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bCs/>
          <w:color w:val="9F9825" w:themeColor="text2"/>
          <w:sz w:val="40"/>
          <w:szCs w:val="40"/>
        </w:rPr>
        <w:id w:val="-1066797830"/>
        <w:docPartObj>
          <w:docPartGallery w:val="Cover Pages"/>
          <w:docPartUnique/>
        </w:docPartObj>
      </w:sdtPr>
      <w:sdtEndPr>
        <w:rPr>
          <w:b w:val="0"/>
          <w:bCs w:val="0"/>
          <w:color w:val="0E2841" w:themeColor="text1"/>
          <w:sz w:val="20"/>
          <w:szCs w:val="20"/>
        </w:rPr>
      </w:sdtEndPr>
      <w:sdtContent>
        <w:p w14:paraId="11C342ED" w14:textId="50279F90" w:rsidR="00617BE0" w:rsidRDefault="00617BE0" w:rsidP="00BD52ED">
          <w:pPr>
            <w:pBdr>
              <w:bottom w:val="single" w:sz="24" w:space="1" w:color="9F9825" w:themeColor="accent3"/>
            </w:pBdr>
            <w:spacing w:before="800"/>
            <w:rPr>
              <w:noProof/>
            </w:rPr>
          </w:pPr>
          <w:r>
            <w:rPr>
              <w:noProof/>
            </w:rPr>
            <w:drawing>
              <wp:anchor distT="0" distB="0" distL="114300" distR="114300" simplePos="0" relativeHeight="251658241" behindDoc="0" locked="0" layoutInCell="1" allowOverlap="1" wp14:anchorId="7BDC85F1" wp14:editId="7BFC850C">
                <wp:simplePos x="0" y="0"/>
                <wp:positionH relativeFrom="margin">
                  <wp:posOffset>-2540</wp:posOffset>
                </wp:positionH>
                <wp:positionV relativeFrom="margin">
                  <wp:posOffset>-791845</wp:posOffset>
                </wp:positionV>
                <wp:extent cx="5158661" cy="745200"/>
                <wp:effectExtent l="0" t="0" r="4445" b="0"/>
                <wp:wrapSquare wrapText="bothSides"/>
                <wp:docPr id="1492698185"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2698185" name="Image 2"/>
                        <pic:cNvPicPr/>
                      </pic:nvPicPr>
                      <pic:blipFill>
                        <a:blip r:embed="rId13">
                          <a:extLst>
                            <a:ext uri="{28A0092B-C50C-407E-A947-70E740481C1C}">
                              <a14:useLocalDpi xmlns:a14="http://schemas.microsoft.com/office/drawing/2010/main" val="0"/>
                            </a:ext>
                          </a:extLst>
                        </a:blip>
                        <a:stretch>
                          <a:fillRect/>
                        </a:stretch>
                      </pic:blipFill>
                      <pic:spPr>
                        <a:xfrm>
                          <a:off x="0" y="0"/>
                          <a:ext cx="5158661" cy="745200"/>
                        </a:xfrm>
                        <a:prstGeom prst="rect">
                          <a:avLst/>
                        </a:prstGeom>
                      </pic:spPr>
                    </pic:pic>
                  </a:graphicData>
                </a:graphic>
                <wp14:sizeRelH relativeFrom="margin">
                  <wp14:pctWidth>0</wp14:pctWidth>
                </wp14:sizeRelH>
                <wp14:sizeRelV relativeFrom="margin">
                  <wp14:pctHeight>0</wp14:pctHeight>
                </wp14:sizeRelV>
              </wp:anchor>
            </w:drawing>
          </w:r>
          <w:r>
            <w:rPr>
              <w:noProof/>
            </w:rPr>
            <mc:AlternateContent>
              <mc:Choice Requires="wpg">
                <w:drawing>
                  <wp:anchor distT="0" distB="0" distL="114300" distR="114300" simplePos="0" relativeHeight="251658240" behindDoc="0" locked="0" layoutInCell="1" allowOverlap="1" wp14:anchorId="0EF55BD4" wp14:editId="75D083D1">
                    <wp:simplePos x="0" y="0"/>
                    <wp:positionH relativeFrom="margin">
                      <wp:align>center</wp:align>
                    </wp:positionH>
                    <wp:positionV relativeFrom="margin">
                      <wp:align>top</wp:align>
                    </wp:positionV>
                    <wp:extent cx="5031105" cy="4981575"/>
                    <wp:effectExtent l="0" t="0" r="0" b="9525"/>
                    <wp:wrapTopAndBottom/>
                    <wp:docPr id="70080921" name="Groupe 2"/>
                    <wp:cNvGraphicFramePr/>
                    <a:graphic xmlns:a="http://schemas.openxmlformats.org/drawingml/2006/main">
                      <a:graphicData uri="http://schemas.microsoft.com/office/word/2010/wordprocessingGroup">
                        <wpg:wgp>
                          <wpg:cNvGrpSpPr/>
                          <wpg:grpSpPr>
                            <a:xfrm>
                              <a:off x="0" y="0"/>
                              <a:ext cx="5031105" cy="4981575"/>
                              <a:chOff x="134712" y="0"/>
                              <a:chExt cx="5707296" cy="5120163"/>
                            </a:xfrm>
                          </wpg:grpSpPr>
                          <wps:wsp>
                            <wps:cNvPr id="1925247787" name="Ellipse 3"/>
                            <wps:cNvSpPr/>
                            <wps:spPr>
                              <a:xfrm>
                                <a:off x="134712" y="0"/>
                                <a:ext cx="5171089" cy="5120163"/>
                              </a:xfrm>
                              <a:custGeom>
                                <a:avLst/>
                                <a:gdLst>
                                  <a:gd name="connsiteX0" fmla="*/ 0 w 4815535"/>
                                  <a:gd name="connsiteY0" fmla="*/ 2385265 h 4770530"/>
                                  <a:gd name="connsiteX1" fmla="*/ 2407768 w 4815535"/>
                                  <a:gd name="connsiteY1" fmla="*/ 0 h 4770530"/>
                                  <a:gd name="connsiteX2" fmla="*/ 4815536 w 4815535"/>
                                  <a:gd name="connsiteY2" fmla="*/ 2385265 h 4770530"/>
                                  <a:gd name="connsiteX3" fmla="*/ 2407768 w 4815535"/>
                                  <a:gd name="connsiteY3" fmla="*/ 4770530 h 4770530"/>
                                  <a:gd name="connsiteX4" fmla="*/ 0 w 4815535"/>
                                  <a:gd name="connsiteY4" fmla="*/ 2385265 h 4770530"/>
                                  <a:gd name="connsiteX0" fmla="*/ 180564 w 4996100"/>
                                  <a:gd name="connsiteY0" fmla="*/ 3033452 h 5418717"/>
                                  <a:gd name="connsiteX1" fmla="*/ 442957 w 4996100"/>
                                  <a:gd name="connsiteY1" fmla="*/ 161021 h 5418717"/>
                                  <a:gd name="connsiteX2" fmla="*/ 2588332 w 4996100"/>
                                  <a:gd name="connsiteY2" fmla="*/ 648187 h 5418717"/>
                                  <a:gd name="connsiteX3" fmla="*/ 4996100 w 4996100"/>
                                  <a:gd name="connsiteY3" fmla="*/ 3033452 h 5418717"/>
                                  <a:gd name="connsiteX4" fmla="*/ 2588332 w 4996100"/>
                                  <a:gd name="connsiteY4" fmla="*/ 5418717 h 5418717"/>
                                  <a:gd name="connsiteX5" fmla="*/ 180564 w 4996100"/>
                                  <a:gd name="connsiteY5" fmla="*/ 3033452 h 5418717"/>
                                  <a:gd name="connsiteX0" fmla="*/ 180564 w 4996100"/>
                                  <a:gd name="connsiteY0" fmla="*/ 3060145 h 5445410"/>
                                  <a:gd name="connsiteX1" fmla="*/ 442957 w 4996100"/>
                                  <a:gd name="connsiteY1" fmla="*/ 187714 h 5445410"/>
                                  <a:gd name="connsiteX2" fmla="*/ 3566343 w 4996100"/>
                                  <a:gd name="connsiteY2" fmla="*/ 555611 h 5445410"/>
                                  <a:gd name="connsiteX3" fmla="*/ 4996100 w 4996100"/>
                                  <a:gd name="connsiteY3" fmla="*/ 3060145 h 5445410"/>
                                  <a:gd name="connsiteX4" fmla="*/ 2588332 w 4996100"/>
                                  <a:gd name="connsiteY4" fmla="*/ 5445410 h 5445410"/>
                                  <a:gd name="connsiteX5" fmla="*/ 180564 w 4996100"/>
                                  <a:gd name="connsiteY5" fmla="*/ 3060145 h 5445410"/>
                                  <a:gd name="connsiteX0" fmla="*/ 180564 w 5854841"/>
                                  <a:gd name="connsiteY0" fmla="*/ 3068777 h 5455258"/>
                                  <a:gd name="connsiteX1" fmla="*/ 442957 w 5854841"/>
                                  <a:gd name="connsiteY1" fmla="*/ 196346 h 5455258"/>
                                  <a:gd name="connsiteX2" fmla="*/ 3566343 w 5854841"/>
                                  <a:gd name="connsiteY2" fmla="*/ 564243 h 5455258"/>
                                  <a:gd name="connsiteX3" fmla="*/ 5854841 w 5854841"/>
                                  <a:gd name="connsiteY3" fmla="*/ 3299364 h 5455258"/>
                                  <a:gd name="connsiteX4" fmla="*/ 2588332 w 5854841"/>
                                  <a:gd name="connsiteY4" fmla="*/ 5454042 h 5455258"/>
                                  <a:gd name="connsiteX5" fmla="*/ 180564 w 5854841"/>
                                  <a:gd name="connsiteY5" fmla="*/ 3068777 h 5455258"/>
                                  <a:gd name="connsiteX0" fmla="*/ 172928 w 5847205"/>
                                  <a:gd name="connsiteY0" fmla="*/ 3068777 h 6035231"/>
                                  <a:gd name="connsiteX1" fmla="*/ 435321 w 5847205"/>
                                  <a:gd name="connsiteY1" fmla="*/ 196346 h 6035231"/>
                                  <a:gd name="connsiteX2" fmla="*/ 3558707 w 5847205"/>
                                  <a:gd name="connsiteY2" fmla="*/ 564243 h 6035231"/>
                                  <a:gd name="connsiteX3" fmla="*/ 5847205 w 5847205"/>
                                  <a:gd name="connsiteY3" fmla="*/ 3299364 h 6035231"/>
                                  <a:gd name="connsiteX4" fmla="*/ 2477329 w 5847205"/>
                                  <a:gd name="connsiteY4" fmla="*/ 6034487 h 6035231"/>
                                  <a:gd name="connsiteX5" fmla="*/ 172928 w 5847205"/>
                                  <a:gd name="connsiteY5" fmla="*/ 3068777 h 6035231"/>
                                  <a:gd name="connsiteX0" fmla="*/ 168816 w 5843093"/>
                                  <a:gd name="connsiteY0" fmla="*/ 3068777 h 6051125"/>
                                  <a:gd name="connsiteX1" fmla="*/ 431209 w 5843093"/>
                                  <a:gd name="connsiteY1" fmla="*/ 196346 h 6051125"/>
                                  <a:gd name="connsiteX2" fmla="*/ 3554595 w 5843093"/>
                                  <a:gd name="connsiteY2" fmla="*/ 564243 h 6051125"/>
                                  <a:gd name="connsiteX3" fmla="*/ 5843093 w 5843093"/>
                                  <a:gd name="connsiteY3" fmla="*/ 3299364 h 6051125"/>
                                  <a:gd name="connsiteX4" fmla="*/ 2417558 w 5843093"/>
                                  <a:gd name="connsiteY4" fmla="*/ 6050389 h 6051125"/>
                                  <a:gd name="connsiteX5" fmla="*/ 168816 w 5843093"/>
                                  <a:gd name="connsiteY5" fmla="*/ 3068777 h 6051125"/>
                                  <a:gd name="connsiteX0" fmla="*/ 109696 w 6078171"/>
                                  <a:gd name="connsiteY0" fmla="*/ 3665125 h 6052225"/>
                                  <a:gd name="connsiteX1" fmla="*/ 666287 w 6078171"/>
                                  <a:gd name="connsiteY1" fmla="*/ 196346 h 6052225"/>
                                  <a:gd name="connsiteX2" fmla="*/ 3789673 w 6078171"/>
                                  <a:gd name="connsiteY2" fmla="*/ 564243 h 6052225"/>
                                  <a:gd name="connsiteX3" fmla="*/ 6078171 w 6078171"/>
                                  <a:gd name="connsiteY3" fmla="*/ 3299364 h 6052225"/>
                                  <a:gd name="connsiteX4" fmla="*/ 2652636 w 6078171"/>
                                  <a:gd name="connsiteY4" fmla="*/ 6050389 h 6052225"/>
                                  <a:gd name="connsiteX5" fmla="*/ 109696 w 6078171"/>
                                  <a:gd name="connsiteY5" fmla="*/ 3665125 h 6052225"/>
                                  <a:gd name="connsiteX0" fmla="*/ 71178 w 6039653"/>
                                  <a:gd name="connsiteY0" fmla="*/ 3746722 h 6133842"/>
                                  <a:gd name="connsiteX1" fmla="*/ 858356 w 6039653"/>
                                  <a:gd name="connsiteY1" fmla="*/ 174576 h 6133842"/>
                                  <a:gd name="connsiteX2" fmla="*/ 3751155 w 6039653"/>
                                  <a:gd name="connsiteY2" fmla="*/ 645840 h 6133842"/>
                                  <a:gd name="connsiteX3" fmla="*/ 6039653 w 6039653"/>
                                  <a:gd name="connsiteY3" fmla="*/ 3380961 h 6133842"/>
                                  <a:gd name="connsiteX4" fmla="*/ 2614118 w 6039653"/>
                                  <a:gd name="connsiteY4" fmla="*/ 6131986 h 6133842"/>
                                  <a:gd name="connsiteX5" fmla="*/ 71178 w 6039653"/>
                                  <a:gd name="connsiteY5" fmla="*/ 3746722 h 6133842"/>
                                  <a:gd name="connsiteX0" fmla="*/ 144832 w 6113307"/>
                                  <a:gd name="connsiteY0" fmla="*/ 3746722 h 6133842"/>
                                  <a:gd name="connsiteX1" fmla="*/ 932010 w 6113307"/>
                                  <a:gd name="connsiteY1" fmla="*/ 174576 h 6133842"/>
                                  <a:gd name="connsiteX2" fmla="*/ 3824809 w 6113307"/>
                                  <a:gd name="connsiteY2" fmla="*/ 645840 h 6133842"/>
                                  <a:gd name="connsiteX3" fmla="*/ 6113307 w 6113307"/>
                                  <a:gd name="connsiteY3" fmla="*/ 3380961 h 6133842"/>
                                  <a:gd name="connsiteX4" fmla="*/ 2687772 w 6113307"/>
                                  <a:gd name="connsiteY4" fmla="*/ 6131986 h 6133842"/>
                                  <a:gd name="connsiteX5" fmla="*/ 144832 w 6113307"/>
                                  <a:gd name="connsiteY5" fmla="*/ 3746722 h 6133842"/>
                                  <a:gd name="connsiteX0" fmla="*/ 191143 w 6159618"/>
                                  <a:gd name="connsiteY0" fmla="*/ 3677391 h 6064494"/>
                                  <a:gd name="connsiteX1" fmla="*/ 843149 w 6159618"/>
                                  <a:gd name="connsiteY1" fmla="*/ 192709 h 6064494"/>
                                  <a:gd name="connsiteX2" fmla="*/ 3871120 w 6159618"/>
                                  <a:gd name="connsiteY2" fmla="*/ 576509 h 6064494"/>
                                  <a:gd name="connsiteX3" fmla="*/ 6159618 w 6159618"/>
                                  <a:gd name="connsiteY3" fmla="*/ 3311630 h 6064494"/>
                                  <a:gd name="connsiteX4" fmla="*/ 2734083 w 6159618"/>
                                  <a:gd name="connsiteY4" fmla="*/ 6062655 h 6064494"/>
                                  <a:gd name="connsiteX5" fmla="*/ 191143 w 6159618"/>
                                  <a:gd name="connsiteY5" fmla="*/ 3677391 h 6064494"/>
                                  <a:gd name="connsiteX0" fmla="*/ 191143 w 6159618"/>
                                  <a:gd name="connsiteY0" fmla="*/ 3776337 h 6163440"/>
                                  <a:gd name="connsiteX1" fmla="*/ 843149 w 6159618"/>
                                  <a:gd name="connsiteY1" fmla="*/ 291655 h 6163440"/>
                                  <a:gd name="connsiteX2" fmla="*/ 3871120 w 6159618"/>
                                  <a:gd name="connsiteY2" fmla="*/ 675455 h 6163440"/>
                                  <a:gd name="connsiteX3" fmla="*/ 6159618 w 6159618"/>
                                  <a:gd name="connsiteY3" fmla="*/ 3410576 h 6163440"/>
                                  <a:gd name="connsiteX4" fmla="*/ 2734083 w 6159618"/>
                                  <a:gd name="connsiteY4" fmla="*/ 6161601 h 6163440"/>
                                  <a:gd name="connsiteX5" fmla="*/ 191143 w 6159618"/>
                                  <a:gd name="connsiteY5" fmla="*/ 3776337 h 6163440"/>
                                  <a:gd name="connsiteX0" fmla="*/ 191143 w 6159618"/>
                                  <a:gd name="connsiteY0" fmla="*/ 3776337 h 6161776"/>
                                  <a:gd name="connsiteX1" fmla="*/ 843149 w 6159618"/>
                                  <a:gd name="connsiteY1" fmla="*/ 291655 h 6161776"/>
                                  <a:gd name="connsiteX2" fmla="*/ 3871120 w 6159618"/>
                                  <a:gd name="connsiteY2" fmla="*/ 675455 h 6161776"/>
                                  <a:gd name="connsiteX3" fmla="*/ 6159618 w 6159618"/>
                                  <a:gd name="connsiteY3" fmla="*/ 3410576 h 6161776"/>
                                  <a:gd name="connsiteX4" fmla="*/ 2734083 w 6159618"/>
                                  <a:gd name="connsiteY4" fmla="*/ 6161601 h 6161776"/>
                                  <a:gd name="connsiteX5" fmla="*/ 191143 w 6159618"/>
                                  <a:gd name="connsiteY5" fmla="*/ 3776337 h 6161776"/>
                                  <a:gd name="connsiteX0" fmla="*/ 191143 w 6159618"/>
                                  <a:gd name="connsiteY0" fmla="*/ 3776337 h 6161776"/>
                                  <a:gd name="connsiteX1" fmla="*/ 843149 w 6159618"/>
                                  <a:gd name="connsiteY1" fmla="*/ 291655 h 6161776"/>
                                  <a:gd name="connsiteX2" fmla="*/ 3871120 w 6159618"/>
                                  <a:gd name="connsiteY2" fmla="*/ 675455 h 6161776"/>
                                  <a:gd name="connsiteX3" fmla="*/ 6159618 w 6159618"/>
                                  <a:gd name="connsiteY3" fmla="*/ 3410576 h 6161776"/>
                                  <a:gd name="connsiteX4" fmla="*/ 2734083 w 6159618"/>
                                  <a:gd name="connsiteY4" fmla="*/ 6161601 h 6161776"/>
                                  <a:gd name="connsiteX5" fmla="*/ 191143 w 6159618"/>
                                  <a:gd name="connsiteY5" fmla="*/ 3776337 h 6161776"/>
                                  <a:gd name="connsiteX0" fmla="*/ 194180 w 6162655"/>
                                  <a:gd name="connsiteY0" fmla="*/ 3745747 h 6131186"/>
                                  <a:gd name="connsiteX1" fmla="*/ 838235 w 6162655"/>
                                  <a:gd name="connsiteY1" fmla="*/ 300822 h 6131186"/>
                                  <a:gd name="connsiteX2" fmla="*/ 3874157 w 6162655"/>
                                  <a:gd name="connsiteY2" fmla="*/ 644865 h 6131186"/>
                                  <a:gd name="connsiteX3" fmla="*/ 6162655 w 6162655"/>
                                  <a:gd name="connsiteY3" fmla="*/ 3379986 h 6131186"/>
                                  <a:gd name="connsiteX4" fmla="*/ 2737120 w 6162655"/>
                                  <a:gd name="connsiteY4" fmla="*/ 6131011 h 6131186"/>
                                  <a:gd name="connsiteX5" fmla="*/ 194180 w 6162655"/>
                                  <a:gd name="connsiteY5" fmla="*/ 3745747 h 6131186"/>
                                  <a:gd name="connsiteX0" fmla="*/ 233365 w 6201840"/>
                                  <a:gd name="connsiteY0" fmla="*/ 3715674 h 6101113"/>
                                  <a:gd name="connsiteX1" fmla="*/ 782004 w 6201840"/>
                                  <a:gd name="connsiteY1" fmla="*/ 310505 h 6101113"/>
                                  <a:gd name="connsiteX2" fmla="*/ 3913342 w 6201840"/>
                                  <a:gd name="connsiteY2" fmla="*/ 614792 h 6101113"/>
                                  <a:gd name="connsiteX3" fmla="*/ 6201840 w 6201840"/>
                                  <a:gd name="connsiteY3" fmla="*/ 3349913 h 6101113"/>
                                  <a:gd name="connsiteX4" fmla="*/ 2776305 w 6201840"/>
                                  <a:gd name="connsiteY4" fmla="*/ 6100938 h 6101113"/>
                                  <a:gd name="connsiteX5" fmla="*/ 233365 w 6201840"/>
                                  <a:gd name="connsiteY5" fmla="*/ 3715674 h 6101113"/>
                                  <a:gd name="connsiteX0" fmla="*/ 195731 w 6164206"/>
                                  <a:gd name="connsiteY0" fmla="*/ 3715674 h 6101113"/>
                                  <a:gd name="connsiteX1" fmla="*/ 744370 w 6164206"/>
                                  <a:gd name="connsiteY1" fmla="*/ 310505 h 6101113"/>
                                  <a:gd name="connsiteX2" fmla="*/ 3875708 w 6164206"/>
                                  <a:gd name="connsiteY2" fmla="*/ 614792 h 6101113"/>
                                  <a:gd name="connsiteX3" fmla="*/ 6164206 w 6164206"/>
                                  <a:gd name="connsiteY3" fmla="*/ 3349913 h 6101113"/>
                                  <a:gd name="connsiteX4" fmla="*/ 2738671 w 6164206"/>
                                  <a:gd name="connsiteY4" fmla="*/ 6100938 h 6101113"/>
                                  <a:gd name="connsiteX5" fmla="*/ 195731 w 6164206"/>
                                  <a:gd name="connsiteY5" fmla="*/ 3715674 h 610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4206" h="6101113">
                                    <a:moveTo>
                                      <a:pt x="195731" y="3715674"/>
                                    </a:moveTo>
                                    <a:cubicBezTo>
                                      <a:pt x="-136652" y="2750602"/>
                                      <a:pt x="-102198" y="930686"/>
                                      <a:pt x="744370" y="310505"/>
                                    </a:cubicBezTo>
                                    <a:cubicBezTo>
                                      <a:pt x="1590938" y="-309676"/>
                                      <a:pt x="2972402" y="108224"/>
                                      <a:pt x="3875708" y="614792"/>
                                    </a:cubicBezTo>
                                    <a:cubicBezTo>
                                      <a:pt x="4779014" y="1121360"/>
                                      <a:pt x="6164206" y="2032568"/>
                                      <a:pt x="6164206" y="3349913"/>
                                    </a:cubicBezTo>
                                    <a:cubicBezTo>
                                      <a:pt x="6164206" y="4667258"/>
                                      <a:pt x="4146885" y="6119491"/>
                                      <a:pt x="2738671" y="6100938"/>
                                    </a:cubicBezTo>
                                    <a:cubicBezTo>
                                      <a:pt x="1330457" y="6082385"/>
                                      <a:pt x="528114" y="4680746"/>
                                      <a:pt x="195731" y="3715674"/>
                                    </a:cubicBezTo>
                                    <a:close/>
                                  </a:path>
                                </a:pathLst>
                              </a:custGeom>
                              <a:solidFill>
                                <a:schemeClr val="tx2"/>
                              </a:solidFill>
                              <a:ln w="0">
                                <a:noFill/>
                              </a:ln>
                            </wps:spPr>
                            <wps:style>
                              <a:lnRef idx="2">
                                <a:schemeClr val="accent1">
                                  <a:shade val="15000"/>
                                </a:schemeClr>
                              </a:lnRef>
                              <a:fillRef idx="1">
                                <a:schemeClr val="accent1"/>
                              </a:fillRef>
                              <a:effectRef idx="0">
                                <a:schemeClr val="accent1"/>
                              </a:effectRef>
                              <a:fontRef idx="minor">
                                <a:schemeClr val="lt1"/>
                              </a:fontRef>
                            </wps:style>
                            <wps:bodyPr rtlCol="0" anchor="ctr"/>
                          </wps:wsp>
                          <wpg:grpSp>
                            <wpg:cNvPr id="872162192" name="Graphique 3"/>
                            <wpg:cNvGrpSpPr/>
                            <wpg:grpSpPr>
                              <a:xfrm>
                                <a:off x="650577" y="775249"/>
                                <a:ext cx="874585" cy="808009"/>
                                <a:chOff x="650577" y="775249"/>
                                <a:chExt cx="874585" cy="808009"/>
                              </a:xfrm>
                              <a:solidFill>
                                <a:srgbClr val="AD875F"/>
                              </a:solidFill>
                            </wpg:grpSpPr>
                            <wps:wsp>
                              <wps:cNvPr id="147408939" name="Ellipse 147408939"/>
                              <wps:cNvSpPr/>
                              <wps:spPr>
                                <a:xfrm>
                                  <a:off x="650577" y="775249"/>
                                  <a:ext cx="807444" cy="808009"/>
                                </a:xfrm>
                                <a:prstGeom prst="ellipse">
                                  <a:avLst/>
                                </a:prstGeom>
                                <a:solidFill>
                                  <a:schemeClr val="bg2">
                                    <a:lumMod val="75000"/>
                                  </a:schemeClr>
                                </a:solidFill>
                                <a:ln w="8148" cap="flat">
                                  <a:noFill/>
                                  <a:prstDash val="solid"/>
                                  <a:miter/>
                                </a:ln>
                              </wps:spPr>
                              <wps:bodyPr/>
                            </wps:wsp>
                            <wps:wsp>
                              <wps:cNvPr id="841521907" name="Forme libre : forme 841521907"/>
                              <wps:cNvSpPr/>
                              <wps:spPr>
                                <a:xfrm>
                                  <a:off x="1200068" y="1323943"/>
                                  <a:ext cx="253597" cy="253229"/>
                                </a:xfrm>
                                <a:custGeom>
                                  <a:avLst/>
                                  <a:gdLst>
                                    <a:gd name="csX0" fmla="*/ 253597 w 253597"/>
                                    <a:gd name="csY0" fmla="*/ 253230 h 253229"/>
                                    <a:gd name="csX1" fmla="*/ 122079 w 253597"/>
                                    <a:gd name="csY1" fmla="*/ 0 h 253229"/>
                                    <a:gd name="csX2" fmla="*/ 0 w 253597"/>
                                    <a:gd name="csY2" fmla="*/ 122709 h 253229"/>
                                    <a:gd name="csX3" fmla="*/ 253597 w 253597"/>
                                    <a:gd name="csY3" fmla="*/ 253230 h 253229"/>
                                  </a:gdLst>
                                  <a:ahLst/>
                                  <a:cxnLst>
                                    <a:cxn ang="0">
                                      <a:pos x="csX0" y="csY0"/>
                                    </a:cxn>
                                    <a:cxn ang="0">
                                      <a:pos x="csX1" y="csY1"/>
                                    </a:cxn>
                                    <a:cxn ang="0">
                                      <a:pos x="csX2" y="csY2"/>
                                    </a:cxn>
                                    <a:cxn ang="0">
                                      <a:pos x="csX3" y="csY3"/>
                                    </a:cxn>
                                  </a:cxnLst>
                                  <a:rect l="l" t="t" r="r" b="b"/>
                                  <a:pathLst>
                                    <a:path w="253597" h="253229">
                                      <a:moveTo>
                                        <a:pt x="253597" y="253230"/>
                                      </a:moveTo>
                                      <a:lnTo>
                                        <a:pt x="122079" y="0"/>
                                      </a:lnTo>
                                      <a:lnTo>
                                        <a:pt x="0" y="122709"/>
                                      </a:lnTo>
                                      <a:lnTo>
                                        <a:pt x="253597" y="253230"/>
                                      </a:lnTo>
                                      <a:close/>
                                    </a:path>
                                  </a:pathLst>
                                </a:custGeom>
                                <a:solidFill>
                                  <a:schemeClr val="bg2">
                                    <a:lumMod val="75000"/>
                                  </a:schemeClr>
                                </a:solidFill>
                                <a:ln w="8148" cap="flat">
                                  <a:noFill/>
                                  <a:prstDash val="solid"/>
                                  <a:miter/>
                                </a:ln>
                              </wps:spPr>
                              <wps:bodyPr/>
                            </wps:wsp>
                          </wpg:grpSp>
                          <wpg:grpSp>
                            <wpg:cNvPr id="143171797" name="Graphique 3"/>
                            <wpg:cNvGrpSpPr/>
                            <wpg:grpSpPr>
                              <a:xfrm>
                                <a:off x="1176853" y="1202173"/>
                                <a:ext cx="1464484" cy="3440839"/>
                                <a:chOff x="1176853" y="1202174"/>
                                <a:chExt cx="1464484" cy="3440839"/>
                              </a:xfrm>
                            </wpg:grpSpPr>
                            <wps:wsp>
                              <wps:cNvPr id="1407939938" name="Forme libre : forme 1407939938"/>
                              <wps:cNvSpPr/>
                              <wps:spPr>
                                <a:xfrm>
                                  <a:off x="1826074" y="3434976"/>
                                  <a:ext cx="404211" cy="1104566"/>
                                </a:xfrm>
                                <a:custGeom>
                                  <a:avLst/>
                                  <a:gdLst>
                                    <a:gd name="csX0" fmla="*/ 128069 w 404211"/>
                                    <a:gd name="csY0" fmla="*/ 1104476 h 1104566"/>
                                    <a:gd name="csX1" fmla="*/ 0 w 404211"/>
                                    <a:gd name="csY1" fmla="*/ 960331 h 1104566"/>
                                    <a:gd name="csX2" fmla="*/ 227638 w 404211"/>
                                    <a:gd name="csY2" fmla="*/ 34062 h 1104566"/>
                                    <a:gd name="csX3" fmla="*/ 402724 w 404211"/>
                                    <a:gd name="csY3" fmla="*/ 64127 h 1104566"/>
                                    <a:gd name="csX4" fmla="*/ 128069 w 404211"/>
                                    <a:gd name="csY4" fmla="*/ 1104567 h 1104566"/>
                                  </a:gdLst>
                                  <a:ahLst/>
                                  <a:cxnLst>
                                    <a:cxn ang="0">
                                      <a:pos x="csX0" y="csY0"/>
                                    </a:cxn>
                                    <a:cxn ang="0">
                                      <a:pos x="csX1" y="csY1"/>
                                    </a:cxn>
                                    <a:cxn ang="0">
                                      <a:pos x="csX2" y="csY2"/>
                                    </a:cxn>
                                    <a:cxn ang="0">
                                      <a:pos x="csX3" y="csY3"/>
                                    </a:cxn>
                                    <a:cxn ang="0">
                                      <a:pos x="csX4" y="csY4"/>
                                    </a:cxn>
                                  </a:cxnLst>
                                  <a:rect l="l" t="t" r="r" b="b"/>
                                  <a:pathLst>
                                    <a:path w="404211" h="1104566">
                                      <a:moveTo>
                                        <a:pt x="128069" y="1104476"/>
                                      </a:moveTo>
                                      <a:lnTo>
                                        <a:pt x="0" y="960331"/>
                                      </a:lnTo>
                                      <a:cubicBezTo>
                                        <a:pt x="0" y="960331"/>
                                        <a:pt x="46835" y="130976"/>
                                        <a:pt x="227638" y="34062"/>
                                      </a:cubicBezTo>
                                      <a:cubicBezTo>
                                        <a:pt x="297709" y="-3450"/>
                                        <a:pt x="386659" y="-29245"/>
                                        <a:pt x="402724" y="64127"/>
                                      </a:cubicBezTo>
                                      <a:cubicBezTo>
                                        <a:pt x="427775" y="209361"/>
                                        <a:pt x="128069" y="1104567"/>
                                        <a:pt x="128069" y="1104567"/>
                                      </a:cubicBezTo>
                                      <a:close/>
                                    </a:path>
                                  </a:pathLst>
                                </a:custGeom>
                                <a:solidFill>
                                  <a:srgbClr val="F2D2C5"/>
                                </a:solidFill>
                                <a:ln w="8148" cap="flat">
                                  <a:noFill/>
                                  <a:prstDash val="solid"/>
                                  <a:miter/>
                                </a:ln>
                              </wps:spPr>
                              <wps:bodyPr/>
                            </wps:wsp>
                            <wps:wsp>
                              <wps:cNvPr id="1954827619" name="Forme libre : forme 1954827619"/>
                              <wps:cNvSpPr/>
                              <wps:spPr>
                                <a:xfrm>
                                  <a:off x="1760995" y="4391129"/>
                                  <a:ext cx="381666" cy="172954"/>
                                </a:xfrm>
                                <a:custGeom>
                                  <a:avLst/>
                                  <a:gdLst>
                                    <a:gd name="csX0" fmla="*/ 64897 w 381666"/>
                                    <a:gd name="csY0" fmla="*/ 0 h 172954"/>
                                    <a:gd name="csX1" fmla="*/ 135421 w 381666"/>
                                    <a:gd name="csY1" fmla="*/ 54588 h 172954"/>
                                    <a:gd name="csX2" fmla="*/ 232177 w 381666"/>
                                    <a:gd name="csY2" fmla="*/ 20709 h 172954"/>
                                    <a:gd name="csX3" fmla="*/ 290448 w 381666"/>
                                    <a:gd name="csY3" fmla="*/ 94098 h 172954"/>
                                    <a:gd name="csX4" fmla="*/ 381667 w 381666"/>
                                    <a:gd name="csY4" fmla="*/ 140421 h 172954"/>
                                    <a:gd name="csX5" fmla="*/ 0 w 381666"/>
                                    <a:gd name="csY5" fmla="*/ 146779 h 172954"/>
                                    <a:gd name="csX6" fmla="*/ 64806 w 381666"/>
                                    <a:gd name="csY6" fmla="*/ 0 h 17295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81666" h="172954">
                                      <a:moveTo>
                                        <a:pt x="64897" y="0"/>
                                      </a:moveTo>
                                      <a:cubicBezTo>
                                        <a:pt x="64897" y="0"/>
                                        <a:pt x="114364" y="18711"/>
                                        <a:pt x="135421" y="54588"/>
                                      </a:cubicBezTo>
                                      <a:cubicBezTo>
                                        <a:pt x="159565" y="95733"/>
                                        <a:pt x="163558" y="-1908"/>
                                        <a:pt x="232177" y="20709"/>
                                      </a:cubicBezTo>
                                      <a:cubicBezTo>
                                        <a:pt x="232177" y="20709"/>
                                        <a:pt x="237895" y="76114"/>
                                        <a:pt x="290448" y="94098"/>
                                      </a:cubicBezTo>
                                      <a:cubicBezTo>
                                        <a:pt x="343001" y="112082"/>
                                        <a:pt x="371138" y="85924"/>
                                        <a:pt x="381667" y="140421"/>
                                      </a:cubicBezTo>
                                      <a:cubicBezTo>
                                        <a:pt x="381667" y="140421"/>
                                        <a:pt x="250965" y="209178"/>
                                        <a:pt x="0" y="146779"/>
                                      </a:cubicBezTo>
                                      <a:cubicBezTo>
                                        <a:pt x="0" y="146779"/>
                                        <a:pt x="16429" y="30791"/>
                                        <a:pt x="64806" y="0"/>
                                      </a:cubicBezTo>
                                      <a:close/>
                                    </a:path>
                                  </a:pathLst>
                                </a:custGeom>
                                <a:solidFill>
                                  <a:srgbClr val="F5E9BC"/>
                                </a:solidFill>
                                <a:ln w="8148" cap="flat">
                                  <a:noFill/>
                                  <a:prstDash val="solid"/>
                                  <a:miter/>
                                </a:ln>
                              </wps:spPr>
                              <wps:bodyPr/>
                            </wps:wsp>
                            <wps:wsp>
                              <wps:cNvPr id="94892157" name="Forme libre : forme 94892157"/>
                              <wps:cNvSpPr/>
                              <wps:spPr>
                                <a:xfrm>
                                  <a:off x="1755822" y="4531913"/>
                                  <a:ext cx="394645" cy="66866"/>
                                </a:xfrm>
                                <a:custGeom>
                                  <a:avLst/>
                                  <a:gdLst>
                                    <a:gd name="csX0" fmla="*/ 386749 w 394645"/>
                                    <a:gd name="csY0" fmla="*/ 91 h 66866"/>
                                    <a:gd name="csX1" fmla="*/ 394646 w 394645"/>
                                    <a:gd name="csY1" fmla="*/ 29428 h 66866"/>
                                    <a:gd name="csX2" fmla="*/ 0 w 394645"/>
                                    <a:gd name="csY2" fmla="*/ 36513 h 66866"/>
                                    <a:gd name="csX3" fmla="*/ 5083 w 394645"/>
                                    <a:gd name="csY3" fmla="*/ 3996 h 66866"/>
                                    <a:gd name="csX4" fmla="*/ 386749 w 394645"/>
                                    <a:gd name="csY4" fmla="*/ 0 h 66866"/>
                                  </a:gdLst>
                                  <a:ahLst/>
                                  <a:cxnLst>
                                    <a:cxn ang="0">
                                      <a:pos x="csX0" y="csY0"/>
                                    </a:cxn>
                                    <a:cxn ang="0">
                                      <a:pos x="csX1" y="csY1"/>
                                    </a:cxn>
                                    <a:cxn ang="0">
                                      <a:pos x="csX2" y="csY2"/>
                                    </a:cxn>
                                    <a:cxn ang="0">
                                      <a:pos x="csX3" y="csY3"/>
                                    </a:cxn>
                                    <a:cxn ang="0">
                                      <a:pos x="csX4" y="csY4"/>
                                    </a:cxn>
                                  </a:cxnLst>
                                  <a:rect l="l" t="t" r="r" b="b"/>
                                  <a:pathLst>
                                    <a:path w="394645" h="66866">
                                      <a:moveTo>
                                        <a:pt x="386749" y="91"/>
                                      </a:moveTo>
                                      <a:lnTo>
                                        <a:pt x="394646" y="29428"/>
                                      </a:lnTo>
                                      <a:cubicBezTo>
                                        <a:pt x="394646" y="29428"/>
                                        <a:pt x="226912" y="108722"/>
                                        <a:pt x="0" y="36513"/>
                                      </a:cubicBezTo>
                                      <a:lnTo>
                                        <a:pt x="5083" y="3996"/>
                                      </a:lnTo>
                                      <a:cubicBezTo>
                                        <a:pt x="5083" y="3996"/>
                                        <a:pt x="206944" y="68121"/>
                                        <a:pt x="386749" y="0"/>
                                      </a:cubicBezTo>
                                      <a:close/>
                                    </a:path>
                                  </a:pathLst>
                                </a:custGeom>
                                <a:solidFill>
                                  <a:srgbClr val="EDCD88"/>
                                </a:solidFill>
                                <a:ln w="8148" cap="flat">
                                  <a:noFill/>
                                  <a:prstDash val="solid"/>
                                  <a:miter/>
                                </a:ln>
                              </wps:spPr>
                              <wps:bodyPr/>
                            </wps:wsp>
                            <wps:wsp>
                              <wps:cNvPr id="545970593" name="Forme libre : forme 545970593"/>
                              <wps:cNvSpPr/>
                              <wps:spPr>
                                <a:xfrm>
                                  <a:off x="1611633" y="3393548"/>
                                  <a:ext cx="293477" cy="1156984"/>
                                </a:xfrm>
                                <a:custGeom>
                                  <a:avLst/>
                                  <a:gdLst>
                                    <a:gd name="csX0" fmla="*/ 201916 w 293477"/>
                                    <a:gd name="csY0" fmla="*/ 1081869 h 1156984"/>
                                    <a:gd name="csX1" fmla="*/ 119320 w 293477"/>
                                    <a:gd name="csY1" fmla="*/ 1156984 h 1156984"/>
                                    <a:gd name="csX2" fmla="*/ 41806 w 293477"/>
                                    <a:gd name="csY2" fmla="*/ 1054348 h 1156984"/>
                                    <a:gd name="csX3" fmla="*/ 76842 w 293477"/>
                                    <a:gd name="csY3" fmla="*/ 48423 h 1156984"/>
                                    <a:gd name="csX4" fmla="*/ 284058 w 293477"/>
                                    <a:gd name="csY4" fmla="*/ 63864 h 1156984"/>
                                    <a:gd name="csX5" fmla="*/ 292227 w 293477"/>
                                    <a:gd name="csY5" fmla="*/ 167409 h 1156984"/>
                                    <a:gd name="csX6" fmla="*/ 202006 w 293477"/>
                                    <a:gd name="csY6" fmla="*/ 1081960 h 115698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93477" h="1156984">
                                      <a:moveTo>
                                        <a:pt x="201916" y="1081869"/>
                                      </a:moveTo>
                                      <a:lnTo>
                                        <a:pt x="119320" y="1156984"/>
                                      </a:lnTo>
                                      <a:lnTo>
                                        <a:pt x="41806" y="1054348"/>
                                      </a:lnTo>
                                      <a:cubicBezTo>
                                        <a:pt x="41806" y="1054348"/>
                                        <a:pt x="-72467" y="153421"/>
                                        <a:pt x="76842" y="48423"/>
                                      </a:cubicBezTo>
                                      <a:cubicBezTo>
                                        <a:pt x="175866" y="-21242"/>
                                        <a:pt x="261367" y="-15429"/>
                                        <a:pt x="284058" y="63864"/>
                                      </a:cubicBezTo>
                                      <a:cubicBezTo>
                                        <a:pt x="294859" y="101740"/>
                                        <a:pt x="294405" y="132440"/>
                                        <a:pt x="292227" y="167409"/>
                                      </a:cubicBezTo>
                                      <a:lnTo>
                                        <a:pt x="202006" y="1081960"/>
                                      </a:lnTo>
                                      <a:close/>
                                    </a:path>
                                  </a:pathLst>
                                </a:custGeom>
                                <a:solidFill>
                                  <a:srgbClr val="F2D2C5"/>
                                </a:solidFill>
                                <a:ln w="8148" cap="flat">
                                  <a:noFill/>
                                  <a:prstDash val="solid"/>
                                  <a:miter/>
                                </a:ln>
                              </wps:spPr>
                              <wps:bodyPr/>
                            </wps:wsp>
                            <wpg:grpSp>
                              <wpg:cNvPr id="943281646" name="Graphique 3"/>
                              <wpg:cNvGrpSpPr/>
                              <wpg:grpSpPr>
                                <a:xfrm>
                                  <a:off x="1580282" y="4440358"/>
                                  <a:ext cx="427461" cy="202655"/>
                                  <a:chOff x="1580282" y="4440358"/>
                                  <a:chExt cx="427461" cy="202655"/>
                                </a:xfrm>
                              </wpg:grpSpPr>
                              <wps:wsp>
                                <wps:cNvPr id="847007661" name="Forme libre : forme 847007661"/>
                                <wps:cNvSpPr/>
                                <wps:spPr>
                                  <a:xfrm>
                                    <a:off x="1585547" y="4440358"/>
                                    <a:ext cx="381666" cy="172954"/>
                                  </a:xfrm>
                                  <a:custGeom>
                                    <a:avLst/>
                                    <a:gdLst>
                                      <a:gd name="csX0" fmla="*/ 64897 w 381666"/>
                                      <a:gd name="csY0" fmla="*/ 0 h 172954"/>
                                      <a:gd name="csX1" fmla="*/ 135421 w 381666"/>
                                      <a:gd name="csY1" fmla="*/ 54588 h 172954"/>
                                      <a:gd name="csX2" fmla="*/ 232177 w 381666"/>
                                      <a:gd name="csY2" fmla="*/ 20709 h 172954"/>
                                      <a:gd name="csX3" fmla="*/ 290448 w 381666"/>
                                      <a:gd name="csY3" fmla="*/ 94098 h 172954"/>
                                      <a:gd name="csX4" fmla="*/ 381667 w 381666"/>
                                      <a:gd name="csY4" fmla="*/ 140421 h 172954"/>
                                      <a:gd name="csX5" fmla="*/ 0 w 381666"/>
                                      <a:gd name="csY5" fmla="*/ 146779 h 172954"/>
                                      <a:gd name="csX6" fmla="*/ 64806 w 381666"/>
                                      <a:gd name="csY6" fmla="*/ 0 h 17295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81666" h="172954">
                                        <a:moveTo>
                                          <a:pt x="64897" y="0"/>
                                        </a:moveTo>
                                        <a:cubicBezTo>
                                          <a:pt x="64897" y="0"/>
                                          <a:pt x="114364" y="18711"/>
                                          <a:pt x="135421" y="54588"/>
                                        </a:cubicBezTo>
                                        <a:cubicBezTo>
                                          <a:pt x="159565" y="95733"/>
                                          <a:pt x="163558" y="-1907"/>
                                          <a:pt x="232177" y="20709"/>
                                        </a:cubicBezTo>
                                        <a:cubicBezTo>
                                          <a:pt x="232177" y="20709"/>
                                          <a:pt x="237895" y="76114"/>
                                          <a:pt x="290448" y="94098"/>
                                        </a:cubicBezTo>
                                        <a:cubicBezTo>
                                          <a:pt x="343001" y="112082"/>
                                          <a:pt x="371138" y="85924"/>
                                          <a:pt x="381667" y="140421"/>
                                        </a:cubicBezTo>
                                        <a:cubicBezTo>
                                          <a:pt x="381667" y="140421"/>
                                          <a:pt x="250965" y="209178"/>
                                          <a:pt x="0" y="146779"/>
                                        </a:cubicBezTo>
                                        <a:cubicBezTo>
                                          <a:pt x="0" y="146779"/>
                                          <a:pt x="16429" y="30791"/>
                                          <a:pt x="64806" y="0"/>
                                        </a:cubicBezTo>
                                        <a:close/>
                                      </a:path>
                                    </a:pathLst>
                                  </a:custGeom>
                                  <a:solidFill>
                                    <a:srgbClr val="F5E9BC"/>
                                  </a:solidFill>
                                  <a:ln w="8148" cap="flat">
                                    <a:noFill/>
                                    <a:prstDash val="solid"/>
                                    <a:miter/>
                                  </a:ln>
                                </wps:spPr>
                                <wps:bodyPr/>
                              </wps:wsp>
                              <wps:wsp>
                                <wps:cNvPr id="644996973" name="Forme libre : forme 644996973"/>
                                <wps:cNvSpPr/>
                                <wps:spPr>
                                  <a:xfrm>
                                    <a:off x="1580282" y="4576147"/>
                                    <a:ext cx="394645" cy="66866"/>
                                  </a:xfrm>
                                  <a:custGeom>
                                    <a:avLst/>
                                    <a:gdLst>
                                      <a:gd name="csX0" fmla="*/ 386749 w 394645"/>
                                      <a:gd name="csY0" fmla="*/ 91 h 66866"/>
                                      <a:gd name="csX1" fmla="*/ 394646 w 394645"/>
                                      <a:gd name="csY1" fmla="*/ 29428 h 66866"/>
                                      <a:gd name="csX2" fmla="*/ 0 w 394645"/>
                                      <a:gd name="csY2" fmla="*/ 36513 h 66866"/>
                                      <a:gd name="csX3" fmla="*/ 5083 w 394645"/>
                                      <a:gd name="csY3" fmla="*/ 3996 h 66866"/>
                                      <a:gd name="csX4" fmla="*/ 386749 w 394645"/>
                                      <a:gd name="csY4" fmla="*/ 0 h 66866"/>
                                    </a:gdLst>
                                    <a:ahLst/>
                                    <a:cxnLst>
                                      <a:cxn ang="0">
                                        <a:pos x="csX0" y="csY0"/>
                                      </a:cxn>
                                      <a:cxn ang="0">
                                        <a:pos x="csX1" y="csY1"/>
                                      </a:cxn>
                                      <a:cxn ang="0">
                                        <a:pos x="csX2" y="csY2"/>
                                      </a:cxn>
                                      <a:cxn ang="0">
                                        <a:pos x="csX3" y="csY3"/>
                                      </a:cxn>
                                      <a:cxn ang="0">
                                        <a:pos x="csX4" y="csY4"/>
                                      </a:cxn>
                                    </a:cxnLst>
                                    <a:rect l="l" t="t" r="r" b="b"/>
                                    <a:pathLst>
                                      <a:path w="394645" h="66866">
                                        <a:moveTo>
                                          <a:pt x="386749" y="91"/>
                                        </a:moveTo>
                                        <a:lnTo>
                                          <a:pt x="394646" y="29428"/>
                                        </a:lnTo>
                                        <a:cubicBezTo>
                                          <a:pt x="394646" y="29428"/>
                                          <a:pt x="226912" y="108722"/>
                                          <a:pt x="0" y="36513"/>
                                        </a:cubicBezTo>
                                        <a:lnTo>
                                          <a:pt x="5083" y="3996"/>
                                        </a:lnTo>
                                        <a:cubicBezTo>
                                          <a:pt x="5083" y="3996"/>
                                          <a:pt x="206944" y="68121"/>
                                          <a:pt x="386749" y="0"/>
                                        </a:cubicBezTo>
                                        <a:close/>
                                      </a:path>
                                    </a:pathLst>
                                  </a:custGeom>
                                  <a:solidFill>
                                    <a:srgbClr val="EDCD88"/>
                                  </a:solidFill>
                                  <a:ln w="8148" cap="flat">
                                    <a:noFill/>
                                    <a:prstDash val="solid"/>
                                    <a:miter/>
                                  </a:ln>
                                </wps:spPr>
                                <wps:bodyPr/>
                              </wps:wsp>
                            </wpg:grpSp>
                            <wps:wsp>
                              <wps:cNvPr id="597091726" name="Forme libre : forme 597091726"/>
                              <wps:cNvSpPr/>
                              <wps:spPr>
                                <a:xfrm>
                                  <a:off x="1812817" y="4456157"/>
                                  <a:ext cx="159197" cy="124984"/>
                                </a:xfrm>
                                <a:custGeom>
                                  <a:avLst/>
                                  <a:gdLst>
                                    <a:gd name="csX0" fmla="*/ 154215 w 159197"/>
                                    <a:gd name="csY0" fmla="*/ 124985 h 124984"/>
                                    <a:gd name="csX1" fmla="*/ 149495 w 159197"/>
                                    <a:gd name="csY1" fmla="*/ 121261 h 124984"/>
                                    <a:gd name="csX2" fmla="*/ 101752 w 159197"/>
                                    <a:gd name="csY2" fmla="*/ 87200 h 124984"/>
                                    <a:gd name="csX3" fmla="*/ 96216 w 159197"/>
                                    <a:gd name="csY3" fmla="*/ 87200 h 124984"/>
                                    <a:gd name="csX4" fmla="*/ 186 w 159197"/>
                                    <a:gd name="csY4" fmla="*/ 6272 h 124984"/>
                                    <a:gd name="csX5" fmla="*/ 3545 w 159197"/>
                                    <a:gd name="csY5" fmla="*/ 187 h 124984"/>
                                    <a:gd name="csX6" fmla="*/ 9626 w 159197"/>
                                    <a:gd name="csY6" fmla="*/ 3547 h 124984"/>
                                    <a:gd name="csX7" fmla="*/ 96125 w 159197"/>
                                    <a:gd name="csY7" fmla="*/ 77482 h 124984"/>
                                    <a:gd name="csX8" fmla="*/ 101752 w 159197"/>
                                    <a:gd name="csY8" fmla="*/ 77482 h 124984"/>
                                    <a:gd name="csX9" fmla="*/ 159025 w 159197"/>
                                    <a:gd name="csY9" fmla="*/ 118808 h 124984"/>
                                    <a:gd name="csX10" fmla="*/ 155485 w 159197"/>
                                    <a:gd name="csY10" fmla="*/ 124803 h 124984"/>
                                    <a:gd name="csX11" fmla="*/ 154215 w 159197"/>
                                    <a:gd name="csY11" fmla="*/ 124985 h 1249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59197" h="124984">
                                      <a:moveTo>
                                        <a:pt x="154215" y="124985"/>
                                      </a:moveTo>
                                      <a:cubicBezTo>
                                        <a:pt x="152036" y="124985"/>
                                        <a:pt x="150039" y="123531"/>
                                        <a:pt x="149495" y="121261"/>
                                      </a:cubicBezTo>
                                      <a:cubicBezTo>
                                        <a:pt x="140600" y="87019"/>
                                        <a:pt x="119996" y="87200"/>
                                        <a:pt x="101752" y="87200"/>
                                      </a:cubicBezTo>
                                      <a:lnTo>
                                        <a:pt x="96216" y="87200"/>
                                      </a:lnTo>
                                      <a:cubicBezTo>
                                        <a:pt x="74704" y="87473"/>
                                        <a:pt x="24239" y="88018"/>
                                        <a:pt x="186" y="6272"/>
                                      </a:cubicBezTo>
                                      <a:cubicBezTo>
                                        <a:pt x="-540" y="3638"/>
                                        <a:pt x="913" y="913"/>
                                        <a:pt x="3545" y="187"/>
                                      </a:cubicBezTo>
                                      <a:cubicBezTo>
                                        <a:pt x="6177" y="-540"/>
                                        <a:pt x="8900" y="913"/>
                                        <a:pt x="9626" y="3547"/>
                                      </a:cubicBezTo>
                                      <a:cubicBezTo>
                                        <a:pt x="31591" y="78208"/>
                                        <a:pt x="75249" y="77663"/>
                                        <a:pt x="96125" y="77482"/>
                                      </a:cubicBezTo>
                                      <a:lnTo>
                                        <a:pt x="101752" y="77482"/>
                                      </a:lnTo>
                                      <a:cubicBezTo>
                                        <a:pt x="120178" y="77482"/>
                                        <a:pt x="148224" y="77209"/>
                                        <a:pt x="159025" y="118808"/>
                                      </a:cubicBezTo>
                                      <a:cubicBezTo>
                                        <a:pt x="159751" y="121443"/>
                                        <a:pt x="158117" y="124076"/>
                                        <a:pt x="155485" y="124803"/>
                                      </a:cubicBezTo>
                                      <a:cubicBezTo>
                                        <a:pt x="155031" y="124894"/>
                                        <a:pt x="154668" y="124985"/>
                                        <a:pt x="154215" y="124985"/>
                                      </a:cubicBezTo>
                                      <a:close/>
                                    </a:path>
                                  </a:pathLst>
                                </a:custGeom>
                                <a:solidFill>
                                  <a:srgbClr val="EDCD88"/>
                                </a:solidFill>
                                <a:ln w="8148" cap="flat">
                                  <a:noFill/>
                                  <a:prstDash val="solid"/>
                                  <a:miter/>
                                </a:ln>
                              </wps:spPr>
                              <wps:bodyPr/>
                            </wps:wsp>
                            <wpg:grpSp>
                              <wpg:cNvPr id="10827699" name="Graphique 3"/>
                              <wpg:cNvGrpSpPr/>
                              <wpg:grpSpPr>
                                <a:xfrm>
                                  <a:off x="1176853" y="1202174"/>
                                  <a:ext cx="1464484" cy="3136819"/>
                                  <a:chOff x="1176853" y="1202174"/>
                                  <a:chExt cx="1464484" cy="3136819"/>
                                </a:xfrm>
                              </wpg:grpSpPr>
                              <wpg:grpSp>
                                <wpg:cNvPr id="65602699" name="Graphique 3"/>
                                <wpg:cNvGrpSpPr/>
                                <wpg:grpSpPr>
                                  <a:xfrm>
                                    <a:off x="1176853" y="1202174"/>
                                    <a:ext cx="1326239" cy="3136819"/>
                                    <a:chOff x="1176853" y="1202174"/>
                                    <a:chExt cx="1326239" cy="3136819"/>
                                  </a:xfrm>
                                </wpg:grpSpPr>
                                <wps:wsp>
                                  <wps:cNvPr id="593233529" name="Forme libre : forme 593233529"/>
                                  <wps:cNvSpPr/>
                                  <wps:spPr>
                                    <a:xfrm>
                                      <a:off x="1910717" y="1894584"/>
                                      <a:ext cx="305258" cy="582200"/>
                                    </a:xfrm>
                                    <a:custGeom>
                                      <a:avLst/>
                                      <a:gdLst>
                                        <a:gd name="csX0" fmla="*/ 258267 w 305258"/>
                                        <a:gd name="csY0" fmla="*/ 581246 h 582200"/>
                                        <a:gd name="csX1" fmla="*/ 171586 w 305258"/>
                                        <a:gd name="csY1" fmla="*/ 512307 h 582200"/>
                                        <a:gd name="csX2" fmla="*/ 8572 w 305258"/>
                                        <a:gd name="csY2" fmla="*/ 128012 h 582200"/>
                                        <a:gd name="csX3" fmla="*/ 44334 w 305258"/>
                                        <a:gd name="csY3" fmla="*/ 7573 h 582200"/>
                                        <a:gd name="csX4" fmla="*/ 175852 w 305258"/>
                                        <a:gd name="csY4" fmla="*/ 59891 h 582200"/>
                                        <a:gd name="csX5" fmla="*/ 301017 w 305258"/>
                                        <a:gd name="csY5" fmla="*/ 479427 h 582200"/>
                                        <a:gd name="csX6" fmla="*/ 258267 w 305258"/>
                                        <a:gd name="csY6" fmla="*/ 581428 h 582200"/>
                                        <a:gd name="csX7" fmla="*/ 258267 w 305258"/>
                                        <a:gd name="csY7" fmla="*/ 581428 h 582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5258" h="582200">
                                          <a:moveTo>
                                            <a:pt x="258267" y="581246"/>
                                          </a:moveTo>
                                          <a:cubicBezTo>
                                            <a:pt x="227225" y="588058"/>
                                            <a:pt x="191010" y="557721"/>
                                            <a:pt x="171586" y="512307"/>
                                          </a:cubicBezTo>
                                          <a:cubicBezTo>
                                            <a:pt x="171586" y="512307"/>
                                            <a:pt x="26544" y="177241"/>
                                            <a:pt x="8572" y="128012"/>
                                          </a:cubicBezTo>
                                          <a:cubicBezTo>
                                            <a:pt x="-9399" y="78783"/>
                                            <a:pt x="131" y="25285"/>
                                            <a:pt x="44334" y="7573"/>
                                          </a:cubicBezTo>
                                          <a:cubicBezTo>
                                            <a:pt x="88536" y="-10229"/>
                                            <a:pt x="134191" y="1851"/>
                                            <a:pt x="175852" y="59891"/>
                                          </a:cubicBezTo>
                                          <a:cubicBezTo>
                                            <a:pt x="235394" y="142726"/>
                                            <a:pt x="278780" y="368526"/>
                                            <a:pt x="301017" y="479427"/>
                                          </a:cubicBezTo>
                                          <a:cubicBezTo>
                                            <a:pt x="315449" y="551000"/>
                                            <a:pt x="291033" y="574252"/>
                                            <a:pt x="258267" y="581428"/>
                                          </a:cubicBezTo>
                                          <a:lnTo>
                                            <a:pt x="258267" y="581428"/>
                                          </a:lnTo>
                                          <a:close/>
                                        </a:path>
                                      </a:pathLst>
                                    </a:custGeom>
                                    <a:solidFill>
                                      <a:srgbClr val="F2D2C5"/>
                                    </a:solidFill>
                                    <a:ln w="8148" cap="flat">
                                      <a:noFill/>
                                      <a:prstDash val="solid"/>
                                      <a:miter/>
                                    </a:ln>
                                  </wps:spPr>
                                  <wps:bodyPr/>
                                </wps:wsp>
                                <wps:wsp>
                                  <wps:cNvPr id="1325799248" name="Forme libre : forme 1325799248"/>
                                  <wps:cNvSpPr/>
                                  <wps:spPr>
                                    <a:xfrm>
                                      <a:off x="2113849" y="1991262"/>
                                      <a:ext cx="287428" cy="491596"/>
                                    </a:xfrm>
                                    <a:custGeom>
                                      <a:avLst/>
                                      <a:gdLst>
                                        <a:gd name="csX0" fmla="*/ 287312 w 287428"/>
                                        <a:gd name="csY0" fmla="*/ 23159 h 491596"/>
                                        <a:gd name="csX1" fmla="*/ 154976 w 287428"/>
                                        <a:gd name="csY1" fmla="*/ 414357 h 491596"/>
                                        <a:gd name="csX2" fmla="*/ 31445 w 287428"/>
                                        <a:gd name="csY2" fmla="*/ 483024 h 491596"/>
                                        <a:gd name="csX3" fmla="*/ 30719 w 287428"/>
                                        <a:gd name="csY3" fmla="*/ 350141 h 491596"/>
                                        <a:gd name="csX4" fmla="*/ 204716 w 287428"/>
                                        <a:gd name="csY4" fmla="*/ 11987 h 491596"/>
                                        <a:gd name="csX5" fmla="*/ 287312 w 287428"/>
                                        <a:gd name="csY5" fmla="*/ 23159 h 491596"/>
                                        <a:gd name="csX6" fmla="*/ 287312 w 287428"/>
                                        <a:gd name="csY6" fmla="*/ 23159 h 49159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87428" h="491596">
                                          <a:moveTo>
                                            <a:pt x="287312" y="23159"/>
                                          </a:moveTo>
                                          <a:cubicBezTo>
                                            <a:pt x="279415" y="117984"/>
                                            <a:pt x="180663" y="368035"/>
                                            <a:pt x="154976" y="414357"/>
                                          </a:cubicBezTo>
                                          <a:cubicBezTo>
                                            <a:pt x="129381" y="460680"/>
                                            <a:pt x="94255" y="512361"/>
                                            <a:pt x="31445" y="483024"/>
                                          </a:cubicBezTo>
                                          <a:cubicBezTo>
                                            <a:pt x="-31364" y="453686"/>
                                            <a:pt x="17014" y="375846"/>
                                            <a:pt x="30719" y="350141"/>
                                          </a:cubicBezTo>
                                          <a:cubicBezTo>
                                            <a:pt x="44334" y="324437"/>
                                            <a:pt x="178848" y="86557"/>
                                            <a:pt x="204716" y="11987"/>
                                          </a:cubicBezTo>
                                          <a:cubicBezTo>
                                            <a:pt x="204716" y="11987"/>
                                            <a:pt x="291033" y="-21347"/>
                                            <a:pt x="287312" y="23159"/>
                                          </a:cubicBezTo>
                                          <a:lnTo>
                                            <a:pt x="287312" y="23159"/>
                                          </a:lnTo>
                                          <a:close/>
                                        </a:path>
                                      </a:pathLst>
                                    </a:custGeom>
                                    <a:solidFill>
                                      <a:srgbClr val="F2D2C5"/>
                                    </a:solidFill>
                                    <a:ln w="8148" cap="flat">
                                      <a:noFill/>
                                      <a:prstDash val="solid"/>
                                      <a:miter/>
                                    </a:ln>
                                  </wps:spPr>
                                  <wps:bodyPr/>
                                </wps:wsp>
                                <wps:wsp>
                                  <wps:cNvPr id="860332660" name="Forme libre : forme 860332660"/>
                                  <wps:cNvSpPr/>
                                  <wps:spPr>
                                    <a:xfrm>
                                      <a:off x="1802747" y="1293264"/>
                                      <a:ext cx="116269" cy="44484"/>
                                    </a:xfrm>
                                    <a:custGeom>
                                      <a:avLst/>
                                      <a:gdLst>
                                        <a:gd name="csX0" fmla="*/ 112004 w 116269"/>
                                        <a:gd name="csY0" fmla="*/ 44485 h 44484"/>
                                        <a:gd name="csX1" fmla="*/ 50011 w 116269"/>
                                        <a:gd name="csY1" fmla="*/ 5610 h 44484"/>
                                        <a:gd name="csX2" fmla="*/ 4629 w 116269"/>
                                        <a:gd name="csY2" fmla="*/ 35130 h 44484"/>
                                        <a:gd name="csX3" fmla="*/ 0 w 116269"/>
                                        <a:gd name="csY3" fmla="*/ 32223 h 44484"/>
                                        <a:gd name="csX4" fmla="*/ 49648 w 116269"/>
                                        <a:gd name="csY4" fmla="*/ 70 h 44484"/>
                                        <a:gd name="csX5" fmla="*/ 116270 w 116269"/>
                                        <a:gd name="csY5" fmla="*/ 41033 h 44484"/>
                                        <a:gd name="csX6" fmla="*/ 111913 w 116269"/>
                                        <a:gd name="csY6" fmla="*/ 44394 h 44484"/>
                                        <a:gd name="csX7" fmla="*/ 111913 w 116269"/>
                                        <a:gd name="csY7" fmla="*/ 44394 h 444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16269" h="44484">
                                          <a:moveTo>
                                            <a:pt x="112004" y="44485"/>
                                          </a:moveTo>
                                          <a:cubicBezTo>
                                            <a:pt x="91219" y="17600"/>
                                            <a:pt x="70434" y="4520"/>
                                            <a:pt x="50011" y="5610"/>
                                          </a:cubicBezTo>
                                          <a:cubicBezTo>
                                            <a:pt x="22328" y="7064"/>
                                            <a:pt x="4811" y="34857"/>
                                            <a:pt x="4629" y="35130"/>
                                          </a:cubicBezTo>
                                          <a:lnTo>
                                            <a:pt x="0" y="32223"/>
                                          </a:lnTo>
                                          <a:cubicBezTo>
                                            <a:pt x="726" y="30951"/>
                                            <a:pt x="19151" y="1705"/>
                                            <a:pt x="49648" y="70"/>
                                          </a:cubicBezTo>
                                          <a:cubicBezTo>
                                            <a:pt x="71886" y="-1111"/>
                                            <a:pt x="94305" y="12695"/>
                                            <a:pt x="116270" y="41033"/>
                                          </a:cubicBezTo>
                                          <a:lnTo>
                                            <a:pt x="111913" y="44394"/>
                                          </a:lnTo>
                                          <a:lnTo>
                                            <a:pt x="111913" y="44394"/>
                                          </a:lnTo>
                                          <a:close/>
                                        </a:path>
                                      </a:pathLst>
                                    </a:custGeom>
                                    <a:solidFill>
                                      <a:srgbClr val="D9B454"/>
                                    </a:solidFill>
                                    <a:ln w="8148" cap="flat">
                                      <a:noFill/>
                                      <a:prstDash val="solid"/>
                                      <a:miter/>
                                    </a:ln>
                                  </wps:spPr>
                                  <wps:bodyPr/>
                                </wps:wsp>
                                <wps:wsp>
                                  <wps:cNvPr id="506611182" name="Rectangle 506611182"/>
                                  <wps:cNvSpPr/>
                                  <wps:spPr>
                                    <a:xfrm>
                                      <a:off x="1483164" y="2005247"/>
                                      <a:ext cx="46380" cy="383477"/>
                                    </a:xfrm>
                                    <a:prstGeom prst="rect">
                                      <a:avLst/>
                                    </a:prstGeom>
                                    <a:solidFill>
                                      <a:srgbClr val="F5E8BC"/>
                                    </a:solidFill>
                                    <a:ln w="8148" cap="flat">
                                      <a:noFill/>
                                      <a:prstDash val="solid"/>
                                      <a:miter/>
                                    </a:ln>
                                  </wps:spPr>
                                  <wps:bodyPr/>
                                </wps:wsp>
                                <wps:wsp>
                                  <wps:cNvPr id="1228386338" name="Forme libre : forme 1228386338"/>
                                  <wps:cNvSpPr/>
                                  <wps:spPr>
                                    <a:xfrm>
                                      <a:off x="1176942" y="1912018"/>
                                      <a:ext cx="392046" cy="541971"/>
                                    </a:xfrm>
                                    <a:custGeom>
                                      <a:avLst/>
                                      <a:gdLst>
                                        <a:gd name="csX0" fmla="*/ 16954 w 392046"/>
                                        <a:gd name="csY0" fmla="*/ 526300 h 541971"/>
                                        <a:gd name="csX1" fmla="*/ 19768 w 392046"/>
                                        <a:gd name="csY1" fmla="*/ 415580 h 541971"/>
                                        <a:gd name="csX2" fmla="*/ 227983 w 392046"/>
                                        <a:gd name="csY2" fmla="*/ 53810 h 541971"/>
                                        <a:gd name="csX3" fmla="*/ 345614 w 392046"/>
                                        <a:gd name="csY3" fmla="*/ 9758 h 541971"/>
                                        <a:gd name="csX4" fmla="*/ 383100 w 392046"/>
                                        <a:gd name="csY4" fmla="*/ 146274 h 541971"/>
                                        <a:gd name="csX5" fmla="*/ 124057 w 392046"/>
                                        <a:gd name="csY5" fmla="*/ 499051 h 541971"/>
                                        <a:gd name="csX6" fmla="*/ 16954 w 392046"/>
                                        <a:gd name="csY6" fmla="*/ 526391 h 54197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2046" h="541971">
                                          <a:moveTo>
                                            <a:pt x="16954" y="526300"/>
                                          </a:moveTo>
                                          <a:cubicBezTo>
                                            <a:pt x="-7189" y="505682"/>
                                            <a:pt x="-4920" y="458451"/>
                                            <a:pt x="19768" y="415580"/>
                                          </a:cubicBezTo>
                                          <a:cubicBezTo>
                                            <a:pt x="19768" y="415580"/>
                                            <a:pt x="199574" y="97862"/>
                                            <a:pt x="227983" y="53810"/>
                                          </a:cubicBezTo>
                                          <a:cubicBezTo>
                                            <a:pt x="256392" y="9758"/>
                                            <a:pt x="304770" y="-14856"/>
                                            <a:pt x="345614" y="9758"/>
                                          </a:cubicBezTo>
                                          <a:cubicBezTo>
                                            <a:pt x="386368" y="34373"/>
                                            <a:pt x="404248" y="78062"/>
                                            <a:pt x="383100" y="146274"/>
                                          </a:cubicBezTo>
                                          <a:cubicBezTo>
                                            <a:pt x="352875" y="243823"/>
                                            <a:pt x="199029" y="414399"/>
                                            <a:pt x="124057" y="499051"/>
                                          </a:cubicBezTo>
                                          <a:cubicBezTo>
                                            <a:pt x="75589" y="553639"/>
                                            <a:pt x="42459" y="548189"/>
                                            <a:pt x="16954" y="526391"/>
                                          </a:cubicBezTo>
                                          <a:close/>
                                        </a:path>
                                      </a:pathLst>
                                    </a:custGeom>
                                    <a:solidFill>
                                      <a:srgbClr val="F2D2C5"/>
                                    </a:solidFill>
                                    <a:ln w="8148" cap="flat">
                                      <a:noFill/>
                                      <a:prstDash val="solid"/>
                                      <a:miter/>
                                    </a:ln>
                                  </wps:spPr>
                                  <wps:bodyPr/>
                                </wps:wsp>
                                <wps:wsp>
                                  <wps:cNvPr id="100131232" name="Forme libre : forme 100131232"/>
                                  <wps:cNvSpPr/>
                                  <wps:spPr>
                                    <a:xfrm>
                                      <a:off x="1497638" y="2539319"/>
                                      <a:ext cx="423557" cy="844068"/>
                                    </a:xfrm>
                                    <a:custGeom>
                                      <a:avLst/>
                                      <a:gdLst>
                                        <a:gd name="csX0" fmla="*/ 362291 w 423557"/>
                                        <a:gd name="csY0" fmla="*/ 30064 h 844068"/>
                                        <a:gd name="csX1" fmla="*/ 423557 w 423557"/>
                                        <a:gd name="csY1" fmla="*/ 844069 h 844068"/>
                                        <a:gd name="csX2" fmla="*/ 147813 w 423557"/>
                                        <a:gd name="csY2" fmla="*/ 838619 h 844068"/>
                                        <a:gd name="csX3" fmla="*/ 76835 w 423557"/>
                                        <a:gd name="csY3" fmla="*/ 0 h 844068"/>
                                      </a:gdLst>
                                      <a:ahLst/>
                                      <a:cxnLst>
                                        <a:cxn ang="0">
                                          <a:pos x="csX0" y="csY0"/>
                                        </a:cxn>
                                        <a:cxn ang="0">
                                          <a:pos x="csX1" y="csY1"/>
                                        </a:cxn>
                                        <a:cxn ang="0">
                                          <a:pos x="csX2" y="csY2"/>
                                        </a:cxn>
                                        <a:cxn ang="0">
                                          <a:pos x="csX3" y="csY3"/>
                                        </a:cxn>
                                      </a:cxnLst>
                                      <a:rect l="l" t="t" r="r" b="b"/>
                                      <a:pathLst>
                                        <a:path w="423557" h="844068">
                                          <a:moveTo>
                                            <a:pt x="362291" y="30064"/>
                                          </a:moveTo>
                                          <a:lnTo>
                                            <a:pt x="423557" y="844069"/>
                                          </a:lnTo>
                                          <a:lnTo>
                                            <a:pt x="147813" y="838619"/>
                                          </a:lnTo>
                                          <a:cubicBezTo>
                                            <a:pt x="147813" y="838619"/>
                                            <a:pt x="-130653" y="295011"/>
                                            <a:pt x="76835" y="0"/>
                                          </a:cubicBezTo>
                                        </a:path>
                                      </a:pathLst>
                                    </a:custGeom>
                                    <a:solidFill>
                                      <a:srgbClr val="F2D2C5"/>
                                    </a:solidFill>
                                    <a:ln w="8148" cap="flat">
                                      <a:noFill/>
                                      <a:prstDash val="solid"/>
                                      <a:miter/>
                                    </a:ln>
                                  </wps:spPr>
                                  <wps:bodyPr/>
                                </wps:wsp>
                                <wps:wsp>
                                  <wps:cNvPr id="383293075" name="Forme libre : forme 383293075"/>
                                  <wps:cNvSpPr/>
                                  <wps:spPr>
                                    <a:xfrm>
                                      <a:off x="1656434" y="2489817"/>
                                      <a:ext cx="619651" cy="920909"/>
                                    </a:xfrm>
                                    <a:custGeom>
                                      <a:avLst/>
                                      <a:gdLst>
                                        <a:gd name="csX0" fmla="*/ 298617 w 619651"/>
                                        <a:gd name="csY0" fmla="*/ 0 h 920909"/>
                                        <a:gd name="csX1" fmla="*/ 619652 w 619651"/>
                                        <a:gd name="csY1" fmla="*/ 863597 h 920909"/>
                                        <a:gd name="csX2" fmla="*/ 406718 w 619651"/>
                                        <a:gd name="csY2" fmla="*/ 920910 h 920909"/>
                                        <a:gd name="csX3" fmla="*/ 0 w 619651"/>
                                        <a:gd name="csY3" fmla="*/ 221621 h 920909"/>
                                      </a:gdLst>
                                      <a:ahLst/>
                                      <a:cxnLst>
                                        <a:cxn ang="0">
                                          <a:pos x="csX0" y="csY0"/>
                                        </a:cxn>
                                        <a:cxn ang="0">
                                          <a:pos x="csX1" y="csY1"/>
                                        </a:cxn>
                                        <a:cxn ang="0">
                                          <a:pos x="csX2" y="csY2"/>
                                        </a:cxn>
                                        <a:cxn ang="0">
                                          <a:pos x="csX3" y="csY3"/>
                                        </a:cxn>
                                      </a:cxnLst>
                                      <a:rect l="l" t="t" r="r" b="b"/>
                                      <a:pathLst>
                                        <a:path w="619651" h="920909">
                                          <a:moveTo>
                                            <a:pt x="298617" y="0"/>
                                          </a:moveTo>
                                          <a:lnTo>
                                            <a:pt x="619652" y="863597"/>
                                          </a:lnTo>
                                          <a:lnTo>
                                            <a:pt x="406718" y="920910"/>
                                          </a:lnTo>
                                          <a:cubicBezTo>
                                            <a:pt x="406718" y="920910"/>
                                            <a:pt x="51827" y="661413"/>
                                            <a:pt x="0" y="221621"/>
                                          </a:cubicBezTo>
                                        </a:path>
                                      </a:pathLst>
                                    </a:custGeom>
                                    <a:solidFill>
                                      <a:srgbClr val="F2D2C5"/>
                                    </a:solidFill>
                                    <a:ln w="8148" cap="flat">
                                      <a:noFill/>
                                      <a:prstDash val="solid"/>
                                      <a:miter/>
                                    </a:ln>
                                  </wps:spPr>
                                  <wps:bodyPr/>
                                </wps:wsp>
                                <wps:wsp>
                                  <wps:cNvPr id="798353158" name="Forme libre : forme 798353158"/>
                                  <wps:cNvSpPr/>
                                  <wps:spPr>
                                    <a:xfrm>
                                      <a:off x="1911030" y="1450740"/>
                                      <a:ext cx="61694" cy="103453"/>
                                    </a:xfrm>
                                    <a:custGeom>
                                      <a:avLst/>
                                      <a:gdLst>
                                        <a:gd name="csX0" fmla="*/ 908 w 61694"/>
                                        <a:gd name="csY0" fmla="*/ 103363 h 103453"/>
                                        <a:gd name="csX1" fmla="*/ 0 w 61694"/>
                                        <a:gd name="csY1" fmla="*/ 98004 h 103453"/>
                                        <a:gd name="csX2" fmla="*/ 55185 w 61694"/>
                                        <a:gd name="csY2" fmla="*/ 817 h 103453"/>
                                        <a:gd name="csX3" fmla="*/ 60631 w 61694"/>
                                        <a:gd name="csY3" fmla="*/ 0 h 103453"/>
                                        <a:gd name="csX4" fmla="*/ 998 w 61694"/>
                                        <a:gd name="csY4" fmla="*/ 103454 h 103453"/>
                                        <a:gd name="csX5" fmla="*/ 998 w 61694"/>
                                        <a:gd name="csY5" fmla="*/ 103454 h 103453"/>
                                      </a:gdLst>
                                      <a:ahLst/>
                                      <a:cxnLst>
                                        <a:cxn ang="0">
                                          <a:pos x="csX0" y="csY0"/>
                                        </a:cxn>
                                        <a:cxn ang="0">
                                          <a:pos x="csX1" y="csY1"/>
                                        </a:cxn>
                                        <a:cxn ang="0">
                                          <a:pos x="csX2" y="csY2"/>
                                        </a:cxn>
                                        <a:cxn ang="0">
                                          <a:pos x="csX3" y="csY3"/>
                                        </a:cxn>
                                        <a:cxn ang="0">
                                          <a:pos x="csX4" y="csY4"/>
                                        </a:cxn>
                                        <a:cxn ang="0">
                                          <a:pos x="csX5" y="csY5"/>
                                        </a:cxn>
                                      </a:cxnLst>
                                      <a:rect l="l" t="t" r="r" b="b"/>
                                      <a:pathLst>
                                        <a:path w="61694" h="103453">
                                          <a:moveTo>
                                            <a:pt x="908" y="103363"/>
                                          </a:moveTo>
                                          <a:lnTo>
                                            <a:pt x="0" y="98004"/>
                                          </a:lnTo>
                                          <a:cubicBezTo>
                                            <a:pt x="67983" y="85924"/>
                                            <a:pt x="55367" y="1635"/>
                                            <a:pt x="55185" y="817"/>
                                          </a:cubicBezTo>
                                          <a:lnTo>
                                            <a:pt x="60631" y="0"/>
                                          </a:lnTo>
                                          <a:cubicBezTo>
                                            <a:pt x="60813" y="908"/>
                                            <a:pt x="74155" y="90465"/>
                                            <a:pt x="998" y="103454"/>
                                          </a:cubicBezTo>
                                          <a:lnTo>
                                            <a:pt x="998" y="103454"/>
                                          </a:lnTo>
                                          <a:close/>
                                        </a:path>
                                      </a:pathLst>
                                    </a:custGeom>
                                    <a:solidFill>
                                      <a:srgbClr val="D9B454"/>
                                    </a:solidFill>
                                    <a:ln w="8148" cap="flat">
                                      <a:noFill/>
                                      <a:prstDash val="solid"/>
                                      <a:miter/>
                                    </a:ln>
                                  </wps:spPr>
                                  <wps:bodyPr/>
                                </wps:wsp>
                                <wps:wsp>
                                  <wps:cNvPr id="569597748" name="Forme libre : forme 569597748"/>
                                  <wps:cNvSpPr/>
                                  <wps:spPr>
                                    <a:xfrm>
                                      <a:off x="1625846" y="1600607"/>
                                      <a:ext cx="105559" cy="61036"/>
                                    </a:xfrm>
                                    <a:custGeom>
                                      <a:avLst/>
                                      <a:gdLst>
                                        <a:gd name="csX0" fmla="*/ 76061 w 105559"/>
                                        <a:gd name="csY0" fmla="*/ 61037 h 61036"/>
                                        <a:gd name="csX1" fmla="*/ 0 w 105559"/>
                                        <a:gd name="csY1" fmla="*/ 2180 h 61036"/>
                                        <a:gd name="csX2" fmla="*/ 4992 w 105559"/>
                                        <a:gd name="csY2" fmla="*/ 0 h 61036"/>
                                        <a:gd name="csX3" fmla="*/ 29771 w 105559"/>
                                        <a:gd name="csY3" fmla="*/ 35332 h 61036"/>
                                        <a:gd name="csX4" fmla="*/ 103472 w 105559"/>
                                        <a:gd name="csY4" fmla="*/ 49592 h 61036"/>
                                        <a:gd name="csX5" fmla="*/ 105560 w 105559"/>
                                        <a:gd name="csY5" fmla="*/ 54679 h 61036"/>
                                        <a:gd name="csX6" fmla="*/ 75970 w 105559"/>
                                        <a:gd name="csY6" fmla="*/ 60946 h 61036"/>
                                        <a:gd name="csX7" fmla="*/ 75970 w 105559"/>
                                        <a:gd name="csY7" fmla="*/ 60946 h 610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05559" h="61036">
                                          <a:moveTo>
                                            <a:pt x="76061" y="61037"/>
                                          </a:moveTo>
                                          <a:cubicBezTo>
                                            <a:pt x="25505" y="61037"/>
                                            <a:pt x="272" y="2907"/>
                                            <a:pt x="0" y="2180"/>
                                          </a:cubicBezTo>
                                          <a:lnTo>
                                            <a:pt x="4992" y="0"/>
                                          </a:lnTo>
                                          <a:cubicBezTo>
                                            <a:pt x="4992" y="0"/>
                                            <a:pt x="13433" y="19619"/>
                                            <a:pt x="29771" y="35332"/>
                                          </a:cubicBezTo>
                                          <a:cubicBezTo>
                                            <a:pt x="51373" y="56041"/>
                                            <a:pt x="76243" y="60855"/>
                                            <a:pt x="103472" y="49592"/>
                                          </a:cubicBezTo>
                                          <a:lnTo>
                                            <a:pt x="105560" y="54679"/>
                                          </a:lnTo>
                                          <a:cubicBezTo>
                                            <a:pt x="94849" y="59129"/>
                                            <a:pt x="84956" y="60946"/>
                                            <a:pt x="75970" y="60946"/>
                                          </a:cubicBezTo>
                                          <a:lnTo>
                                            <a:pt x="75970" y="60946"/>
                                          </a:lnTo>
                                          <a:close/>
                                        </a:path>
                                      </a:pathLst>
                                    </a:custGeom>
                                    <a:solidFill>
                                      <a:srgbClr val="D9B454"/>
                                    </a:solidFill>
                                    <a:ln w="8148" cap="flat">
                                      <a:noFill/>
                                      <a:prstDash val="solid"/>
                                      <a:miter/>
                                    </a:ln>
                                  </wps:spPr>
                                  <wps:bodyPr/>
                                </wps:wsp>
                                <wps:wsp>
                                  <wps:cNvPr id="1417998670" name="Ellipse 1417998670"/>
                                  <wps:cNvSpPr/>
                                  <wps:spPr>
                                    <a:xfrm rot="-1816198">
                                      <a:off x="1621764" y="1300962"/>
                                      <a:ext cx="226730" cy="224346"/>
                                    </a:xfrm>
                                    <a:prstGeom prst="ellipse">
                                      <a:avLst/>
                                    </a:prstGeom>
                                    <a:solidFill>
                                      <a:srgbClr val="F5A85C"/>
                                    </a:solidFill>
                                    <a:ln w="8148" cap="flat">
                                      <a:noFill/>
                                      <a:prstDash val="solid"/>
                                      <a:miter/>
                                    </a:ln>
                                  </wps:spPr>
                                  <wps:bodyPr/>
                                </wps:wsp>
                                <wps:wsp>
                                  <wps:cNvPr id="2146503849" name="Ellipse 2146503849"/>
                                  <wps:cNvSpPr/>
                                  <wps:spPr>
                                    <a:xfrm rot="-4692000">
                                      <a:off x="1583100" y="1413265"/>
                                      <a:ext cx="229272" cy="229614"/>
                                    </a:xfrm>
                                    <a:prstGeom prst="ellipse">
                                      <a:avLst/>
                                    </a:prstGeom>
                                    <a:solidFill>
                                      <a:srgbClr val="D9B454"/>
                                    </a:solidFill>
                                    <a:ln w="8148" cap="flat">
                                      <a:noFill/>
                                      <a:prstDash val="solid"/>
                                      <a:miter/>
                                    </a:ln>
                                  </wps:spPr>
                                  <wps:bodyPr/>
                                </wps:wsp>
                                <wps:wsp>
                                  <wps:cNvPr id="1345342196" name="Ellipse 1345342196"/>
                                  <wps:cNvSpPr/>
                                  <wps:spPr>
                                    <a:xfrm rot="-360600">
                                      <a:off x="1818346" y="1358293"/>
                                      <a:ext cx="154481" cy="185835"/>
                                    </a:xfrm>
                                    <a:prstGeom prst="ellipse">
                                      <a:avLst/>
                                    </a:prstGeom>
                                    <a:solidFill>
                                      <a:srgbClr val="D9B454"/>
                                    </a:solidFill>
                                    <a:ln w="8148" cap="flat">
                                      <a:noFill/>
                                      <a:prstDash val="solid"/>
                                      <a:miter/>
                                    </a:ln>
                                  </wps:spPr>
                                  <wps:bodyPr/>
                                </wps:wsp>
                                <wps:wsp>
                                  <wps:cNvPr id="867228238" name="Ellipse 867228238"/>
                                  <wps:cNvSpPr/>
                                  <wps:spPr>
                                    <a:xfrm rot="-2031602">
                                      <a:off x="1561013" y="1255233"/>
                                      <a:ext cx="254867" cy="212175"/>
                                    </a:xfrm>
                                    <a:prstGeom prst="ellipse">
                                      <a:avLst/>
                                    </a:prstGeom>
                                    <a:solidFill>
                                      <a:srgbClr val="D9B454"/>
                                    </a:solidFill>
                                    <a:ln w="8148" cap="flat">
                                      <a:noFill/>
                                      <a:prstDash val="solid"/>
                                      <a:miter/>
                                    </a:ln>
                                  </wps:spPr>
                                  <wps:bodyPr/>
                                </wps:wsp>
                                <wpg:grpSp>
                                  <wpg:cNvPr id="824737974" name="Graphique 3"/>
                                  <wpg:cNvGrpSpPr/>
                                  <wpg:grpSpPr>
                                    <a:xfrm>
                                      <a:off x="1630530" y="1392700"/>
                                      <a:ext cx="324623" cy="448750"/>
                                      <a:chOff x="1630530" y="1392700"/>
                                      <a:chExt cx="324623" cy="448750"/>
                                    </a:xfrm>
                                    <a:solidFill>
                                      <a:srgbClr val="F2D2C5"/>
                                    </a:solidFill>
                                  </wpg:grpSpPr>
                                  <wps:wsp>
                                    <wps:cNvPr id="1000803080" name="Forme libre : forme 1000803080"/>
                                    <wps:cNvSpPr/>
                                    <wps:spPr>
                                      <a:xfrm>
                                        <a:off x="1698182" y="1609187"/>
                                        <a:ext cx="161116" cy="232263"/>
                                      </a:xfrm>
                                      <a:custGeom>
                                        <a:avLst/>
                                        <a:gdLst>
                                          <a:gd name="csX0" fmla="*/ 82600 w 161116"/>
                                          <a:gd name="csY0" fmla="*/ 2682 h 232263"/>
                                          <a:gd name="csX1" fmla="*/ 161112 w 161116"/>
                                          <a:gd name="csY1" fmla="*/ 60358 h 232263"/>
                                          <a:gd name="csX2" fmla="*/ 158571 w 161116"/>
                                          <a:gd name="csY2" fmla="*/ 202414 h 232263"/>
                                          <a:gd name="csX3" fmla="*/ 78516 w 161116"/>
                                          <a:gd name="csY3" fmla="*/ 229572 h 232263"/>
                                          <a:gd name="csX4" fmla="*/ 4 w 161116"/>
                                          <a:gd name="csY4" fmla="*/ 171895 h 232263"/>
                                          <a:gd name="csX5" fmla="*/ 2546 w 161116"/>
                                          <a:gd name="csY5" fmla="*/ 29840 h 232263"/>
                                          <a:gd name="csX6" fmla="*/ 82600 w 161116"/>
                                          <a:gd name="csY6" fmla="*/ 2682 h 232263"/>
                                          <a:gd name="csX7" fmla="*/ 82600 w 161116"/>
                                          <a:gd name="csY7" fmla="*/ 2682 h 2322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61116" h="232263">
                                            <a:moveTo>
                                              <a:pt x="82600" y="2682"/>
                                            </a:moveTo>
                                            <a:cubicBezTo>
                                              <a:pt x="126440" y="11129"/>
                                              <a:pt x="161566" y="36925"/>
                                              <a:pt x="161112" y="60358"/>
                                            </a:cubicBezTo>
                                            <a:lnTo>
                                              <a:pt x="158571" y="202414"/>
                                            </a:lnTo>
                                            <a:cubicBezTo>
                                              <a:pt x="158117" y="225938"/>
                                              <a:pt x="122265" y="238019"/>
                                              <a:pt x="78516" y="229572"/>
                                            </a:cubicBezTo>
                                            <a:cubicBezTo>
                                              <a:pt x="34767" y="221215"/>
                                              <a:pt x="-450" y="195329"/>
                                              <a:pt x="4" y="171895"/>
                                            </a:cubicBezTo>
                                            <a:lnTo>
                                              <a:pt x="2546" y="29840"/>
                                            </a:lnTo>
                                            <a:cubicBezTo>
                                              <a:pt x="3000" y="6406"/>
                                              <a:pt x="38852" y="-5765"/>
                                              <a:pt x="82600" y="2682"/>
                                            </a:cubicBezTo>
                                            <a:lnTo>
                                              <a:pt x="82600" y="2682"/>
                                            </a:lnTo>
                                            <a:close/>
                                          </a:path>
                                        </a:pathLst>
                                      </a:custGeom>
                                      <a:solidFill>
                                        <a:srgbClr val="F2D2C5"/>
                                      </a:solidFill>
                                      <a:ln w="8148" cap="flat">
                                        <a:noFill/>
                                        <a:prstDash val="solid"/>
                                        <a:miter/>
                                      </a:ln>
                                    </wps:spPr>
                                    <wps:bodyPr/>
                                  </wps:wsp>
                                  <wps:wsp>
                                    <wps:cNvPr id="1682676212" name="Forme libre : forme 1682676212"/>
                                    <wps:cNvSpPr/>
                                    <wps:spPr>
                                      <a:xfrm>
                                        <a:off x="1687768" y="1392700"/>
                                        <a:ext cx="242464" cy="325472"/>
                                      </a:xfrm>
                                      <a:custGeom>
                                        <a:avLst/>
                                        <a:gdLst>
                                          <a:gd name="csX0" fmla="*/ 96009 w 242464"/>
                                          <a:gd name="csY0" fmla="*/ 323349 h 325472"/>
                                          <a:gd name="csX1" fmla="*/ 2067 w 242464"/>
                                          <a:gd name="csY1" fmla="*/ 168668 h 325472"/>
                                          <a:gd name="csX2" fmla="*/ 19222 w 242464"/>
                                          <a:gd name="csY2" fmla="*/ 62581 h 325472"/>
                                          <a:gd name="csX3" fmla="*/ 43638 w 242464"/>
                                          <a:gd name="csY3" fmla="*/ 0 h 325472"/>
                                          <a:gd name="csX4" fmla="*/ 241959 w 242464"/>
                                          <a:gd name="csY4" fmla="*/ 32062 h 325472"/>
                                          <a:gd name="csX5" fmla="*/ 234607 w 242464"/>
                                          <a:gd name="csY5" fmla="*/ 116805 h 325472"/>
                                          <a:gd name="csX6" fmla="*/ 219812 w 242464"/>
                                          <a:gd name="csY6" fmla="*/ 244783 h 325472"/>
                                          <a:gd name="csX7" fmla="*/ 98641 w 242464"/>
                                          <a:gd name="csY7" fmla="*/ 323803 h 3254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42464" h="325472">
                                            <a:moveTo>
                                              <a:pt x="96009" y="323349"/>
                                            </a:moveTo>
                                            <a:cubicBezTo>
                                              <a:pt x="32020" y="312995"/>
                                              <a:pt x="-10004" y="243784"/>
                                              <a:pt x="2067" y="168668"/>
                                            </a:cubicBezTo>
                                            <a:lnTo>
                                              <a:pt x="19222" y="62581"/>
                                            </a:lnTo>
                                            <a:cubicBezTo>
                                              <a:pt x="23034" y="39056"/>
                                              <a:pt x="31657" y="17802"/>
                                              <a:pt x="43638" y="0"/>
                                            </a:cubicBezTo>
                                            <a:lnTo>
                                              <a:pt x="241959" y="32062"/>
                                            </a:lnTo>
                                            <a:cubicBezTo>
                                              <a:pt x="244228" y="41690"/>
                                              <a:pt x="238328" y="83290"/>
                                              <a:pt x="234607" y="116805"/>
                                            </a:cubicBezTo>
                                            <a:cubicBezTo>
                                              <a:pt x="229434" y="164218"/>
                                              <a:pt x="225712" y="211812"/>
                                              <a:pt x="219812" y="244783"/>
                                            </a:cubicBezTo>
                                            <a:cubicBezTo>
                                              <a:pt x="201932" y="343877"/>
                                              <a:pt x="98641" y="323803"/>
                                              <a:pt x="98641" y="323803"/>
                                            </a:cubicBezTo>
                                          </a:path>
                                        </a:pathLst>
                                      </a:custGeom>
                                      <a:solidFill>
                                        <a:srgbClr val="F2D2C5"/>
                                      </a:solidFill>
                                      <a:ln w="8148" cap="flat">
                                        <a:noFill/>
                                        <a:prstDash val="solid"/>
                                        <a:miter/>
                                      </a:ln>
                                    </wps:spPr>
                                    <wps:bodyPr/>
                                  </wps:wsp>
                                  <wps:wsp>
                                    <wps:cNvPr id="55019776" name="Forme libre : forme 55019776"/>
                                    <wps:cNvSpPr/>
                                    <wps:spPr>
                                      <a:xfrm>
                                        <a:off x="1630530" y="1507289"/>
                                        <a:ext cx="103962" cy="86232"/>
                                      </a:xfrm>
                                      <a:custGeom>
                                        <a:avLst/>
                                        <a:gdLst>
                                          <a:gd name="csX0" fmla="*/ 44511 w 103962"/>
                                          <a:gd name="csY0" fmla="*/ 491 h 86232"/>
                                          <a:gd name="csX1" fmla="*/ 490 w 103962"/>
                                          <a:gd name="csY1" fmla="*/ 32281 h 86232"/>
                                          <a:gd name="csX2" fmla="*/ 32258 w 103962"/>
                                          <a:gd name="csY2" fmla="*/ 76332 h 86232"/>
                                          <a:gd name="csX3" fmla="*/ 93978 w 103962"/>
                                          <a:gd name="csY3" fmla="*/ 86233 h 86232"/>
                                          <a:gd name="csX4" fmla="*/ 103962 w 103962"/>
                                          <a:gd name="csY4" fmla="*/ 10028 h 86232"/>
                                          <a:gd name="csX5" fmla="*/ 44602 w 103962"/>
                                          <a:gd name="csY5" fmla="*/ 400 h 86232"/>
                                        </a:gdLst>
                                        <a:ahLst/>
                                        <a:cxnLst>
                                          <a:cxn ang="0">
                                            <a:pos x="csX0" y="csY0"/>
                                          </a:cxn>
                                          <a:cxn ang="0">
                                            <a:pos x="csX1" y="csY1"/>
                                          </a:cxn>
                                          <a:cxn ang="0">
                                            <a:pos x="csX2" y="csY2"/>
                                          </a:cxn>
                                          <a:cxn ang="0">
                                            <a:pos x="csX3" y="csY3"/>
                                          </a:cxn>
                                          <a:cxn ang="0">
                                            <a:pos x="csX4" y="csY4"/>
                                          </a:cxn>
                                          <a:cxn ang="0">
                                            <a:pos x="csX5" y="csY5"/>
                                          </a:cxn>
                                        </a:cxnLst>
                                        <a:rect l="l" t="t" r="r" b="b"/>
                                        <a:pathLst>
                                          <a:path w="103962" h="86232">
                                            <a:moveTo>
                                              <a:pt x="44511" y="491"/>
                                            </a:moveTo>
                                            <a:cubicBezTo>
                                              <a:pt x="23545" y="-2870"/>
                                              <a:pt x="3849" y="11390"/>
                                              <a:pt x="490" y="32281"/>
                                            </a:cubicBezTo>
                                            <a:cubicBezTo>
                                              <a:pt x="-2868" y="53262"/>
                                              <a:pt x="11382" y="72972"/>
                                              <a:pt x="32258" y="76332"/>
                                            </a:cubicBezTo>
                                            <a:lnTo>
                                              <a:pt x="93978" y="86233"/>
                                            </a:lnTo>
                                            <a:lnTo>
                                              <a:pt x="103962" y="10028"/>
                                            </a:lnTo>
                                            <a:lnTo>
                                              <a:pt x="44602" y="400"/>
                                            </a:lnTo>
                                            <a:close/>
                                          </a:path>
                                        </a:pathLst>
                                      </a:custGeom>
                                      <a:solidFill>
                                        <a:srgbClr val="F2D2C5"/>
                                      </a:solidFill>
                                      <a:ln w="8148" cap="flat">
                                        <a:noFill/>
                                        <a:prstDash val="solid"/>
                                        <a:miter/>
                                      </a:ln>
                                    </wps:spPr>
                                    <wps:bodyPr/>
                                  </wps:wsp>
                                </wpg:grpSp>
                                <wps:wsp>
                                  <wps:cNvPr id="609272234" name="Forme libre : forme 609272234"/>
                                  <wps:cNvSpPr/>
                                  <wps:spPr>
                                    <a:xfrm>
                                      <a:off x="1459990" y="2494631"/>
                                      <a:ext cx="470607" cy="1844362"/>
                                    </a:xfrm>
                                    <a:custGeom>
                                      <a:avLst/>
                                      <a:gdLst>
                                        <a:gd name="csX0" fmla="*/ 114392 w 470607"/>
                                        <a:gd name="csY0" fmla="*/ 91 h 1844362"/>
                                        <a:gd name="csX1" fmla="*/ 130276 w 470607"/>
                                        <a:gd name="csY1" fmla="*/ 792206 h 1844362"/>
                                        <a:gd name="csX2" fmla="*/ 153875 w 470607"/>
                                        <a:gd name="csY2" fmla="*/ 1833554 h 1844362"/>
                                        <a:gd name="csX3" fmla="*/ 401936 w 470607"/>
                                        <a:gd name="csY3" fmla="*/ 1844362 h 1844362"/>
                                        <a:gd name="csX4" fmla="*/ 468557 w 470607"/>
                                        <a:gd name="csY4" fmla="*/ 806920 h 1844362"/>
                                        <a:gd name="csX5" fmla="*/ 355010 w 470607"/>
                                        <a:gd name="csY5" fmla="*/ 134789 h 1844362"/>
                                        <a:gd name="csX6" fmla="*/ 114392 w 470607"/>
                                        <a:gd name="csY6" fmla="*/ 0 h 1844362"/>
                                        <a:gd name="csX7" fmla="*/ 114392 w 470607"/>
                                        <a:gd name="csY7" fmla="*/ 0 h 18443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70607" h="1844362">
                                          <a:moveTo>
                                            <a:pt x="114392" y="91"/>
                                          </a:moveTo>
                                          <a:cubicBezTo>
                                            <a:pt x="114392" y="91"/>
                                            <a:pt x="-153273" y="319535"/>
                                            <a:pt x="130276" y="792206"/>
                                          </a:cubicBezTo>
                                          <a:lnTo>
                                            <a:pt x="153875" y="1833554"/>
                                          </a:lnTo>
                                          <a:lnTo>
                                            <a:pt x="401936" y="1844362"/>
                                          </a:lnTo>
                                          <a:cubicBezTo>
                                            <a:pt x="401936" y="1844362"/>
                                            <a:pt x="484532" y="1019186"/>
                                            <a:pt x="468557" y="806920"/>
                                          </a:cubicBezTo>
                                          <a:cubicBezTo>
                                            <a:pt x="452673" y="594745"/>
                                            <a:pt x="355010" y="134789"/>
                                            <a:pt x="355010" y="134789"/>
                                          </a:cubicBezTo>
                                          <a:lnTo>
                                            <a:pt x="114392" y="0"/>
                                          </a:lnTo>
                                          <a:lnTo>
                                            <a:pt x="114392" y="0"/>
                                          </a:lnTo>
                                          <a:close/>
                                        </a:path>
                                      </a:pathLst>
                                    </a:custGeom>
                                    <a:solidFill>
                                      <a:srgbClr val="3D4D5C"/>
                                    </a:solidFill>
                                    <a:ln w="8148" cap="flat">
                                      <a:noFill/>
                                      <a:prstDash val="solid"/>
                                      <a:miter/>
                                    </a:ln>
                                  </wps:spPr>
                                  <wps:bodyPr/>
                                </wps:wsp>
                                <wps:wsp>
                                  <wps:cNvPr id="905425310" name="Forme libre : forme 905425310"/>
                                  <wps:cNvSpPr/>
                                  <wps:spPr>
                                    <a:xfrm>
                                      <a:off x="1580918" y="2488455"/>
                                      <a:ext cx="700952" cy="1789411"/>
                                    </a:xfrm>
                                    <a:custGeom>
                                      <a:avLst/>
                                      <a:gdLst>
                                        <a:gd name="csX0" fmla="*/ 0 w 700952"/>
                                        <a:gd name="csY0" fmla="*/ 0 h 1789411"/>
                                        <a:gd name="csX1" fmla="*/ 438213 w 700952"/>
                                        <a:gd name="csY1" fmla="*/ 19074 h 1789411"/>
                                        <a:gd name="csX2" fmla="*/ 698164 w 700952"/>
                                        <a:gd name="csY2" fmla="*/ 864414 h 1789411"/>
                                        <a:gd name="csX3" fmla="*/ 482597 w 700952"/>
                                        <a:gd name="csY3" fmla="*/ 1789411 h 1789411"/>
                                        <a:gd name="csX4" fmla="*/ 288723 w 700952"/>
                                        <a:gd name="csY4" fmla="*/ 1780964 h 1789411"/>
                                        <a:gd name="csX5" fmla="*/ 441844 w 700952"/>
                                        <a:gd name="csY5" fmla="*/ 908103 h 1789411"/>
                                        <a:gd name="csX6" fmla="*/ 85319 w 700952"/>
                                        <a:gd name="csY6" fmla="*/ 440427 h 178941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00952" h="1789411">
                                          <a:moveTo>
                                            <a:pt x="0" y="0"/>
                                          </a:moveTo>
                                          <a:lnTo>
                                            <a:pt x="438213" y="19074"/>
                                          </a:lnTo>
                                          <a:cubicBezTo>
                                            <a:pt x="438213" y="19074"/>
                                            <a:pt x="672205" y="704920"/>
                                            <a:pt x="698164" y="864414"/>
                                          </a:cubicBezTo>
                                          <a:cubicBezTo>
                                            <a:pt x="729750" y="1058969"/>
                                            <a:pt x="482597" y="1789411"/>
                                            <a:pt x="482597" y="1789411"/>
                                          </a:cubicBezTo>
                                          <a:lnTo>
                                            <a:pt x="288723" y="1780964"/>
                                          </a:lnTo>
                                          <a:cubicBezTo>
                                            <a:pt x="288723" y="1780964"/>
                                            <a:pt x="273929" y="1151432"/>
                                            <a:pt x="441844" y="908103"/>
                                          </a:cubicBezTo>
                                          <a:cubicBezTo>
                                            <a:pt x="442842" y="906650"/>
                                            <a:pt x="115090" y="629350"/>
                                            <a:pt x="85319" y="440427"/>
                                          </a:cubicBezTo>
                                        </a:path>
                                      </a:pathLst>
                                    </a:custGeom>
                                    <a:solidFill>
                                      <a:srgbClr val="3D4D5C"/>
                                    </a:solidFill>
                                    <a:ln w="8148" cap="flat">
                                      <a:noFill/>
                                      <a:prstDash val="solid"/>
                                      <a:miter/>
                                    </a:ln>
                                  </wps:spPr>
                                  <wps:bodyPr/>
                                </wps:wsp>
                                <wps:wsp>
                                  <wps:cNvPr id="128684611" name="Forme libre : forme 128684611"/>
                                  <wps:cNvSpPr/>
                                  <wps:spPr>
                                    <a:xfrm>
                                      <a:off x="1859021" y="2825701"/>
                                      <a:ext cx="74045" cy="1512747"/>
                                    </a:xfrm>
                                    <a:custGeom>
                                      <a:avLst/>
                                      <a:gdLst>
                                        <a:gd name="csX0" fmla="*/ 5446 w 74045"/>
                                        <a:gd name="csY0" fmla="*/ 1512657 h 1512747"/>
                                        <a:gd name="csX1" fmla="*/ 0 w 74045"/>
                                        <a:gd name="csY1" fmla="*/ 1512112 h 1512747"/>
                                        <a:gd name="csX2" fmla="*/ 67166 w 74045"/>
                                        <a:gd name="csY2" fmla="*/ 516450 h 1512747"/>
                                        <a:gd name="csX3" fmla="*/ 32403 w 74045"/>
                                        <a:gd name="csY3" fmla="*/ 363 h 1512747"/>
                                        <a:gd name="csX4" fmla="*/ 37849 w 74045"/>
                                        <a:gd name="csY4" fmla="*/ 0 h 1512747"/>
                                        <a:gd name="csX5" fmla="*/ 72612 w 74045"/>
                                        <a:gd name="csY5" fmla="*/ 516087 h 1512747"/>
                                        <a:gd name="csX6" fmla="*/ 5446 w 74045"/>
                                        <a:gd name="csY6" fmla="*/ 1512748 h 1512747"/>
                                        <a:gd name="csX7" fmla="*/ 5446 w 74045"/>
                                        <a:gd name="csY7" fmla="*/ 1512748 h 15127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4045" h="1512747">
                                          <a:moveTo>
                                            <a:pt x="5446" y="1512657"/>
                                          </a:moveTo>
                                          <a:lnTo>
                                            <a:pt x="0" y="1512112"/>
                                          </a:lnTo>
                                          <a:cubicBezTo>
                                            <a:pt x="817" y="1503937"/>
                                            <a:pt x="80055" y="690750"/>
                                            <a:pt x="67166" y="516450"/>
                                          </a:cubicBezTo>
                                          <a:cubicBezTo>
                                            <a:pt x="54822" y="349326"/>
                                            <a:pt x="32585" y="3815"/>
                                            <a:pt x="32403" y="363"/>
                                          </a:cubicBezTo>
                                          <a:lnTo>
                                            <a:pt x="37849" y="0"/>
                                          </a:lnTo>
                                          <a:cubicBezTo>
                                            <a:pt x="38121" y="3452"/>
                                            <a:pt x="60268" y="348963"/>
                                            <a:pt x="72612" y="516087"/>
                                          </a:cubicBezTo>
                                          <a:cubicBezTo>
                                            <a:pt x="85591" y="690932"/>
                                            <a:pt x="6172" y="1504482"/>
                                            <a:pt x="5446" y="1512748"/>
                                          </a:cubicBezTo>
                                          <a:lnTo>
                                            <a:pt x="5446" y="1512748"/>
                                          </a:lnTo>
                                          <a:close/>
                                        </a:path>
                                      </a:pathLst>
                                    </a:custGeom>
                                    <a:solidFill>
                                      <a:srgbClr val="27313C"/>
                                    </a:solidFill>
                                    <a:ln w="8148" cap="flat">
                                      <a:noFill/>
                                      <a:prstDash val="solid"/>
                                      <a:miter/>
                                    </a:ln>
                                  </wps:spPr>
                                  <wps:bodyPr/>
                                </wps:wsp>
                                <wps:wsp>
                                  <wps:cNvPr id="554846331" name="Ellipse 554846331"/>
                                  <wps:cNvSpPr/>
                                  <wps:spPr>
                                    <a:xfrm rot="-5346600">
                                      <a:off x="1789895" y="1975816"/>
                                      <a:ext cx="295711" cy="277026"/>
                                    </a:xfrm>
                                    <a:prstGeom prst="ellipse">
                                      <a:avLst/>
                                    </a:prstGeom>
                                    <a:solidFill>
                                      <a:srgbClr val="70B0E1"/>
                                    </a:solidFill>
                                    <a:ln w="8148" cap="flat">
                                      <a:noFill/>
                                      <a:prstDash val="solid"/>
                                      <a:miter/>
                                    </a:ln>
                                  </wps:spPr>
                                  <wps:bodyPr/>
                                </wps:wsp>
                                <wps:wsp>
                                  <wps:cNvPr id="735565905" name="Rectangle 735565905"/>
                                  <wps:cNvSpPr/>
                                  <wps:spPr>
                                    <a:xfrm rot="-228600">
                                      <a:off x="1869439" y="2505681"/>
                                      <a:ext cx="5445" cy="190376"/>
                                    </a:xfrm>
                                    <a:prstGeom prst="rect">
                                      <a:avLst/>
                                    </a:prstGeom>
                                    <a:solidFill>
                                      <a:srgbClr val="27313C"/>
                                    </a:solidFill>
                                    <a:ln w="8148" cap="flat">
                                      <a:noFill/>
                                      <a:prstDash val="solid"/>
                                      <a:miter/>
                                    </a:ln>
                                  </wps:spPr>
                                  <wps:bodyPr/>
                                </wps:wsp>
                                <wps:wsp>
                                  <wps:cNvPr id="460028965" name="Forme libre : forme 460028965"/>
                                  <wps:cNvSpPr/>
                                  <wps:spPr>
                                    <a:xfrm>
                                      <a:off x="1533266" y="2533869"/>
                                      <a:ext cx="150199" cy="142691"/>
                                    </a:xfrm>
                                    <a:custGeom>
                                      <a:avLst/>
                                      <a:gdLst>
                                        <a:gd name="csX0" fmla="*/ 272 w 150199"/>
                                        <a:gd name="csY0" fmla="*/ 142691 h 142691"/>
                                        <a:gd name="csX1" fmla="*/ 0 w 150199"/>
                                        <a:gd name="csY1" fmla="*/ 137242 h 142691"/>
                                        <a:gd name="csX2" fmla="*/ 129522 w 150199"/>
                                        <a:gd name="csY2" fmla="*/ 84289 h 142691"/>
                                        <a:gd name="csX3" fmla="*/ 140323 w 150199"/>
                                        <a:gd name="csY3" fmla="*/ 1726 h 142691"/>
                                        <a:gd name="csX4" fmla="*/ 145496 w 150199"/>
                                        <a:gd name="csY4" fmla="*/ 0 h 142691"/>
                                        <a:gd name="csX5" fmla="*/ 134060 w 150199"/>
                                        <a:gd name="csY5" fmla="*/ 87286 h 142691"/>
                                        <a:gd name="csX6" fmla="*/ 182 w 150199"/>
                                        <a:gd name="csY6" fmla="*/ 142691 h 142691"/>
                                        <a:gd name="csX7" fmla="*/ 182 w 150199"/>
                                        <a:gd name="csY7" fmla="*/ 142691 h 1426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0199" h="142691">
                                          <a:moveTo>
                                            <a:pt x="272" y="142691"/>
                                          </a:moveTo>
                                          <a:lnTo>
                                            <a:pt x="0" y="137242"/>
                                          </a:lnTo>
                                          <a:cubicBezTo>
                                            <a:pt x="64262" y="133972"/>
                                            <a:pt x="107919" y="116170"/>
                                            <a:pt x="129522" y="84289"/>
                                          </a:cubicBezTo>
                                          <a:cubicBezTo>
                                            <a:pt x="155026" y="46777"/>
                                            <a:pt x="140413" y="2180"/>
                                            <a:pt x="140323" y="1726"/>
                                          </a:cubicBezTo>
                                          <a:lnTo>
                                            <a:pt x="145496" y="0"/>
                                          </a:lnTo>
                                          <a:cubicBezTo>
                                            <a:pt x="146132" y="1907"/>
                                            <a:pt x="161108" y="47503"/>
                                            <a:pt x="134060" y="87286"/>
                                          </a:cubicBezTo>
                                          <a:cubicBezTo>
                                            <a:pt x="111369" y="120711"/>
                                            <a:pt x="66349" y="139422"/>
                                            <a:pt x="182" y="142691"/>
                                          </a:cubicBezTo>
                                          <a:lnTo>
                                            <a:pt x="182" y="142691"/>
                                          </a:lnTo>
                                          <a:close/>
                                        </a:path>
                                      </a:pathLst>
                                    </a:custGeom>
                                    <a:solidFill>
                                      <a:srgbClr val="27313C"/>
                                    </a:solidFill>
                                    <a:ln w="8148" cap="flat">
                                      <a:noFill/>
                                      <a:prstDash val="solid"/>
                                      <a:miter/>
                                    </a:ln>
                                  </wps:spPr>
                                  <wps:bodyPr/>
                                </wps:wsp>
                                <wps:wsp>
                                  <wps:cNvPr id="605809429" name="Forme libre : forme 605809429"/>
                                  <wps:cNvSpPr/>
                                  <wps:spPr>
                                    <a:xfrm>
                                      <a:off x="1975407" y="2540227"/>
                                      <a:ext cx="76943" cy="123708"/>
                                    </a:xfrm>
                                    <a:custGeom>
                                      <a:avLst/>
                                      <a:gdLst>
                                        <a:gd name="csX0" fmla="*/ 76853 w 76943"/>
                                        <a:gd name="csY0" fmla="*/ 123708 h 123708"/>
                                        <a:gd name="csX1" fmla="*/ 15950 w 76943"/>
                                        <a:gd name="csY1" fmla="*/ 95915 h 123708"/>
                                        <a:gd name="csX2" fmla="*/ 4695 w 76943"/>
                                        <a:gd name="csY2" fmla="*/ 0 h 123708"/>
                                        <a:gd name="csX3" fmla="*/ 9959 w 76943"/>
                                        <a:gd name="csY3" fmla="*/ 1363 h 123708"/>
                                        <a:gd name="csX4" fmla="*/ 20306 w 76943"/>
                                        <a:gd name="csY4" fmla="*/ 92645 h 123708"/>
                                        <a:gd name="csX5" fmla="*/ 76944 w 76943"/>
                                        <a:gd name="csY5" fmla="*/ 118259 h 123708"/>
                                        <a:gd name="csX6" fmla="*/ 76762 w 76943"/>
                                        <a:gd name="csY6" fmla="*/ 123708 h 123708"/>
                                        <a:gd name="csX7" fmla="*/ 76762 w 76943"/>
                                        <a:gd name="csY7" fmla="*/ 123708 h 1237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6943" h="123708">
                                          <a:moveTo>
                                            <a:pt x="76853" y="123708"/>
                                          </a:moveTo>
                                          <a:cubicBezTo>
                                            <a:pt x="49442" y="122709"/>
                                            <a:pt x="28929" y="113354"/>
                                            <a:pt x="15950" y="95915"/>
                                          </a:cubicBezTo>
                                          <a:cubicBezTo>
                                            <a:pt x="-10826" y="59856"/>
                                            <a:pt x="4060" y="2452"/>
                                            <a:pt x="4695" y="0"/>
                                          </a:cubicBezTo>
                                          <a:lnTo>
                                            <a:pt x="9959" y="1363"/>
                                          </a:lnTo>
                                          <a:cubicBezTo>
                                            <a:pt x="9778" y="1907"/>
                                            <a:pt x="-4835" y="58675"/>
                                            <a:pt x="20306" y="92645"/>
                                          </a:cubicBezTo>
                                          <a:cubicBezTo>
                                            <a:pt x="32197" y="108722"/>
                                            <a:pt x="51257" y="117350"/>
                                            <a:pt x="76944" y="118259"/>
                                          </a:cubicBezTo>
                                          <a:lnTo>
                                            <a:pt x="76762" y="123708"/>
                                          </a:lnTo>
                                          <a:lnTo>
                                            <a:pt x="76762" y="123708"/>
                                          </a:lnTo>
                                          <a:close/>
                                        </a:path>
                                      </a:pathLst>
                                    </a:custGeom>
                                    <a:solidFill>
                                      <a:srgbClr val="27313C"/>
                                    </a:solidFill>
                                    <a:ln w="8148" cap="flat">
                                      <a:noFill/>
                                      <a:prstDash val="solid"/>
                                      <a:miter/>
                                    </a:ln>
                                  </wps:spPr>
                                  <wps:bodyPr/>
                                </wps:wsp>
                                <wps:wsp>
                                  <wps:cNvPr id="1957948404" name="Ellipse 1957948404"/>
                                  <wps:cNvSpPr/>
                                  <wps:spPr>
                                    <a:xfrm rot="-5199600">
                                      <a:off x="1769833" y="1289233"/>
                                      <a:ext cx="167007" cy="200730"/>
                                    </a:xfrm>
                                    <a:prstGeom prst="ellipse">
                                      <a:avLst/>
                                    </a:prstGeom>
                                    <a:solidFill>
                                      <a:srgbClr val="D9B454"/>
                                    </a:solidFill>
                                    <a:ln w="8148" cap="flat">
                                      <a:noFill/>
                                      <a:prstDash val="solid"/>
                                      <a:miter/>
                                    </a:ln>
                                  </wps:spPr>
                                  <wps:bodyPr/>
                                </wps:wsp>
                                <wps:wsp>
                                  <wps:cNvPr id="1203703411" name="Forme libre : forme 1203703411"/>
                                  <wps:cNvSpPr/>
                                  <wps:spPr>
                                    <a:xfrm>
                                      <a:off x="1666328" y="1486526"/>
                                      <a:ext cx="72793" cy="69665"/>
                                    </a:xfrm>
                                    <a:custGeom>
                                      <a:avLst/>
                                      <a:gdLst>
                                        <a:gd name="csX0" fmla="*/ 72794 w 72793"/>
                                        <a:gd name="csY0" fmla="*/ 0 h 69665"/>
                                        <a:gd name="csX1" fmla="*/ 41116 w 72793"/>
                                        <a:gd name="csY1" fmla="*/ 69665 h 69665"/>
                                        <a:gd name="csX2" fmla="*/ 0 w 72793"/>
                                        <a:gd name="csY2" fmla="*/ 9537 h 69665"/>
                                        <a:gd name="csX3" fmla="*/ 72703 w 72793"/>
                                        <a:gd name="csY3" fmla="*/ 91 h 69665"/>
                                        <a:gd name="csX4" fmla="*/ 72703 w 72793"/>
                                        <a:gd name="csY4" fmla="*/ 91 h 69665"/>
                                      </a:gdLst>
                                      <a:ahLst/>
                                      <a:cxnLst>
                                        <a:cxn ang="0">
                                          <a:pos x="csX0" y="csY0"/>
                                        </a:cxn>
                                        <a:cxn ang="0">
                                          <a:pos x="csX1" y="csY1"/>
                                        </a:cxn>
                                        <a:cxn ang="0">
                                          <a:pos x="csX2" y="csY2"/>
                                        </a:cxn>
                                        <a:cxn ang="0">
                                          <a:pos x="csX3" y="csY3"/>
                                        </a:cxn>
                                        <a:cxn ang="0">
                                          <a:pos x="csX4" y="csY4"/>
                                        </a:cxn>
                                      </a:cxnLst>
                                      <a:rect l="l" t="t" r="r" b="b"/>
                                      <a:pathLst>
                                        <a:path w="72793" h="69665">
                                          <a:moveTo>
                                            <a:pt x="72794" y="0"/>
                                          </a:moveTo>
                                          <a:cubicBezTo>
                                            <a:pt x="72794" y="0"/>
                                            <a:pt x="69617" y="60128"/>
                                            <a:pt x="41116" y="69665"/>
                                          </a:cubicBezTo>
                                          <a:cubicBezTo>
                                            <a:pt x="41116" y="69665"/>
                                            <a:pt x="34763" y="34878"/>
                                            <a:pt x="0" y="9537"/>
                                          </a:cubicBezTo>
                                          <a:lnTo>
                                            <a:pt x="72703" y="91"/>
                                          </a:lnTo>
                                          <a:lnTo>
                                            <a:pt x="72703" y="91"/>
                                          </a:lnTo>
                                          <a:close/>
                                        </a:path>
                                      </a:pathLst>
                                    </a:custGeom>
                                    <a:solidFill>
                                      <a:srgbClr val="D9B454"/>
                                    </a:solidFill>
                                    <a:ln w="8148" cap="flat">
                                      <a:noFill/>
                                      <a:prstDash val="solid"/>
                                      <a:miter/>
                                    </a:ln>
                                  </wps:spPr>
                                  <wps:bodyPr/>
                                </wps:wsp>
                                <wps:wsp>
                                  <wps:cNvPr id="1672452132" name="Forme libre : forme 1672452132"/>
                                  <wps:cNvSpPr/>
                                  <wps:spPr>
                                    <a:xfrm>
                                      <a:off x="1524916" y="2029499"/>
                                      <a:ext cx="21057" cy="71481"/>
                                    </a:xfrm>
                                    <a:custGeom>
                                      <a:avLst/>
                                      <a:gdLst>
                                        <a:gd name="csX0" fmla="*/ 20694 w 21057"/>
                                        <a:gd name="csY0" fmla="*/ 71482 h 71481"/>
                                        <a:gd name="csX1" fmla="*/ 15248 w 21057"/>
                                        <a:gd name="csY1" fmla="*/ 71119 h 71481"/>
                                        <a:gd name="csX2" fmla="*/ 0 w 21057"/>
                                        <a:gd name="csY2" fmla="*/ 3270 h 71481"/>
                                        <a:gd name="csX3" fmla="*/ 4357 w 21057"/>
                                        <a:gd name="csY3" fmla="*/ 0 h 71481"/>
                                        <a:gd name="csX4" fmla="*/ 20694 w 21057"/>
                                        <a:gd name="csY4" fmla="*/ 71482 h 71481"/>
                                        <a:gd name="csX5" fmla="*/ 20694 w 21057"/>
                                        <a:gd name="csY5" fmla="*/ 71482 h 71481"/>
                                      </a:gdLst>
                                      <a:ahLst/>
                                      <a:cxnLst>
                                        <a:cxn ang="0">
                                          <a:pos x="csX0" y="csY0"/>
                                        </a:cxn>
                                        <a:cxn ang="0">
                                          <a:pos x="csX1" y="csY1"/>
                                        </a:cxn>
                                        <a:cxn ang="0">
                                          <a:pos x="csX2" y="csY2"/>
                                        </a:cxn>
                                        <a:cxn ang="0">
                                          <a:pos x="csX3" y="csY3"/>
                                        </a:cxn>
                                        <a:cxn ang="0">
                                          <a:pos x="csX4" y="csY4"/>
                                        </a:cxn>
                                        <a:cxn ang="0">
                                          <a:pos x="csX5" y="csY5"/>
                                        </a:cxn>
                                      </a:cxnLst>
                                      <a:rect l="l" t="t" r="r" b="b"/>
                                      <a:pathLst>
                                        <a:path w="21057" h="71481">
                                          <a:moveTo>
                                            <a:pt x="20694" y="71482"/>
                                          </a:moveTo>
                                          <a:lnTo>
                                            <a:pt x="15248" y="71119"/>
                                          </a:lnTo>
                                          <a:cubicBezTo>
                                            <a:pt x="18244" y="28429"/>
                                            <a:pt x="182" y="3542"/>
                                            <a:pt x="0" y="3270"/>
                                          </a:cubicBezTo>
                                          <a:lnTo>
                                            <a:pt x="4357" y="0"/>
                                          </a:lnTo>
                                          <a:cubicBezTo>
                                            <a:pt x="5174" y="1090"/>
                                            <a:pt x="23871" y="26704"/>
                                            <a:pt x="20694" y="71482"/>
                                          </a:cubicBezTo>
                                          <a:lnTo>
                                            <a:pt x="20694" y="71482"/>
                                          </a:lnTo>
                                          <a:close/>
                                        </a:path>
                                      </a:pathLst>
                                    </a:custGeom>
                                    <a:solidFill>
                                      <a:srgbClr val="F5A386"/>
                                    </a:solidFill>
                                    <a:ln w="8148" cap="flat">
                                      <a:noFill/>
                                      <a:prstDash val="solid"/>
                                      <a:miter/>
                                    </a:ln>
                                  </wps:spPr>
                                  <wps:bodyPr/>
                                </wps:wsp>
                                <wps:wsp>
                                  <wps:cNvPr id="113102350" name="Forme libre : forme 113102350"/>
                                  <wps:cNvSpPr/>
                                  <wps:spPr>
                                    <a:xfrm>
                                      <a:off x="1495599" y="1743026"/>
                                      <a:ext cx="551396" cy="764139"/>
                                    </a:xfrm>
                                    <a:custGeom>
                                      <a:avLst/>
                                      <a:gdLst>
                                        <a:gd name="csX0" fmla="*/ 506105 w 551396"/>
                                        <a:gd name="csY0" fmla="*/ 493925 h 764139"/>
                                        <a:gd name="csX1" fmla="*/ 524349 w 551396"/>
                                        <a:gd name="csY1" fmla="*/ 764140 h 764139"/>
                                        <a:gd name="csX2" fmla="*/ 71977 w 551396"/>
                                        <a:gd name="csY2" fmla="*/ 760234 h 764139"/>
                                        <a:gd name="csX3" fmla="*/ 54187 w 551396"/>
                                        <a:gd name="csY3" fmla="*/ 683938 h 764139"/>
                                        <a:gd name="csX4" fmla="*/ 84593 w 551396"/>
                                        <a:gd name="csY4" fmla="*/ 560956 h 764139"/>
                                        <a:gd name="csX5" fmla="*/ 44293 w 551396"/>
                                        <a:gd name="csY5" fmla="*/ 357773 h 764139"/>
                                        <a:gd name="csX6" fmla="*/ 0 w 551396"/>
                                        <a:gd name="csY6" fmla="*/ 167760 h 764139"/>
                                        <a:gd name="csX7" fmla="*/ 183527 w 551396"/>
                                        <a:gd name="csY7" fmla="*/ 0 h 764139"/>
                                        <a:gd name="csX8" fmla="*/ 379670 w 551396"/>
                                        <a:gd name="csY8" fmla="*/ 9446 h 764139"/>
                                        <a:gd name="csX9" fmla="*/ 534696 w 551396"/>
                                        <a:gd name="csY9" fmla="*/ 155135 h 764139"/>
                                        <a:gd name="csX10" fmla="*/ 551397 w 551396"/>
                                        <a:gd name="csY10" fmla="*/ 312268 h 764139"/>
                                        <a:gd name="csX11" fmla="*/ 506196 w 551396"/>
                                        <a:gd name="csY11" fmla="*/ 493925 h 764139"/>
                                        <a:gd name="csX12" fmla="*/ 506287 w 551396"/>
                                        <a:gd name="csY12" fmla="*/ 493925 h 76413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551396" h="764139">
                                          <a:moveTo>
                                            <a:pt x="506105" y="493925"/>
                                          </a:moveTo>
                                          <a:cubicBezTo>
                                            <a:pt x="561472" y="651331"/>
                                            <a:pt x="525075" y="763050"/>
                                            <a:pt x="524349" y="764140"/>
                                          </a:cubicBezTo>
                                          <a:lnTo>
                                            <a:pt x="71977" y="760234"/>
                                          </a:lnTo>
                                          <a:cubicBezTo>
                                            <a:pt x="37214" y="759689"/>
                                            <a:pt x="41298" y="716909"/>
                                            <a:pt x="54187" y="683938"/>
                                          </a:cubicBezTo>
                                          <a:cubicBezTo>
                                            <a:pt x="73973" y="633619"/>
                                            <a:pt x="93397" y="605372"/>
                                            <a:pt x="84593" y="560956"/>
                                          </a:cubicBezTo>
                                          <a:cubicBezTo>
                                            <a:pt x="72612" y="500556"/>
                                            <a:pt x="43658" y="359590"/>
                                            <a:pt x="44293" y="357773"/>
                                          </a:cubicBezTo>
                                          <a:cubicBezTo>
                                            <a:pt x="93125" y="222166"/>
                                            <a:pt x="0" y="167760"/>
                                            <a:pt x="0" y="167760"/>
                                          </a:cubicBezTo>
                                          <a:cubicBezTo>
                                            <a:pt x="240436" y="136061"/>
                                            <a:pt x="183527" y="0"/>
                                            <a:pt x="183527" y="0"/>
                                          </a:cubicBezTo>
                                          <a:cubicBezTo>
                                            <a:pt x="183980" y="908"/>
                                            <a:pt x="379670" y="9446"/>
                                            <a:pt x="379670" y="9446"/>
                                          </a:cubicBezTo>
                                          <a:cubicBezTo>
                                            <a:pt x="346631" y="110084"/>
                                            <a:pt x="534696" y="155135"/>
                                            <a:pt x="534696" y="155135"/>
                                          </a:cubicBezTo>
                                          <a:lnTo>
                                            <a:pt x="551397" y="312268"/>
                                          </a:lnTo>
                                          <a:lnTo>
                                            <a:pt x="506196" y="493925"/>
                                          </a:lnTo>
                                          <a:lnTo>
                                            <a:pt x="506287" y="493925"/>
                                          </a:lnTo>
                                          <a:close/>
                                        </a:path>
                                      </a:pathLst>
                                    </a:custGeom>
                                    <a:solidFill>
                                      <a:srgbClr val="70B0E1"/>
                                    </a:solidFill>
                                    <a:ln w="8148" cap="flat">
                                      <a:noFill/>
                                      <a:prstDash val="solid"/>
                                      <a:miter/>
                                    </a:ln>
                                  </wps:spPr>
                                  <wps:bodyPr/>
                                </wps:wsp>
                                <wps:wsp>
                                  <wps:cNvPr id="353306696" name="Forme libre : forme 353306696"/>
                                  <wps:cNvSpPr/>
                                  <wps:spPr>
                                    <a:xfrm>
                                      <a:off x="1837203" y="1504687"/>
                                      <a:ext cx="30465" cy="107273"/>
                                    </a:xfrm>
                                    <a:custGeom>
                                      <a:avLst/>
                                      <a:gdLst>
                                        <a:gd name="csX0" fmla="*/ 2758 w 30465"/>
                                        <a:gd name="csY0" fmla="*/ 107274 h 107273"/>
                                        <a:gd name="csX1" fmla="*/ 125 w 30465"/>
                                        <a:gd name="csY1" fmla="*/ 105366 h 107273"/>
                                        <a:gd name="csX2" fmla="*/ 1941 w 30465"/>
                                        <a:gd name="csY2" fmla="*/ 102006 h 107273"/>
                                        <a:gd name="csX3" fmla="*/ 19821 w 30465"/>
                                        <a:gd name="csY3" fmla="*/ 96738 h 107273"/>
                                        <a:gd name="csX4" fmla="*/ 24995 w 30465"/>
                                        <a:gd name="csY4" fmla="*/ 89199 h 107273"/>
                                        <a:gd name="csX5" fmla="*/ 19277 w 30465"/>
                                        <a:gd name="csY5" fmla="*/ 2912 h 107273"/>
                                        <a:gd name="csX6" fmla="*/ 21818 w 30465"/>
                                        <a:gd name="csY6" fmla="*/ 5 h 107273"/>
                                        <a:gd name="csX7" fmla="*/ 24723 w 30465"/>
                                        <a:gd name="csY7" fmla="*/ 2548 h 107273"/>
                                        <a:gd name="csX8" fmla="*/ 30441 w 30465"/>
                                        <a:gd name="csY8" fmla="*/ 88835 h 107273"/>
                                        <a:gd name="csX9" fmla="*/ 21274 w 30465"/>
                                        <a:gd name="csY9" fmla="*/ 101915 h 107273"/>
                                        <a:gd name="csX10" fmla="*/ 3393 w 30465"/>
                                        <a:gd name="csY10" fmla="*/ 107183 h 107273"/>
                                        <a:gd name="csX11" fmla="*/ 2576 w 30465"/>
                                        <a:gd name="csY11" fmla="*/ 107274 h 107273"/>
                                        <a:gd name="csX12" fmla="*/ 2576 w 30465"/>
                                        <a:gd name="csY12" fmla="*/ 107274 h 1072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0465" h="107273">
                                          <a:moveTo>
                                            <a:pt x="2758" y="107274"/>
                                          </a:moveTo>
                                          <a:cubicBezTo>
                                            <a:pt x="1578" y="107274"/>
                                            <a:pt x="489" y="106456"/>
                                            <a:pt x="125" y="105366"/>
                                          </a:cubicBezTo>
                                          <a:cubicBezTo>
                                            <a:pt x="-328" y="103913"/>
                                            <a:pt x="489" y="102369"/>
                                            <a:pt x="1941" y="102006"/>
                                          </a:cubicBezTo>
                                          <a:lnTo>
                                            <a:pt x="19821" y="96738"/>
                                          </a:lnTo>
                                          <a:cubicBezTo>
                                            <a:pt x="23180" y="95738"/>
                                            <a:pt x="25267" y="92650"/>
                                            <a:pt x="24995" y="89199"/>
                                          </a:cubicBezTo>
                                          <a:lnTo>
                                            <a:pt x="19277" y="2912"/>
                                          </a:lnTo>
                                          <a:cubicBezTo>
                                            <a:pt x="19186" y="1459"/>
                                            <a:pt x="20275" y="96"/>
                                            <a:pt x="21818" y="5"/>
                                          </a:cubicBezTo>
                                          <a:cubicBezTo>
                                            <a:pt x="23361" y="-86"/>
                                            <a:pt x="24632" y="1004"/>
                                            <a:pt x="24723" y="2548"/>
                                          </a:cubicBezTo>
                                          <a:lnTo>
                                            <a:pt x="30441" y="88835"/>
                                          </a:lnTo>
                                          <a:cubicBezTo>
                                            <a:pt x="30804" y="94830"/>
                                            <a:pt x="27083" y="100280"/>
                                            <a:pt x="21274" y="101915"/>
                                          </a:cubicBezTo>
                                          <a:lnTo>
                                            <a:pt x="3393" y="107183"/>
                                          </a:lnTo>
                                          <a:cubicBezTo>
                                            <a:pt x="3393" y="107183"/>
                                            <a:pt x="2939" y="107274"/>
                                            <a:pt x="2576" y="107274"/>
                                          </a:cubicBezTo>
                                          <a:lnTo>
                                            <a:pt x="2576" y="107274"/>
                                          </a:lnTo>
                                          <a:close/>
                                        </a:path>
                                      </a:pathLst>
                                    </a:custGeom>
                                    <a:solidFill>
                                      <a:srgbClr val="3D4D5C"/>
                                    </a:solidFill>
                                    <a:ln w="8148" cap="flat">
                                      <a:noFill/>
                                      <a:prstDash val="solid"/>
                                      <a:miter/>
                                    </a:ln>
                                  </wps:spPr>
                                  <wps:bodyPr/>
                                </wps:wsp>
                                <wps:wsp>
                                  <wps:cNvPr id="2050964663" name="Forme libre : forme 2050964663"/>
                                  <wps:cNvSpPr/>
                                  <wps:spPr>
                                    <a:xfrm>
                                      <a:off x="1787123" y="1626389"/>
                                      <a:ext cx="61188" cy="17179"/>
                                    </a:xfrm>
                                    <a:custGeom>
                                      <a:avLst/>
                                      <a:gdLst>
                                        <a:gd name="csX0" fmla="*/ 58375 w 61188"/>
                                        <a:gd name="csY0" fmla="*/ 17089 h 17179"/>
                                        <a:gd name="csX1" fmla="*/ 58375 w 61188"/>
                                        <a:gd name="csY1" fmla="*/ 17089 h 17179"/>
                                        <a:gd name="csX2" fmla="*/ 1647 w 61188"/>
                                        <a:gd name="csY2" fmla="*/ 5190 h 17179"/>
                                        <a:gd name="csX3" fmla="*/ 194 w 61188"/>
                                        <a:gd name="csY3" fmla="*/ 1648 h 17179"/>
                                        <a:gd name="csX4" fmla="*/ 3734 w 61188"/>
                                        <a:gd name="csY4" fmla="*/ 195 h 17179"/>
                                        <a:gd name="csX5" fmla="*/ 58466 w 61188"/>
                                        <a:gd name="csY5" fmla="*/ 11639 h 17179"/>
                                        <a:gd name="csX6" fmla="*/ 61189 w 61188"/>
                                        <a:gd name="csY6" fmla="*/ 14455 h 17179"/>
                                        <a:gd name="csX7" fmla="*/ 58466 w 61188"/>
                                        <a:gd name="csY7" fmla="*/ 17180 h 17179"/>
                                        <a:gd name="csX8" fmla="*/ 58466 w 61188"/>
                                        <a:gd name="csY8" fmla="*/ 17180 h 171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1188" h="17179">
                                          <a:moveTo>
                                            <a:pt x="58375" y="17089"/>
                                          </a:moveTo>
                                          <a:lnTo>
                                            <a:pt x="58375" y="17089"/>
                                          </a:lnTo>
                                          <a:cubicBezTo>
                                            <a:pt x="28513" y="16635"/>
                                            <a:pt x="2736" y="5644"/>
                                            <a:pt x="1647" y="5190"/>
                                          </a:cubicBezTo>
                                          <a:cubicBezTo>
                                            <a:pt x="285" y="4554"/>
                                            <a:pt x="-350" y="3010"/>
                                            <a:pt x="194" y="1648"/>
                                          </a:cubicBezTo>
                                          <a:cubicBezTo>
                                            <a:pt x="739" y="285"/>
                                            <a:pt x="2373" y="-350"/>
                                            <a:pt x="3734" y="195"/>
                                          </a:cubicBezTo>
                                          <a:cubicBezTo>
                                            <a:pt x="4007" y="285"/>
                                            <a:pt x="29693" y="11185"/>
                                            <a:pt x="58466" y="11639"/>
                                          </a:cubicBezTo>
                                          <a:cubicBezTo>
                                            <a:pt x="59918" y="11639"/>
                                            <a:pt x="61189" y="12911"/>
                                            <a:pt x="61189" y="14455"/>
                                          </a:cubicBezTo>
                                          <a:cubicBezTo>
                                            <a:pt x="61189" y="15908"/>
                                            <a:pt x="59918" y="17180"/>
                                            <a:pt x="58466" y="17180"/>
                                          </a:cubicBezTo>
                                          <a:lnTo>
                                            <a:pt x="58466" y="17180"/>
                                          </a:lnTo>
                                          <a:close/>
                                        </a:path>
                                      </a:pathLst>
                                    </a:custGeom>
                                    <a:solidFill>
                                      <a:srgbClr val="3D4D5C"/>
                                    </a:solidFill>
                                    <a:ln w="8148" cap="flat">
                                      <a:noFill/>
                                      <a:prstDash val="solid"/>
                                      <a:miter/>
                                    </a:ln>
                                  </wps:spPr>
                                  <wps:bodyPr/>
                                </wps:wsp>
                                <wps:wsp>
                                  <wps:cNvPr id="1034889289" name="Forme libre : forme 1034889289"/>
                                  <wps:cNvSpPr/>
                                  <wps:spPr>
                                    <a:xfrm>
                                      <a:off x="1764908" y="1510409"/>
                                      <a:ext cx="63031" cy="21258"/>
                                    </a:xfrm>
                                    <a:custGeom>
                                      <a:avLst/>
                                      <a:gdLst>
                                        <a:gd name="csX0" fmla="*/ 13877 w 63031"/>
                                        <a:gd name="csY0" fmla="*/ 21259 h 21258"/>
                                        <a:gd name="csX1" fmla="*/ 1170 w 63031"/>
                                        <a:gd name="csY1" fmla="*/ 12358 h 21258"/>
                                        <a:gd name="csX2" fmla="*/ 534 w 63031"/>
                                        <a:gd name="csY2" fmla="*/ 8543 h 21258"/>
                                        <a:gd name="csX3" fmla="*/ 4347 w 63031"/>
                                        <a:gd name="csY3" fmla="*/ 7907 h 21258"/>
                                        <a:gd name="csX4" fmla="*/ 12788 w 63031"/>
                                        <a:gd name="csY4" fmla="*/ 13811 h 21258"/>
                                        <a:gd name="csX5" fmla="*/ 35570 w 63031"/>
                                        <a:gd name="csY5" fmla="*/ 187 h 21258"/>
                                        <a:gd name="csX6" fmla="*/ 62073 w 63031"/>
                                        <a:gd name="csY6" fmla="*/ 8543 h 21258"/>
                                        <a:gd name="csX7" fmla="*/ 62345 w 63031"/>
                                        <a:gd name="csY7" fmla="*/ 12358 h 21258"/>
                                        <a:gd name="csX8" fmla="*/ 58443 w 63031"/>
                                        <a:gd name="csY8" fmla="*/ 12630 h 21258"/>
                                        <a:gd name="csX9" fmla="*/ 36024 w 63031"/>
                                        <a:gd name="csY9" fmla="*/ 5455 h 21258"/>
                                        <a:gd name="csX10" fmla="*/ 15420 w 63031"/>
                                        <a:gd name="csY10" fmla="*/ 19079 h 21258"/>
                                        <a:gd name="csX11" fmla="*/ 13877 w 63031"/>
                                        <a:gd name="csY11" fmla="*/ 21259 h 21258"/>
                                        <a:gd name="csX12" fmla="*/ 13877 w 63031"/>
                                        <a:gd name="csY12" fmla="*/ 21259 h 212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3031" h="21258">
                                          <a:moveTo>
                                            <a:pt x="13877" y="21259"/>
                                          </a:moveTo>
                                          <a:lnTo>
                                            <a:pt x="1170" y="12358"/>
                                          </a:lnTo>
                                          <a:cubicBezTo>
                                            <a:pt x="-101" y="11540"/>
                                            <a:pt x="-373" y="9815"/>
                                            <a:pt x="534" y="8543"/>
                                          </a:cubicBezTo>
                                          <a:cubicBezTo>
                                            <a:pt x="1351" y="7271"/>
                                            <a:pt x="3076" y="6999"/>
                                            <a:pt x="4347" y="7907"/>
                                          </a:cubicBezTo>
                                          <a:lnTo>
                                            <a:pt x="12788" y="13811"/>
                                          </a:lnTo>
                                          <a:cubicBezTo>
                                            <a:pt x="19414" y="5727"/>
                                            <a:pt x="27038" y="1095"/>
                                            <a:pt x="35570" y="187"/>
                                          </a:cubicBezTo>
                                          <a:cubicBezTo>
                                            <a:pt x="50092" y="-1448"/>
                                            <a:pt x="61529" y="8180"/>
                                            <a:pt x="62073" y="8543"/>
                                          </a:cubicBezTo>
                                          <a:cubicBezTo>
                                            <a:pt x="63253" y="9542"/>
                                            <a:pt x="63344" y="11268"/>
                                            <a:pt x="62345" y="12358"/>
                                          </a:cubicBezTo>
                                          <a:cubicBezTo>
                                            <a:pt x="61347" y="13539"/>
                                            <a:pt x="59622" y="13629"/>
                                            <a:pt x="58443" y="12630"/>
                                          </a:cubicBezTo>
                                          <a:cubicBezTo>
                                            <a:pt x="58352" y="12539"/>
                                            <a:pt x="48186" y="4092"/>
                                            <a:pt x="36024" y="5455"/>
                                          </a:cubicBezTo>
                                          <a:cubicBezTo>
                                            <a:pt x="28399" y="6363"/>
                                            <a:pt x="21501" y="10905"/>
                                            <a:pt x="15420" y="19079"/>
                                          </a:cubicBezTo>
                                          <a:lnTo>
                                            <a:pt x="13877" y="21259"/>
                                          </a:lnTo>
                                          <a:lnTo>
                                            <a:pt x="13877" y="21259"/>
                                          </a:lnTo>
                                          <a:close/>
                                        </a:path>
                                      </a:pathLst>
                                    </a:custGeom>
                                    <a:solidFill>
                                      <a:srgbClr val="3D4D5C"/>
                                    </a:solidFill>
                                    <a:ln w="8148" cap="flat">
                                      <a:noFill/>
                                      <a:prstDash val="solid"/>
                                      <a:miter/>
                                    </a:ln>
                                  </wps:spPr>
                                  <wps:bodyPr/>
                                </wps:wsp>
                                <wps:wsp>
                                  <wps:cNvPr id="1208655842" name="Ellipse 1208655842"/>
                                  <wps:cNvSpPr/>
                                  <wps:spPr>
                                    <a:xfrm>
                                      <a:off x="1796031" y="1521404"/>
                                      <a:ext cx="22146" cy="22162"/>
                                    </a:xfrm>
                                    <a:prstGeom prst="ellipse">
                                      <a:avLst/>
                                    </a:prstGeom>
                                    <a:solidFill>
                                      <a:srgbClr val="3D4D5C"/>
                                    </a:solidFill>
                                    <a:ln w="8148" cap="flat">
                                      <a:noFill/>
                                      <a:prstDash val="solid"/>
                                      <a:miter/>
                                    </a:ln>
                                  </wps:spPr>
                                  <wps:bodyPr/>
                                </wps:wsp>
                                <wps:wsp>
                                  <wps:cNvPr id="1023187343" name="Forme libre : forme 1023187343"/>
                                  <wps:cNvSpPr/>
                                  <wps:spPr>
                                    <a:xfrm>
                                      <a:off x="1857664" y="1510409"/>
                                      <a:ext cx="59240" cy="20259"/>
                                    </a:xfrm>
                                    <a:custGeom>
                                      <a:avLst/>
                                      <a:gdLst>
                                        <a:gd name="csX0" fmla="*/ 2719 w 59240"/>
                                        <a:gd name="csY0" fmla="*/ 20260 h 20259"/>
                                        <a:gd name="csX1" fmla="*/ 1085 w 59240"/>
                                        <a:gd name="csY1" fmla="*/ 19715 h 20259"/>
                                        <a:gd name="csX2" fmla="*/ 540 w 59240"/>
                                        <a:gd name="csY2" fmla="*/ 15900 h 20259"/>
                                        <a:gd name="csX3" fmla="*/ 24956 w 59240"/>
                                        <a:gd name="csY3" fmla="*/ 187 h 20259"/>
                                        <a:gd name="csX4" fmla="*/ 49644 w 59240"/>
                                        <a:gd name="csY4" fmla="*/ 7181 h 20259"/>
                                        <a:gd name="csX5" fmla="*/ 54818 w 59240"/>
                                        <a:gd name="csY5" fmla="*/ 2912 h 20259"/>
                                        <a:gd name="csX6" fmla="*/ 58630 w 59240"/>
                                        <a:gd name="csY6" fmla="*/ 3275 h 20259"/>
                                        <a:gd name="csX7" fmla="*/ 58267 w 59240"/>
                                        <a:gd name="csY7" fmla="*/ 7090 h 20259"/>
                                        <a:gd name="csX8" fmla="*/ 49644 w 59240"/>
                                        <a:gd name="csY8" fmla="*/ 14174 h 20259"/>
                                        <a:gd name="csX9" fmla="*/ 47920 w 59240"/>
                                        <a:gd name="csY9" fmla="*/ 12721 h 20259"/>
                                        <a:gd name="csX10" fmla="*/ 25501 w 59240"/>
                                        <a:gd name="csY10" fmla="*/ 5546 h 20259"/>
                                        <a:gd name="csX11" fmla="*/ 4897 w 59240"/>
                                        <a:gd name="csY11" fmla="*/ 19170 h 20259"/>
                                        <a:gd name="csX12" fmla="*/ 2719 w 59240"/>
                                        <a:gd name="csY12" fmla="*/ 20260 h 20259"/>
                                        <a:gd name="csX13" fmla="*/ 2719 w 59240"/>
                                        <a:gd name="csY13" fmla="*/ 20260 h 202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59240" h="20259">
                                          <a:moveTo>
                                            <a:pt x="2719" y="20260"/>
                                          </a:moveTo>
                                          <a:cubicBezTo>
                                            <a:pt x="2174" y="20260"/>
                                            <a:pt x="1539" y="20078"/>
                                            <a:pt x="1085" y="19715"/>
                                          </a:cubicBezTo>
                                          <a:cubicBezTo>
                                            <a:pt x="-95" y="18807"/>
                                            <a:pt x="-367" y="17081"/>
                                            <a:pt x="540" y="15900"/>
                                          </a:cubicBezTo>
                                          <a:cubicBezTo>
                                            <a:pt x="7529" y="6454"/>
                                            <a:pt x="15789" y="1186"/>
                                            <a:pt x="24956" y="187"/>
                                          </a:cubicBezTo>
                                          <a:cubicBezTo>
                                            <a:pt x="36302" y="-1085"/>
                                            <a:pt x="45741" y="4456"/>
                                            <a:pt x="49644" y="7181"/>
                                          </a:cubicBezTo>
                                          <a:lnTo>
                                            <a:pt x="54818" y="2912"/>
                                          </a:lnTo>
                                          <a:cubicBezTo>
                                            <a:pt x="55998" y="2003"/>
                                            <a:pt x="57722" y="2094"/>
                                            <a:pt x="58630" y="3275"/>
                                          </a:cubicBezTo>
                                          <a:cubicBezTo>
                                            <a:pt x="59538" y="4456"/>
                                            <a:pt x="59447" y="6181"/>
                                            <a:pt x="58267" y="7090"/>
                                          </a:cubicBezTo>
                                          <a:lnTo>
                                            <a:pt x="49644" y="14174"/>
                                          </a:lnTo>
                                          <a:lnTo>
                                            <a:pt x="47920" y="12721"/>
                                          </a:lnTo>
                                          <a:cubicBezTo>
                                            <a:pt x="47920" y="12721"/>
                                            <a:pt x="37754" y="4183"/>
                                            <a:pt x="25501" y="5546"/>
                                          </a:cubicBezTo>
                                          <a:cubicBezTo>
                                            <a:pt x="17876" y="6454"/>
                                            <a:pt x="10978" y="10995"/>
                                            <a:pt x="4897" y="19170"/>
                                          </a:cubicBezTo>
                                          <a:cubicBezTo>
                                            <a:pt x="4352" y="19897"/>
                                            <a:pt x="3536" y="20260"/>
                                            <a:pt x="2719" y="20260"/>
                                          </a:cubicBezTo>
                                          <a:lnTo>
                                            <a:pt x="2719" y="20260"/>
                                          </a:lnTo>
                                          <a:close/>
                                        </a:path>
                                      </a:pathLst>
                                    </a:custGeom>
                                    <a:solidFill>
                                      <a:srgbClr val="3D4D5C"/>
                                    </a:solidFill>
                                    <a:ln w="8148" cap="flat">
                                      <a:noFill/>
                                      <a:prstDash val="solid"/>
                                      <a:miter/>
                                    </a:ln>
                                  </wps:spPr>
                                  <wps:bodyPr/>
                                </wps:wsp>
                                <wps:wsp>
                                  <wps:cNvPr id="618472652" name="Ellipse 618472652"/>
                                  <wps:cNvSpPr/>
                                  <wps:spPr>
                                    <a:xfrm>
                                      <a:off x="1878264" y="1521404"/>
                                      <a:ext cx="22146" cy="22162"/>
                                    </a:xfrm>
                                    <a:prstGeom prst="ellipse">
                                      <a:avLst/>
                                    </a:prstGeom>
                                    <a:solidFill>
                                      <a:srgbClr val="3D4D5C"/>
                                    </a:solidFill>
                                    <a:ln w="8148" cap="flat">
                                      <a:noFill/>
                                      <a:prstDash val="solid"/>
                                      <a:miter/>
                                    </a:ln>
                                  </wps:spPr>
                                  <wps:bodyPr/>
                                </wps:wsp>
                                <wps:wsp>
                                  <wps:cNvPr id="764288953" name="Forme libre : forme 764288953"/>
                                  <wps:cNvSpPr/>
                                  <wps:spPr>
                                    <a:xfrm>
                                      <a:off x="1643385" y="1519855"/>
                                      <a:ext cx="36557" cy="51686"/>
                                    </a:xfrm>
                                    <a:custGeom>
                                      <a:avLst/>
                                      <a:gdLst>
                                        <a:gd name="csX0" fmla="*/ 22217 w 36557"/>
                                        <a:gd name="csY0" fmla="*/ 51686 h 51686"/>
                                        <a:gd name="csX1" fmla="*/ 3065 w 36557"/>
                                        <a:gd name="csY1" fmla="*/ 37335 h 51686"/>
                                        <a:gd name="csX2" fmla="*/ 1341 w 36557"/>
                                        <a:gd name="csY2" fmla="*/ 16626 h 51686"/>
                                        <a:gd name="csX3" fmla="*/ 12323 w 36557"/>
                                        <a:gd name="csY3" fmla="*/ 2457 h 51686"/>
                                        <a:gd name="csX4" fmla="*/ 36557 w 36557"/>
                                        <a:gd name="csY4" fmla="*/ 2185 h 51686"/>
                                        <a:gd name="csX5" fmla="*/ 34651 w 36557"/>
                                        <a:gd name="csY5" fmla="*/ 7271 h 51686"/>
                                        <a:gd name="csX6" fmla="*/ 14774 w 36557"/>
                                        <a:gd name="csY6" fmla="*/ 7271 h 51686"/>
                                        <a:gd name="csX7" fmla="*/ 6605 w 36557"/>
                                        <a:gd name="csY7" fmla="*/ 18080 h 51686"/>
                                        <a:gd name="csX8" fmla="*/ 7876 w 36557"/>
                                        <a:gd name="csY8" fmla="*/ 34610 h 51686"/>
                                        <a:gd name="csX9" fmla="*/ 23669 w 36557"/>
                                        <a:gd name="csY9" fmla="*/ 46418 h 51686"/>
                                        <a:gd name="csX10" fmla="*/ 22217 w 36557"/>
                                        <a:gd name="csY10" fmla="*/ 51686 h 51686"/>
                                        <a:gd name="csX11" fmla="*/ 22217 w 36557"/>
                                        <a:gd name="csY11" fmla="*/ 51686 h 5168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6557" h="51686">
                                          <a:moveTo>
                                            <a:pt x="22217" y="51686"/>
                                          </a:moveTo>
                                          <a:cubicBezTo>
                                            <a:pt x="21672" y="51505"/>
                                            <a:pt x="9056" y="47962"/>
                                            <a:pt x="3065" y="37335"/>
                                          </a:cubicBezTo>
                                          <a:cubicBezTo>
                                            <a:pt x="-293" y="31341"/>
                                            <a:pt x="-929" y="24347"/>
                                            <a:pt x="1341" y="16626"/>
                                          </a:cubicBezTo>
                                          <a:cubicBezTo>
                                            <a:pt x="3247" y="9905"/>
                                            <a:pt x="6968" y="5182"/>
                                            <a:pt x="12323" y="2457"/>
                                          </a:cubicBezTo>
                                          <a:cubicBezTo>
                                            <a:pt x="22852" y="-2811"/>
                                            <a:pt x="36013" y="2003"/>
                                            <a:pt x="36557" y="2185"/>
                                          </a:cubicBezTo>
                                          <a:lnTo>
                                            <a:pt x="34651" y="7271"/>
                                          </a:lnTo>
                                          <a:cubicBezTo>
                                            <a:pt x="34651" y="7271"/>
                                            <a:pt x="23124" y="3093"/>
                                            <a:pt x="14774" y="7271"/>
                                          </a:cubicBezTo>
                                          <a:cubicBezTo>
                                            <a:pt x="10871" y="9269"/>
                                            <a:pt x="8057" y="12902"/>
                                            <a:pt x="6605" y="18080"/>
                                          </a:cubicBezTo>
                                          <a:cubicBezTo>
                                            <a:pt x="4790" y="24347"/>
                                            <a:pt x="5244" y="29887"/>
                                            <a:pt x="7876" y="34610"/>
                                          </a:cubicBezTo>
                                          <a:cubicBezTo>
                                            <a:pt x="12777" y="43330"/>
                                            <a:pt x="23578" y="46327"/>
                                            <a:pt x="23669" y="46418"/>
                                          </a:cubicBezTo>
                                          <a:lnTo>
                                            <a:pt x="22217" y="51686"/>
                                          </a:lnTo>
                                          <a:lnTo>
                                            <a:pt x="22217" y="51686"/>
                                          </a:lnTo>
                                          <a:close/>
                                        </a:path>
                                      </a:pathLst>
                                    </a:custGeom>
                                    <a:solidFill>
                                      <a:srgbClr val="F5A386"/>
                                    </a:solidFill>
                                    <a:ln w="8148" cap="flat">
                                      <a:noFill/>
                                      <a:prstDash val="solid"/>
                                      <a:miter/>
                                    </a:ln>
                                  </wps:spPr>
                                  <wps:bodyPr/>
                                </wps:wsp>
                                <wps:wsp>
                                  <wps:cNvPr id="1370699553" name="Forme libre : forme 1370699553"/>
                                  <wps:cNvSpPr/>
                                  <wps:spPr>
                                    <a:xfrm>
                                      <a:off x="1571353" y="1447016"/>
                                      <a:ext cx="47050" cy="125070"/>
                                    </a:xfrm>
                                    <a:custGeom>
                                      <a:avLst/>
                                      <a:gdLst>
                                        <a:gd name="csX0" fmla="*/ 22998 w 47050"/>
                                        <a:gd name="csY0" fmla="*/ 124980 h 125070"/>
                                        <a:gd name="csX1" fmla="*/ 5299 w 47050"/>
                                        <a:gd name="csY1" fmla="*/ 30428 h 125070"/>
                                        <a:gd name="csX2" fmla="*/ 46143 w 47050"/>
                                        <a:gd name="csY2" fmla="*/ 0 h 125070"/>
                                        <a:gd name="csX3" fmla="*/ 47051 w 47050"/>
                                        <a:gd name="csY3" fmla="*/ 5450 h 125070"/>
                                        <a:gd name="csX4" fmla="*/ 10109 w 47050"/>
                                        <a:gd name="csY4" fmla="*/ 32880 h 125070"/>
                                        <a:gd name="csX5" fmla="*/ 27627 w 47050"/>
                                        <a:gd name="csY5" fmla="*/ 122346 h 125070"/>
                                        <a:gd name="csX6" fmla="*/ 22907 w 47050"/>
                                        <a:gd name="csY6" fmla="*/ 125071 h 125070"/>
                                        <a:gd name="csX7" fmla="*/ 22907 w 47050"/>
                                        <a:gd name="csY7" fmla="*/ 125071 h 1250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7050" h="125070">
                                          <a:moveTo>
                                            <a:pt x="22998" y="124980"/>
                                          </a:moveTo>
                                          <a:cubicBezTo>
                                            <a:pt x="307" y="85288"/>
                                            <a:pt x="-5593" y="53498"/>
                                            <a:pt x="5299" y="30428"/>
                                          </a:cubicBezTo>
                                          <a:cubicBezTo>
                                            <a:pt x="17280" y="5086"/>
                                            <a:pt x="45054" y="182"/>
                                            <a:pt x="46143" y="0"/>
                                          </a:cubicBezTo>
                                          <a:lnTo>
                                            <a:pt x="47051" y="5450"/>
                                          </a:lnTo>
                                          <a:cubicBezTo>
                                            <a:pt x="47051" y="5450"/>
                                            <a:pt x="20910" y="10082"/>
                                            <a:pt x="10109" y="32880"/>
                                          </a:cubicBezTo>
                                          <a:cubicBezTo>
                                            <a:pt x="34" y="54225"/>
                                            <a:pt x="5934" y="84289"/>
                                            <a:pt x="27627" y="122346"/>
                                          </a:cubicBezTo>
                                          <a:lnTo>
                                            <a:pt x="22907" y="125071"/>
                                          </a:lnTo>
                                          <a:lnTo>
                                            <a:pt x="22907" y="125071"/>
                                          </a:lnTo>
                                          <a:close/>
                                        </a:path>
                                      </a:pathLst>
                                    </a:custGeom>
                                    <a:solidFill>
                                      <a:srgbClr val="D9B454"/>
                                    </a:solidFill>
                                    <a:ln w="8148" cap="flat">
                                      <a:noFill/>
                                      <a:prstDash val="solid"/>
                                      <a:miter/>
                                    </a:ln>
                                  </wps:spPr>
                                  <wps:bodyPr/>
                                </wps:wsp>
                                <wps:wsp>
                                  <wps:cNvPr id="507895123" name="Forme libre : forme 507895123"/>
                                  <wps:cNvSpPr/>
                                  <wps:spPr>
                                    <a:xfrm>
                                      <a:off x="1556003" y="1317858"/>
                                      <a:ext cx="42613" cy="129430"/>
                                    </a:xfrm>
                                    <a:custGeom>
                                      <a:avLst/>
                                      <a:gdLst>
                                        <a:gd name="csX0" fmla="*/ 38711 w 42613"/>
                                        <a:gd name="csY0" fmla="*/ 129431 h 129430"/>
                                        <a:gd name="csX1" fmla="*/ 771 w 42613"/>
                                        <a:gd name="csY1" fmla="*/ 44869 h 129430"/>
                                        <a:gd name="csX2" fmla="*/ 33174 w 42613"/>
                                        <a:gd name="csY2" fmla="*/ 0 h 129430"/>
                                        <a:gd name="csX3" fmla="*/ 35716 w 42613"/>
                                        <a:gd name="csY3" fmla="*/ 4814 h 129430"/>
                                        <a:gd name="csX4" fmla="*/ 6126 w 42613"/>
                                        <a:gd name="csY4" fmla="*/ 45687 h 129430"/>
                                        <a:gd name="csX5" fmla="*/ 42614 w 42613"/>
                                        <a:gd name="csY5" fmla="*/ 125525 h 129430"/>
                                        <a:gd name="csX6" fmla="*/ 38620 w 42613"/>
                                        <a:gd name="csY6" fmla="*/ 129340 h 129430"/>
                                        <a:gd name="csX7" fmla="*/ 38620 w 42613"/>
                                        <a:gd name="csY7" fmla="*/ 129340 h 12943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2613" h="129430">
                                          <a:moveTo>
                                            <a:pt x="38711" y="129431"/>
                                          </a:moveTo>
                                          <a:cubicBezTo>
                                            <a:pt x="9394" y="98821"/>
                                            <a:pt x="-3404" y="70301"/>
                                            <a:pt x="771" y="44869"/>
                                          </a:cubicBezTo>
                                          <a:cubicBezTo>
                                            <a:pt x="5672" y="14896"/>
                                            <a:pt x="31994" y="636"/>
                                            <a:pt x="33174" y="0"/>
                                          </a:cubicBezTo>
                                          <a:lnTo>
                                            <a:pt x="35716" y="4814"/>
                                          </a:lnTo>
                                          <a:cubicBezTo>
                                            <a:pt x="35716" y="4814"/>
                                            <a:pt x="10574" y="18438"/>
                                            <a:pt x="6126" y="45687"/>
                                          </a:cubicBezTo>
                                          <a:cubicBezTo>
                                            <a:pt x="2314" y="69302"/>
                                            <a:pt x="14567" y="96187"/>
                                            <a:pt x="42614" y="125525"/>
                                          </a:cubicBezTo>
                                          <a:lnTo>
                                            <a:pt x="38620" y="129340"/>
                                          </a:lnTo>
                                          <a:lnTo>
                                            <a:pt x="38620" y="129340"/>
                                          </a:lnTo>
                                          <a:close/>
                                        </a:path>
                                      </a:pathLst>
                                    </a:custGeom>
                                    <a:solidFill>
                                      <a:srgbClr val="D9B454"/>
                                    </a:solidFill>
                                    <a:ln w="8148" cap="flat">
                                      <a:noFill/>
                                      <a:prstDash val="solid"/>
                                      <a:miter/>
                                    </a:ln>
                                  </wps:spPr>
                                  <wps:bodyPr/>
                                </wps:wsp>
                                <wpg:grpSp>
                                  <wpg:cNvPr id="990421354" name="Graphique 3"/>
                                  <wpg:cNvGrpSpPr/>
                                  <wpg:grpSpPr>
                                    <a:xfrm>
                                      <a:off x="1526426" y="1795615"/>
                                      <a:ext cx="592694" cy="699016"/>
                                      <a:chOff x="1526426" y="1795615"/>
                                      <a:chExt cx="592694" cy="699016"/>
                                    </a:xfrm>
                                    <a:solidFill>
                                      <a:srgbClr val="459CD7"/>
                                    </a:solidFill>
                                  </wpg:grpSpPr>
                                  <wpg:grpSp>
                                    <wpg:cNvPr id="1119299095" name="Graphique 3"/>
                                    <wpg:cNvGrpSpPr/>
                                    <wpg:grpSpPr>
                                      <a:xfrm>
                                        <a:off x="1580054" y="1889101"/>
                                        <a:ext cx="274353" cy="165103"/>
                                        <a:chOff x="1580054" y="1889101"/>
                                        <a:chExt cx="274353" cy="165103"/>
                                      </a:xfrm>
                                      <a:solidFill>
                                        <a:srgbClr val="459CD7"/>
                                      </a:solidFill>
                                    </wpg:grpSpPr>
                                    <wps:wsp>
                                      <wps:cNvPr id="1984135891" name="Forme libre : forme 1984135891"/>
                                      <wps:cNvSpPr/>
                                      <wps:spPr>
                                        <a:xfrm>
                                          <a:off x="1637072" y="1918295"/>
                                          <a:ext cx="30374" cy="24916"/>
                                        </a:xfrm>
                                        <a:custGeom>
                                          <a:avLst/>
                                          <a:gdLst>
                                            <a:gd name="csX0" fmla="*/ 2752 w 30374"/>
                                            <a:gd name="csY0" fmla="*/ 24826 h 24916"/>
                                            <a:gd name="csX1" fmla="*/ 574 w 30374"/>
                                            <a:gd name="csY1" fmla="*/ 23827 h 24916"/>
                                            <a:gd name="csX2" fmla="*/ 1028 w 30374"/>
                                            <a:gd name="csY2" fmla="*/ 20012 h 24916"/>
                                            <a:gd name="csX3" fmla="*/ 25988 w 30374"/>
                                            <a:gd name="csY3" fmla="*/ 574 h 24916"/>
                                            <a:gd name="csX4" fmla="*/ 29800 w 30374"/>
                                            <a:gd name="csY4" fmla="*/ 1028 h 24916"/>
                                            <a:gd name="csX5" fmla="*/ 29346 w 30374"/>
                                            <a:gd name="csY5" fmla="*/ 4843 h 24916"/>
                                            <a:gd name="csX6" fmla="*/ 4386 w 30374"/>
                                            <a:gd name="csY6" fmla="*/ 24281 h 24916"/>
                                            <a:gd name="csX7" fmla="*/ 2662 w 30374"/>
                                            <a:gd name="csY7" fmla="*/ 24916 h 24916"/>
                                            <a:gd name="csX8" fmla="*/ 2662 w 30374"/>
                                            <a:gd name="csY8" fmla="*/ 24916 h 249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0374" h="24916">
                                              <a:moveTo>
                                                <a:pt x="2752" y="24826"/>
                                              </a:moveTo>
                                              <a:cubicBezTo>
                                                <a:pt x="1936" y="24826"/>
                                                <a:pt x="1119" y="24462"/>
                                                <a:pt x="574" y="23827"/>
                                              </a:cubicBezTo>
                                              <a:cubicBezTo>
                                                <a:pt x="-334" y="22646"/>
                                                <a:pt x="-152" y="20920"/>
                                                <a:pt x="1028" y="20012"/>
                                              </a:cubicBezTo>
                                              <a:lnTo>
                                                <a:pt x="25988" y="574"/>
                                              </a:lnTo>
                                              <a:cubicBezTo>
                                                <a:pt x="27168" y="-334"/>
                                                <a:pt x="28893" y="-152"/>
                                                <a:pt x="29800" y="1028"/>
                                              </a:cubicBezTo>
                                              <a:cubicBezTo>
                                                <a:pt x="30708" y="2209"/>
                                                <a:pt x="30526" y="3935"/>
                                                <a:pt x="29346" y="4843"/>
                                              </a:cubicBezTo>
                                              <a:lnTo>
                                                <a:pt x="4386" y="24281"/>
                                              </a:lnTo>
                                              <a:cubicBezTo>
                                                <a:pt x="3932" y="24644"/>
                                                <a:pt x="3297" y="24916"/>
                                                <a:pt x="2662" y="24916"/>
                                              </a:cubicBezTo>
                                              <a:lnTo>
                                                <a:pt x="2662" y="24916"/>
                                              </a:lnTo>
                                              <a:close/>
                                            </a:path>
                                          </a:pathLst>
                                        </a:custGeom>
                                        <a:solidFill>
                                          <a:srgbClr val="459CD7"/>
                                        </a:solidFill>
                                        <a:ln w="8148" cap="flat">
                                          <a:noFill/>
                                          <a:prstDash val="solid"/>
                                          <a:miter/>
                                        </a:ln>
                                      </wps:spPr>
                                      <wps:bodyPr/>
                                    </wps:wsp>
                                    <wps:wsp>
                                      <wps:cNvPr id="1611150054" name="Forme libre : forme 1611150054"/>
                                      <wps:cNvSpPr/>
                                      <wps:spPr>
                                        <a:xfrm>
                                          <a:off x="1580054" y="1947252"/>
                                          <a:ext cx="28503" cy="27204"/>
                                        </a:xfrm>
                                        <a:custGeom>
                                          <a:avLst/>
                                          <a:gdLst>
                                            <a:gd name="csX0" fmla="*/ 25733 w 28503"/>
                                            <a:gd name="csY0" fmla="*/ 27205 h 27204"/>
                                            <a:gd name="csX1" fmla="*/ 23827 w 28503"/>
                                            <a:gd name="csY1" fmla="*/ 26478 h 27204"/>
                                            <a:gd name="csX2" fmla="*/ 864 w 28503"/>
                                            <a:gd name="csY2" fmla="*/ 4770 h 27204"/>
                                            <a:gd name="csX3" fmla="*/ 773 w 28503"/>
                                            <a:gd name="csY3" fmla="*/ 864 h 27204"/>
                                            <a:gd name="csX4" fmla="*/ 4676 w 28503"/>
                                            <a:gd name="csY4" fmla="*/ 773 h 27204"/>
                                            <a:gd name="csX5" fmla="*/ 27639 w 28503"/>
                                            <a:gd name="csY5" fmla="*/ 22481 h 27204"/>
                                            <a:gd name="csX6" fmla="*/ 27730 w 28503"/>
                                            <a:gd name="csY6" fmla="*/ 26387 h 27204"/>
                                            <a:gd name="csX7" fmla="*/ 25733 w 28503"/>
                                            <a:gd name="csY7" fmla="*/ 27205 h 272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8503" h="27204">
                                              <a:moveTo>
                                                <a:pt x="25733" y="27205"/>
                                              </a:moveTo>
                                              <a:cubicBezTo>
                                                <a:pt x="25007" y="27205"/>
                                                <a:pt x="24372" y="26932"/>
                                                <a:pt x="23827" y="26478"/>
                                              </a:cubicBezTo>
                                              <a:lnTo>
                                                <a:pt x="864" y="4770"/>
                                              </a:lnTo>
                                              <a:cubicBezTo>
                                                <a:pt x="-225" y="3771"/>
                                                <a:pt x="-316" y="1954"/>
                                                <a:pt x="773" y="864"/>
                                              </a:cubicBezTo>
                                              <a:cubicBezTo>
                                                <a:pt x="1771" y="-226"/>
                                                <a:pt x="3587" y="-316"/>
                                                <a:pt x="4676" y="773"/>
                                              </a:cubicBezTo>
                                              <a:lnTo>
                                                <a:pt x="27639" y="22481"/>
                                              </a:lnTo>
                                              <a:cubicBezTo>
                                                <a:pt x="28729" y="23481"/>
                                                <a:pt x="28819" y="25297"/>
                                                <a:pt x="27730" y="26387"/>
                                              </a:cubicBezTo>
                                              <a:cubicBezTo>
                                                <a:pt x="27186" y="26932"/>
                                                <a:pt x="26459" y="27205"/>
                                                <a:pt x="25733" y="27205"/>
                                              </a:cubicBezTo>
                                              <a:close/>
                                            </a:path>
                                          </a:pathLst>
                                        </a:custGeom>
                                        <a:solidFill>
                                          <a:srgbClr val="459CD7"/>
                                        </a:solidFill>
                                        <a:ln w="8148" cap="flat">
                                          <a:noFill/>
                                          <a:prstDash val="solid"/>
                                          <a:miter/>
                                        </a:ln>
                                      </wps:spPr>
                                      <wps:bodyPr/>
                                    </wps:wsp>
                                    <wps:wsp>
                                      <wps:cNvPr id="584603826" name="Forme libre : forme 584603826"/>
                                      <wps:cNvSpPr/>
                                      <wps:spPr>
                                        <a:xfrm>
                                          <a:off x="1713457" y="1889101"/>
                                          <a:ext cx="30632" cy="24773"/>
                                        </a:xfrm>
                                        <a:custGeom>
                                          <a:avLst/>
                                          <a:gdLst>
                                            <a:gd name="csX0" fmla="*/ 27842 w 30632"/>
                                            <a:gd name="csY0" fmla="*/ 24682 h 24773"/>
                                            <a:gd name="csX1" fmla="*/ 26208 w 30632"/>
                                            <a:gd name="csY1" fmla="*/ 24137 h 24773"/>
                                            <a:gd name="csX2" fmla="*/ 1066 w 30632"/>
                                            <a:gd name="csY2" fmla="*/ 4882 h 24773"/>
                                            <a:gd name="csX3" fmla="*/ 612 w 30632"/>
                                            <a:gd name="csY3" fmla="*/ 1067 h 24773"/>
                                            <a:gd name="csX4" fmla="*/ 4425 w 30632"/>
                                            <a:gd name="csY4" fmla="*/ 613 h 24773"/>
                                            <a:gd name="csX5" fmla="*/ 29566 w 30632"/>
                                            <a:gd name="csY5" fmla="*/ 19868 h 24773"/>
                                            <a:gd name="csX6" fmla="*/ 30020 w 30632"/>
                                            <a:gd name="csY6" fmla="*/ 23683 h 24773"/>
                                            <a:gd name="csX7" fmla="*/ 27842 w 30632"/>
                                            <a:gd name="csY7" fmla="*/ 24773 h 24773"/>
                                            <a:gd name="csX8" fmla="*/ 27842 w 30632"/>
                                            <a:gd name="csY8" fmla="*/ 24773 h 247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0632" h="24773">
                                              <a:moveTo>
                                                <a:pt x="27842" y="24682"/>
                                              </a:moveTo>
                                              <a:cubicBezTo>
                                                <a:pt x="27207" y="24682"/>
                                                <a:pt x="26662" y="24501"/>
                                                <a:pt x="26208" y="24137"/>
                                              </a:cubicBezTo>
                                              <a:lnTo>
                                                <a:pt x="1066" y="4882"/>
                                              </a:lnTo>
                                              <a:cubicBezTo>
                                                <a:pt x="-114" y="3973"/>
                                                <a:pt x="-386" y="2248"/>
                                                <a:pt x="612" y="1067"/>
                                              </a:cubicBezTo>
                                              <a:cubicBezTo>
                                                <a:pt x="1611" y="-114"/>
                                                <a:pt x="3245" y="-386"/>
                                                <a:pt x="4425" y="613"/>
                                              </a:cubicBezTo>
                                              <a:lnTo>
                                                <a:pt x="29566" y="19868"/>
                                              </a:lnTo>
                                              <a:cubicBezTo>
                                                <a:pt x="30746" y="20777"/>
                                                <a:pt x="31019" y="22503"/>
                                                <a:pt x="30020" y="23683"/>
                                              </a:cubicBezTo>
                                              <a:cubicBezTo>
                                                <a:pt x="29476" y="24410"/>
                                                <a:pt x="28659" y="24773"/>
                                                <a:pt x="27842" y="24773"/>
                                              </a:cubicBezTo>
                                              <a:lnTo>
                                                <a:pt x="27842" y="24773"/>
                                              </a:lnTo>
                                              <a:close/>
                                            </a:path>
                                          </a:pathLst>
                                        </a:custGeom>
                                        <a:solidFill>
                                          <a:srgbClr val="459CD7"/>
                                        </a:solidFill>
                                        <a:ln w="8148" cap="flat">
                                          <a:noFill/>
                                          <a:prstDash val="solid"/>
                                          <a:miter/>
                                        </a:ln>
                                      </wps:spPr>
                                      <wps:bodyPr/>
                                    </wps:wsp>
                                    <wps:wsp>
                                      <wps:cNvPr id="640223952" name="Forme libre : forme 640223952"/>
                                      <wps:cNvSpPr/>
                                      <wps:spPr>
                                        <a:xfrm>
                                          <a:off x="1588741" y="2031605"/>
                                          <a:ext cx="32186" cy="22598"/>
                                        </a:xfrm>
                                        <a:custGeom>
                                          <a:avLst/>
                                          <a:gdLst>
                                            <a:gd name="csX0" fmla="*/ 2705 w 32186"/>
                                            <a:gd name="csY0" fmla="*/ 22599 h 22598"/>
                                            <a:gd name="csX1" fmla="*/ 436 w 32186"/>
                                            <a:gd name="csY1" fmla="*/ 21327 h 22598"/>
                                            <a:gd name="csX2" fmla="*/ 1253 w 32186"/>
                                            <a:gd name="csY2" fmla="*/ 17512 h 22598"/>
                                            <a:gd name="csX3" fmla="*/ 27938 w 32186"/>
                                            <a:gd name="csY3" fmla="*/ 436 h 22598"/>
                                            <a:gd name="csX4" fmla="*/ 31750 w 32186"/>
                                            <a:gd name="csY4" fmla="*/ 1254 h 22598"/>
                                            <a:gd name="csX5" fmla="*/ 30933 w 32186"/>
                                            <a:gd name="csY5" fmla="*/ 5069 h 22598"/>
                                            <a:gd name="csX6" fmla="*/ 4248 w 32186"/>
                                            <a:gd name="csY6" fmla="*/ 22144 h 22598"/>
                                            <a:gd name="csX7" fmla="*/ 2796 w 32186"/>
                                            <a:gd name="csY7" fmla="*/ 22599 h 22598"/>
                                            <a:gd name="csX8" fmla="*/ 2796 w 32186"/>
                                            <a:gd name="csY8" fmla="*/ 22599 h 225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2186" h="22598">
                                              <a:moveTo>
                                                <a:pt x="2705" y="22599"/>
                                              </a:moveTo>
                                              <a:cubicBezTo>
                                                <a:pt x="1798" y="22599"/>
                                                <a:pt x="890" y="22144"/>
                                                <a:pt x="436" y="21327"/>
                                              </a:cubicBezTo>
                                              <a:cubicBezTo>
                                                <a:pt x="-381" y="20055"/>
                                                <a:pt x="-18" y="18330"/>
                                                <a:pt x="1253" y="17512"/>
                                              </a:cubicBezTo>
                                              <a:lnTo>
                                                <a:pt x="27938" y="436"/>
                                              </a:lnTo>
                                              <a:cubicBezTo>
                                                <a:pt x="29209" y="-381"/>
                                                <a:pt x="30933" y="-18"/>
                                                <a:pt x="31750" y="1254"/>
                                              </a:cubicBezTo>
                                              <a:cubicBezTo>
                                                <a:pt x="32567" y="2525"/>
                                                <a:pt x="32204" y="4251"/>
                                                <a:pt x="30933" y="5069"/>
                                              </a:cubicBezTo>
                                              <a:lnTo>
                                                <a:pt x="4248" y="22144"/>
                                              </a:lnTo>
                                              <a:cubicBezTo>
                                                <a:pt x="4248" y="22144"/>
                                                <a:pt x="3341" y="22599"/>
                                                <a:pt x="2796" y="22599"/>
                                              </a:cubicBezTo>
                                              <a:lnTo>
                                                <a:pt x="2796" y="22599"/>
                                              </a:lnTo>
                                              <a:close/>
                                            </a:path>
                                          </a:pathLst>
                                        </a:custGeom>
                                        <a:solidFill>
                                          <a:srgbClr val="459CD7"/>
                                        </a:solidFill>
                                        <a:ln w="8148" cap="flat">
                                          <a:noFill/>
                                          <a:prstDash val="solid"/>
                                          <a:miter/>
                                        </a:ln>
                                      </wps:spPr>
                                      <wps:bodyPr/>
                                    </wps:wsp>
                                    <wps:wsp>
                                      <wps:cNvPr id="1029687575" name="Forme libre : forme 1029687575"/>
                                      <wps:cNvSpPr/>
                                      <wps:spPr>
                                        <a:xfrm>
                                          <a:off x="1786064" y="1939051"/>
                                          <a:ext cx="32186" cy="22598"/>
                                        </a:xfrm>
                                        <a:custGeom>
                                          <a:avLst/>
                                          <a:gdLst>
                                            <a:gd name="csX0" fmla="*/ 2705 w 32186"/>
                                            <a:gd name="csY0" fmla="*/ 22599 h 22598"/>
                                            <a:gd name="csX1" fmla="*/ 436 w 32186"/>
                                            <a:gd name="csY1" fmla="*/ 21327 h 22598"/>
                                            <a:gd name="csX2" fmla="*/ 1253 w 32186"/>
                                            <a:gd name="csY2" fmla="*/ 17512 h 22598"/>
                                            <a:gd name="csX3" fmla="*/ 27938 w 32186"/>
                                            <a:gd name="csY3" fmla="*/ 436 h 22598"/>
                                            <a:gd name="csX4" fmla="*/ 31750 w 32186"/>
                                            <a:gd name="csY4" fmla="*/ 1254 h 22598"/>
                                            <a:gd name="csX5" fmla="*/ 30933 w 32186"/>
                                            <a:gd name="csY5" fmla="*/ 5069 h 22598"/>
                                            <a:gd name="csX6" fmla="*/ 4248 w 32186"/>
                                            <a:gd name="csY6" fmla="*/ 22144 h 22598"/>
                                            <a:gd name="csX7" fmla="*/ 2796 w 32186"/>
                                            <a:gd name="csY7" fmla="*/ 22599 h 22598"/>
                                            <a:gd name="csX8" fmla="*/ 2796 w 32186"/>
                                            <a:gd name="csY8" fmla="*/ 22599 h 225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2186" h="22598">
                                              <a:moveTo>
                                                <a:pt x="2705" y="22599"/>
                                              </a:moveTo>
                                              <a:cubicBezTo>
                                                <a:pt x="1798" y="22599"/>
                                                <a:pt x="890" y="22144"/>
                                                <a:pt x="436" y="21327"/>
                                              </a:cubicBezTo>
                                              <a:cubicBezTo>
                                                <a:pt x="-381" y="20055"/>
                                                <a:pt x="-18" y="18330"/>
                                                <a:pt x="1253" y="17512"/>
                                              </a:cubicBezTo>
                                              <a:lnTo>
                                                <a:pt x="27938" y="436"/>
                                              </a:lnTo>
                                              <a:cubicBezTo>
                                                <a:pt x="29209" y="-381"/>
                                                <a:pt x="30933" y="-18"/>
                                                <a:pt x="31750" y="1254"/>
                                              </a:cubicBezTo>
                                              <a:cubicBezTo>
                                                <a:pt x="32567" y="2526"/>
                                                <a:pt x="32204" y="4251"/>
                                                <a:pt x="30933" y="5069"/>
                                              </a:cubicBezTo>
                                              <a:lnTo>
                                                <a:pt x="4248" y="22144"/>
                                              </a:lnTo>
                                              <a:cubicBezTo>
                                                <a:pt x="4248" y="22144"/>
                                                <a:pt x="3341" y="22599"/>
                                                <a:pt x="2796" y="22599"/>
                                              </a:cubicBezTo>
                                              <a:lnTo>
                                                <a:pt x="2796" y="22599"/>
                                              </a:lnTo>
                                              <a:close/>
                                            </a:path>
                                          </a:pathLst>
                                        </a:custGeom>
                                        <a:solidFill>
                                          <a:srgbClr val="459CD7"/>
                                        </a:solidFill>
                                        <a:ln w="8148" cap="flat">
                                          <a:noFill/>
                                          <a:prstDash val="solid"/>
                                          <a:miter/>
                                        </a:ln>
                                      </wps:spPr>
                                      <wps:bodyPr/>
                                    </wps:wsp>
                                    <wps:wsp>
                                      <wps:cNvPr id="188101457" name="Forme libre : forme 188101457"/>
                                      <wps:cNvSpPr/>
                                      <wps:spPr>
                                        <a:xfrm>
                                          <a:off x="1701260" y="1943654"/>
                                          <a:ext cx="17268" cy="34889"/>
                                        </a:xfrm>
                                        <a:custGeom>
                                          <a:avLst/>
                                          <a:gdLst>
                                            <a:gd name="csX0" fmla="*/ 14534 w 17268"/>
                                            <a:gd name="csY0" fmla="*/ 34890 h 34889"/>
                                            <a:gd name="csX1" fmla="*/ 11993 w 17268"/>
                                            <a:gd name="csY1" fmla="*/ 33164 h 34889"/>
                                            <a:gd name="csX2" fmla="*/ 193 w 17268"/>
                                            <a:gd name="csY2" fmla="*/ 3736 h 34889"/>
                                            <a:gd name="csX3" fmla="*/ 1736 w 17268"/>
                                            <a:gd name="csY3" fmla="*/ 193 h 34889"/>
                                            <a:gd name="csX4" fmla="*/ 5276 w 17268"/>
                                            <a:gd name="csY4" fmla="*/ 1737 h 34889"/>
                                            <a:gd name="csX5" fmla="*/ 17075 w 17268"/>
                                            <a:gd name="csY5" fmla="*/ 31166 h 34889"/>
                                            <a:gd name="csX6" fmla="*/ 15533 w 17268"/>
                                            <a:gd name="csY6" fmla="*/ 34708 h 34889"/>
                                            <a:gd name="csX7" fmla="*/ 14534 w 17268"/>
                                            <a:gd name="csY7" fmla="*/ 34890 h 34889"/>
                                            <a:gd name="csX8" fmla="*/ 14534 w 17268"/>
                                            <a:gd name="csY8" fmla="*/ 34890 h 348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268" h="34889">
                                              <a:moveTo>
                                                <a:pt x="14534" y="34890"/>
                                              </a:moveTo>
                                              <a:cubicBezTo>
                                                <a:pt x="13445" y="34890"/>
                                                <a:pt x="12447" y="34254"/>
                                                <a:pt x="11993" y="33164"/>
                                              </a:cubicBezTo>
                                              <a:lnTo>
                                                <a:pt x="193" y="3736"/>
                                              </a:lnTo>
                                              <a:cubicBezTo>
                                                <a:pt x="-351" y="2373"/>
                                                <a:pt x="284" y="738"/>
                                                <a:pt x="1736" y="193"/>
                                              </a:cubicBezTo>
                                              <a:cubicBezTo>
                                                <a:pt x="3098" y="-352"/>
                                                <a:pt x="4731" y="284"/>
                                                <a:pt x="5276" y="1737"/>
                                              </a:cubicBezTo>
                                              <a:lnTo>
                                                <a:pt x="17075" y="31166"/>
                                              </a:lnTo>
                                              <a:cubicBezTo>
                                                <a:pt x="17620" y="32528"/>
                                                <a:pt x="16985" y="34163"/>
                                                <a:pt x="15533" y="34708"/>
                                              </a:cubicBezTo>
                                              <a:cubicBezTo>
                                                <a:pt x="15170" y="34890"/>
                                                <a:pt x="14806" y="34890"/>
                                                <a:pt x="14534" y="34890"/>
                                              </a:cubicBezTo>
                                              <a:lnTo>
                                                <a:pt x="14534" y="34890"/>
                                              </a:lnTo>
                                              <a:close/>
                                            </a:path>
                                          </a:pathLst>
                                        </a:custGeom>
                                        <a:solidFill>
                                          <a:srgbClr val="459CD7"/>
                                        </a:solidFill>
                                        <a:ln w="8148" cap="flat">
                                          <a:noFill/>
                                          <a:prstDash val="solid"/>
                                          <a:miter/>
                                        </a:ln>
                                      </wps:spPr>
                                      <wps:bodyPr/>
                                    </wps:wsp>
                                    <wps:wsp>
                                      <wps:cNvPr id="1574300577" name="Forme libre : forme 1574300577"/>
                                      <wps:cNvSpPr/>
                                      <wps:spPr>
                                        <a:xfrm>
                                          <a:off x="1809816" y="1996154"/>
                                          <a:ext cx="23529" cy="31437"/>
                                        </a:xfrm>
                                        <a:custGeom>
                                          <a:avLst/>
                                          <a:gdLst>
                                            <a:gd name="csX0" fmla="*/ 20796 w 23529"/>
                                            <a:gd name="csY0" fmla="*/ 31437 h 31437"/>
                                            <a:gd name="csX1" fmla="*/ 18527 w 23529"/>
                                            <a:gd name="csY1" fmla="*/ 30256 h 31437"/>
                                            <a:gd name="csX2" fmla="*/ 464 w 23529"/>
                                            <a:gd name="csY2" fmla="*/ 4279 h 31437"/>
                                            <a:gd name="csX3" fmla="*/ 1191 w 23529"/>
                                            <a:gd name="csY3" fmla="*/ 465 h 31437"/>
                                            <a:gd name="csX4" fmla="*/ 5003 w 23529"/>
                                            <a:gd name="csY4" fmla="*/ 1191 h 31437"/>
                                            <a:gd name="csX5" fmla="*/ 23065 w 23529"/>
                                            <a:gd name="csY5" fmla="*/ 27168 h 31437"/>
                                            <a:gd name="csX6" fmla="*/ 22339 w 23529"/>
                                            <a:gd name="csY6" fmla="*/ 30983 h 31437"/>
                                            <a:gd name="csX7" fmla="*/ 20796 w 23529"/>
                                            <a:gd name="csY7" fmla="*/ 31437 h 31437"/>
                                            <a:gd name="csX8" fmla="*/ 20796 w 23529"/>
                                            <a:gd name="csY8" fmla="*/ 31437 h 314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529" h="31437">
                                              <a:moveTo>
                                                <a:pt x="20796" y="31437"/>
                                              </a:moveTo>
                                              <a:cubicBezTo>
                                                <a:pt x="19979" y="31437"/>
                                                <a:pt x="19071" y="31074"/>
                                                <a:pt x="18527" y="30256"/>
                                              </a:cubicBezTo>
                                              <a:lnTo>
                                                <a:pt x="464" y="4279"/>
                                              </a:lnTo>
                                              <a:cubicBezTo>
                                                <a:pt x="-352" y="3008"/>
                                                <a:pt x="-80" y="1373"/>
                                                <a:pt x="1191" y="465"/>
                                              </a:cubicBezTo>
                                              <a:cubicBezTo>
                                                <a:pt x="2461" y="-353"/>
                                                <a:pt x="4095" y="-80"/>
                                                <a:pt x="5003" y="1191"/>
                                              </a:cubicBezTo>
                                              <a:lnTo>
                                                <a:pt x="23065" y="27168"/>
                                              </a:lnTo>
                                              <a:cubicBezTo>
                                                <a:pt x="23882" y="28440"/>
                                                <a:pt x="23609" y="30075"/>
                                                <a:pt x="22339" y="30983"/>
                                              </a:cubicBezTo>
                                              <a:cubicBezTo>
                                                <a:pt x="21885" y="31346"/>
                                                <a:pt x="21340" y="31437"/>
                                                <a:pt x="20796" y="31437"/>
                                              </a:cubicBezTo>
                                              <a:lnTo>
                                                <a:pt x="20796" y="31437"/>
                                              </a:lnTo>
                                              <a:close/>
                                            </a:path>
                                          </a:pathLst>
                                        </a:custGeom>
                                        <a:solidFill>
                                          <a:srgbClr val="459CD7"/>
                                        </a:solidFill>
                                        <a:ln w="8148" cap="flat">
                                          <a:noFill/>
                                          <a:prstDash val="solid"/>
                                          <a:miter/>
                                        </a:ln>
                                      </wps:spPr>
                                      <wps:bodyPr/>
                                    </wps:wsp>
                                    <wps:wsp>
                                      <wps:cNvPr id="543529228" name="Forme libre : forme 543529228"/>
                                      <wps:cNvSpPr/>
                                      <wps:spPr>
                                        <a:xfrm>
                                          <a:off x="1729254" y="2011632"/>
                                          <a:ext cx="34528" cy="18048"/>
                                        </a:xfrm>
                                        <a:custGeom>
                                          <a:avLst/>
                                          <a:gdLst>
                                            <a:gd name="csX0" fmla="*/ 2787 w 34528"/>
                                            <a:gd name="csY0" fmla="*/ 17958 h 18048"/>
                                            <a:gd name="csX1" fmla="*/ 246 w 34528"/>
                                            <a:gd name="csY1" fmla="*/ 16323 h 18048"/>
                                            <a:gd name="csX2" fmla="*/ 1698 w 34528"/>
                                            <a:gd name="csY2" fmla="*/ 12780 h 18048"/>
                                            <a:gd name="csX3" fmla="*/ 30743 w 34528"/>
                                            <a:gd name="csY3" fmla="*/ 246 h 18048"/>
                                            <a:gd name="csX4" fmla="*/ 34283 w 34528"/>
                                            <a:gd name="csY4" fmla="*/ 1699 h 18048"/>
                                            <a:gd name="csX5" fmla="*/ 32831 w 34528"/>
                                            <a:gd name="csY5" fmla="*/ 5242 h 18048"/>
                                            <a:gd name="csX6" fmla="*/ 3786 w 34528"/>
                                            <a:gd name="csY6" fmla="*/ 17776 h 18048"/>
                                            <a:gd name="csX7" fmla="*/ 2697 w 34528"/>
                                            <a:gd name="csY7" fmla="*/ 18048 h 18048"/>
                                            <a:gd name="csX8" fmla="*/ 2697 w 34528"/>
                                            <a:gd name="csY8" fmla="*/ 18048 h 180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4528" h="18048">
                                              <a:moveTo>
                                                <a:pt x="2787" y="17958"/>
                                              </a:moveTo>
                                              <a:cubicBezTo>
                                                <a:pt x="1789" y="17958"/>
                                                <a:pt x="700" y="17322"/>
                                                <a:pt x="246" y="16323"/>
                                              </a:cubicBezTo>
                                              <a:cubicBezTo>
                                                <a:pt x="-389" y="14960"/>
                                                <a:pt x="246" y="13325"/>
                                                <a:pt x="1698" y="12780"/>
                                              </a:cubicBezTo>
                                              <a:lnTo>
                                                <a:pt x="30743" y="246"/>
                                              </a:lnTo>
                                              <a:cubicBezTo>
                                                <a:pt x="32104" y="-390"/>
                                                <a:pt x="33738" y="246"/>
                                                <a:pt x="34283" y="1699"/>
                                              </a:cubicBezTo>
                                              <a:cubicBezTo>
                                                <a:pt x="34918" y="3062"/>
                                                <a:pt x="34283" y="4697"/>
                                                <a:pt x="32831" y="5242"/>
                                              </a:cubicBezTo>
                                              <a:lnTo>
                                                <a:pt x="3786" y="17776"/>
                                              </a:lnTo>
                                              <a:cubicBezTo>
                                                <a:pt x="3786" y="17776"/>
                                                <a:pt x="3060" y="18048"/>
                                                <a:pt x="2697" y="18048"/>
                                              </a:cubicBezTo>
                                              <a:lnTo>
                                                <a:pt x="2697" y="18048"/>
                                              </a:lnTo>
                                              <a:close/>
                                            </a:path>
                                          </a:pathLst>
                                        </a:custGeom>
                                        <a:solidFill>
                                          <a:srgbClr val="459CD7"/>
                                        </a:solidFill>
                                        <a:ln w="8148" cap="flat">
                                          <a:noFill/>
                                          <a:prstDash val="solid"/>
                                          <a:miter/>
                                        </a:ln>
                                      </wps:spPr>
                                      <wps:bodyPr/>
                                    </wps:wsp>
                                    <wps:wsp>
                                      <wps:cNvPr id="435045346" name="Forme libre : forme 435045346"/>
                                      <wps:cNvSpPr/>
                                      <wps:spPr>
                                        <a:xfrm>
                                          <a:off x="1645747" y="1997732"/>
                                          <a:ext cx="30632" cy="24773"/>
                                        </a:xfrm>
                                        <a:custGeom>
                                          <a:avLst/>
                                          <a:gdLst>
                                            <a:gd name="csX0" fmla="*/ 27842 w 30632"/>
                                            <a:gd name="csY0" fmla="*/ 24682 h 24773"/>
                                            <a:gd name="csX1" fmla="*/ 26208 w 30632"/>
                                            <a:gd name="csY1" fmla="*/ 24137 h 24773"/>
                                            <a:gd name="csX2" fmla="*/ 1066 w 30632"/>
                                            <a:gd name="csY2" fmla="*/ 4882 h 24773"/>
                                            <a:gd name="csX3" fmla="*/ 612 w 30632"/>
                                            <a:gd name="csY3" fmla="*/ 1067 h 24773"/>
                                            <a:gd name="csX4" fmla="*/ 4425 w 30632"/>
                                            <a:gd name="csY4" fmla="*/ 613 h 24773"/>
                                            <a:gd name="csX5" fmla="*/ 29567 w 30632"/>
                                            <a:gd name="csY5" fmla="*/ 19868 h 24773"/>
                                            <a:gd name="csX6" fmla="*/ 30020 w 30632"/>
                                            <a:gd name="csY6" fmla="*/ 23683 h 24773"/>
                                            <a:gd name="csX7" fmla="*/ 27842 w 30632"/>
                                            <a:gd name="csY7" fmla="*/ 24773 h 24773"/>
                                            <a:gd name="csX8" fmla="*/ 27842 w 30632"/>
                                            <a:gd name="csY8" fmla="*/ 24773 h 247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0632" h="24773">
                                              <a:moveTo>
                                                <a:pt x="27842" y="24682"/>
                                              </a:moveTo>
                                              <a:cubicBezTo>
                                                <a:pt x="27207" y="24682"/>
                                                <a:pt x="26662" y="24501"/>
                                                <a:pt x="26208" y="24137"/>
                                              </a:cubicBezTo>
                                              <a:lnTo>
                                                <a:pt x="1066" y="4882"/>
                                              </a:lnTo>
                                              <a:cubicBezTo>
                                                <a:pt x="-114" y="3974"/>
                                                <a:pt x="-386" y="2248"/>
                                                <a:pt x="612" y="1067"/>
                                              </a:cubicBezTo>
                                              <a:cubicBezTo>
                                                <a:pt x="1611" y="-114"/>
                                                <a:pt x="3245" y="-386"/>
                                                <a:pt x="4425" y="613"/>
                                              </a:cubicBezTo>
                                              <a:lnTo>
                                                <a:pt x="29567" y="19868"/>
                                              </a:lnTo>
                                              <a:cubicBezTo>
                                                <a:pt x="30746" y="20777"/>
                                                <a:pt x="31019" y="22502"/>
                                                <a:pt x="30020" y="23683"/>
                                              </a:cubicBezTo>
                                              <a:cubicBezTo>
                                                <a:pt x="29476" y="24410"/>
                                                <a:pt x="28659" y="24773"/>
                                                <a:pt x="27842" y="24773"/>
                                              </a:cubicBezTo>
                                              <a:lnTo>
                                                <a:pt x="27842" y="24773"/>
                                              </a:lnTo>
                                              <a:close/>
                                            </a:path>
                                          </a:pathLst>
                                        </a:custGeom>
                                        <a:solidFill>
                                          <a:srgbClr val="459CD7"/>
                                        </a:solidFill>
                                        <a:ln w="8148" cap="flat">
                                          <a:noFill/>
                                          <a:prstDash val="solid"/>
                                          <a:miter/>
                                        </a:ln>
                                      </wps:spPr>
                                      <wps:bodyPr/>
                                    </wps:wsp>
                                  </wpg:grpSp>
                                  <wpg:grpSp>
                                    <wpg:cNvPr id="1511010383" name="Graphique 3"/>
                                    <wpg:cNvGrpSpPr/>
                                    <wpg:grpSpPr>
                                      <a:xfrm>
                                        <a:off x="1652484" y="2056498"/>
                                        <a:ext cx="274451" cy="165103"/>
                                        <a:chOff x="1652484" y="2056498"/>
                                        <a:chExt cx="274451" cy="165103"/>
                                      </a:xfrm>
                                      <a:solidFill>
                                        <a:srgbClr val="459CD7"/>
                                      </a:solidFill>
                                    </wpg:grpSpPr>
                                    <wps:wsp>
                                      <wps:cNvPr id="671275109" name="Forme libre : forme 671275109"/>
                                      <wps:cNvSpPr/>
                                      <wps:spPr>
                                        <a:xfrm>
                                          <a:off x="1709411" y="2085692"/>
                                          <a:ext cx="30374" cy="24916"/>
                                        </a:xfrm>
                                        <a:custGeom>
                                          <a:avLst/>
                                          <a:gdLst>
                                            <a:gd name="csX0" fmla="*/ 2752 w 30374"/>
                                            <a:gd name="csY0" fmla="*/ 24826 h 24916"/>
                                            <a:gd name="csX1" fmla="*/ 574 w 30374"/>
                                            <a:gd name="csY1" fmla="*/ 23827 h 24916"/>
                                            <a:gd name="csX2" fmla="*/ 1028 w 30374"/>
                                            <a:gd name="csY2" fmla="*/ 20012 h 24916"/>
                                            <a:gd name="csX3" fmla="*/ 25988 w 30374"/>
                                            <a:gd name="csY3" fmla="*/ 574 h 24916"/>
                                            <a:gd name="csX4" fmla="*/ 29800 w 30374"/>
                                            <a:gd name="csY4" fmla="*/ 1029 h 24916"/>
                                            <a:gd name="csX5" fmla="*/ 29347 w 30374"/>
                                            <a:gd name="csY5" fmla="*/ 4843 h 24916"/>
                                            <a:gd name="csX6" fmla="*/ 4386 w 30374"/>
                                            <a:gd name="csY6" fmla="*/ 24281 h 24916"/>
                                            <a:gd name="csX7" fmla="*/ 2662 w 30374"/>
                                            <a:gd name="csY7" fmla="*/ 24917 h 24916"/>
                                            <a:gd name="csX8" fmla="*/ 2662 w 30374"/>
                                            <a:gd name="csY8" fmla="*/ 24917 h 249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0374" h="24916">
                                              <a:moveTo>
                                                <a:pt x="2752" y="24826"/>
                                              </a:moveTo>
                                              <a:cubicBezTo>
                                                <a:pt x="1935" y="24826"/>
                                                <a:pt x="1119" y="24462"/>
                                                <a:pt x="574" y="23827"/>
                                              </a:cubicBezTo>
                                              <a:cubicBezTo>
                                                <a:pt x="-334" y="22646"/>
                                                <a:pt x="-152" y="20920"/>
                                                <a:pt x="1028" y="20012"/>
                                              </a:cubicBezTo>
                                              <a:lnTo>
                                                <a:pt x="25988" y="574"/>
                                              </a:lnTo>
                                              <a:cubicBezTo>
                                                <a:pt x="27168" y="-334"/>
                                                <a:pt x="28893" y="-152"/>
                                                <a:pt x="29800" y="1029"/>
                                              </a:cubicBezTo>
                                              <a:cubicBezTo>
                                                <a:pt x="30708" y="2209"/>
                                                <a:pt x="30527" y="3935"/>
                                                <a:pt x="29347" y="4843"/>
                                              </a:cubicBezTo>
                                              <a:lnTo>
                                                <a:pt x="4386" y="24281"/>
                                              </a:lnTo>
                                              <a:cubicBezTo>
                                                <a:pt x="3932" y="24644"/>
                                                <a:pt x="3297" y="24917"/>
                                                <a:pt x="2662" y="24917"/>
                                              </a:cubicBezTo>
                                              <a:lnTo>
                                                <a:pt x="2662" y="24917"/>
                                              </a:lnTo>
                                              <a:close/>
                                            </a:path>
                                          </a:pathLst>
                                        </a:custGeom>
                                        <a:solidFill>
                                          <a:srgbClr val="459CD7"/>
                                        </a:solidFill>
                                        <a:ln w="8148" cap="flat">
                                          <a:noFill/>
                                          <a:prstDash val="solid"/>
                                          <a:miter/>
                                        </a:ln>
                                      </wps:spPr>
                                      <wps:bodyPr/>
                                    </wps:wsp>
                                    <wps:wsp>
                                      <wps:cNvPr id="1769350716" name="Forme libre : forme 1769350716"/>
                                      <wps:cNvSpPr/>
                                      <wps:spPr>
                                        <a:xfrm>
                                          <a:off x="1652484" y="2114649"/>
                                          <a:ext cx="28503" cy="27204"/>
                                        </a:xfrm>
                                        <a:custGeom>
                                          <a:avLst/>
                                          <a:gdLst>
                                            <a:gd name="csX0" fmla="*/ 25733 w 28503"/>
                                            <a:gd name="csY0" fmla="*/ 27204 h 27204"/>
                                            <a:gd name="csX1" fmla="*/ 23827 w 28503"/>
                                            <a:gd name="csY1" fmla="*/ 26478 h 27204"/>
                                            <a:gd name="csX2" fmla="*/ 864 w 28503"/>
                                            <a:gd name="csY2" fmla="*/ 4770 h 27204"/>
                                            <a:gd name="csX3" fmla="*/ 773 w 28503"/>
                                            <a:gd name="csY3" fmla="*/ 864 h 27204"/>
                                            <a:gd name="csX4" fmla="*/ 4676 w 28503"/>
                                            <a:gd name="csY4" fmla="*/ 774 h 27204"/>
                                            <a:gd name="csX5" fmla="*/ 27639 w 28503"/>
                                            <a:gd name="csY5" fmla="*/ 22481 h 27204"/>
                                            <a:gd name="csX6" fmla="*/ 27730 w 28503"/>
                                            <a:gd name="csY6" fmla="*/ 26387 h 27204"/>
                                            <a:gd name="csX7" fmla="*/ 25733 w 28503"/>
                                            <a:gd name="csY7" fmla="*/ 27204 h 272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8503" h="27204">
                                              <a:moveTo>
                                                <a:pt x="25733" y="27204"/>
                                              </a:moveTo>
                                              <a:cubicBezTo>
                                                <a:pt x="25007" y="27204"/>
                                                <a:pt x="24372" y="26932"/>
                                                <a:pt x="23827" y="26478"/>
                                              </a:cubicBezTo>
                                              <a:lnTo>
                                                <a:pt x="864" y="4770"/>
                                              </a:lnTo>
                                              <a:cubicBezTo>
                                                <a:pt x="-226" y="3771"/>
                                                <a:pt x="-316" y="1954"/>
                                                <a:pt x="773" y="864"/>
                                              </a:cubicBezTo>
                                              <a:cubicBezTo>
                                                <a:pt x="1771" y="-226"/>
                                                <a:pt x="3587" y="-317"/>
                                                <a:pt x="4676" y="774"/>
                                              </a:cubicBezTo>
                                              <a:lnTo>
                                                <a:pt x="27639" y="22481"/>
                                              </a:lnTo>
                                              <a:cubicBezTo>
                                                <a:pt x="28729" y="23481"/>
                                                <a:pt x="28819" y="25297"/>
                                                <a:pt x="27730" y="26387"/>
                                              </a:cubicBezTo>
                                              <a:cubicBezTo>
                                                <a:pt x="27186" y="26932"/>
                                                <a:pt x="26459" y="27204"/>
                                                <a:pt x="25733" y="27204"/>
                                              </a:cubicBezTo>
                                              <a:close/>
                                            </a:path>
                                          </a:pathLst>
                                        </a:custGeom>
                                        <a:solidFill>
                                          <a:srgbClr val="459CD7"/>
                                        </a:solidFill>
                                        <a:ln w="8148" cap="flat">
                                          <a:noFill/>
                                          <a:prstDash val="solid"/>
                                          <a:miter/>
                                        </a:ln>
                                      </wps:spPr>
                                      <wps:bodyPr/>
                                    </wps:wsp>
                                    <wps:wsp>
                                      <wps:cNvPr id="2126414222" name="Forme libre : forme 2126414222"/>
                                      <wps:cNvSpPr/>
                                      <wps:spPr>
                                        <a:xfrm>
                                          <a:off x="1785979" y="2056498"/>
                                          <a:ext cx="30632" cy="24773"/>
                                        </a:xfrm>
                                        <a:custGeom>
                                          <a:avLst/>
                                          <a:gdLst>
                                            <a:gd name="csX0" fmla="*/ 27842 w 30632"/>
                                            <a:gd name="csY0" fmla="*/ 24682 h 24773"/>
                                            <a:gd name="csX1" fmla="*/ 26208 w 30632"/>
                                            <a:gd name="csY1" fmla="*/ 24137 h 24773"/>
                                            <a:gd name="csX2" fmla="*/ 1066 w 30632"/>
                                            <a:gd name="csY2" fmla="*/ 4882 h 24773"/>
                                            <a:gd name="csX3" fmla="*/ 612 w 30632"/>
                                            <a:gd name="csY3" fmla="*/ 1067 h 24773"/>
                                            <a:gd name="csX4" fmla="*/ 4425 w 30632"/>
                                            <a:gd name="csY4" fmla="*/ 613 h 24773"/>
                                            <a:gd name="csX5" fmla="*/ 29566 w 30632"/>
                                            <a:gd name="csY5" fmla="*/ 19868 h 24773"/>
                                            <a:gd name="csX6" fmla="*/ 30020 w 30632"/>
                                            <a:gd name="csY6" fmla="*/ 23683 h 24773"/>
                                            <a:gd name="csX7" fmla="*/ 27842 w 30632"/>
                                            <a:gd name="csY7" fmla="*/ 24773 h 24773"/>
                                            <a:gd name="csX8" fmla="*/ 27842 w 30632"/>
                                            <a:gd name="csY8" fmla="*/ 24773 h 247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0632" h="24773">
                                              <a:moveTo>
                                                <a:pt x="27842" y="24682"/>
                                              </a:moveTo>
                                              <a:cubicBezTo>
                                                <a:pt x="27207" y="24682"/>
                                                <a:pt x="26662" y="24501"/>
                                                <a:pt x="26208" y="24137"/>
                                              </a:cubicBezTo>
                                              <a:lnTo>
                                                <a:pt x="1066" y="4882"/>
                                              </a:lnTo>
                                              <a:cubicBezTo>
                                                <a:pt x="-114" y="3974"/>
                                                <a:pt x="-386" y="2248"/>
                                                <a:pt x="612" y="1067"/>
                                              </a:cubicBezTo>
                                              <a:cubicBezTo>
                                                <a:pt x="1520" y="-114"/>
                                                <a:pt x="3245" y="-386"/>
                                                <a:pt x="4425" y="613"/>
                                              </a:cubicBezTo>
                                              <a:lnTo>
                                                <a:pt x="29566" y="19868"/>
                                              </a:lnTo>
                                              <a:cubicBezTo>
                                                <a:pt x="30746" y="20777"/>
                                                <a:pt x="31019" y="22502"/>
                                                <a:pt x="30020" y="23683"/>
                                              </a:cubicBezTo>
                                              <a:cubicBezTo>
                                                <a:pt x="29476" y="24410"/>
                                                <a:pt x="28659" y="24773"/>
                                                <a:pt x="27842" y="24773"/>
                                              </a:cubicBezTo>
                                              <a:lnTo>
                                                <a:pt x="27842" y="24773"/>
                                              </a:lnTo>
                                              <a:close/>
                                            </a:path>
                                          </a:pathLst>
                                        </a:custGeom>
                                        <a:solidFill>
                                          <a:srgbClr val="459CD7"/>
                                        </a:solidFill>
                                        <a:ln w="8148" cap="flat">
                                          <a:noFill/>
                                          <a:prstDash val="solid"/>
                                          <a:miter/>
                                        </a:ln>
                                      </wps:spPr>
                                      <wps:bodyPr/>
                                    </wps:wsp>
                                    <wps:wsp>
                                      <wps:cNvPr id="805565803" name="Forme libre : forme 805565803"/>
                                      <wps:cNvSpPr/>
                                      <wps:spPr>
                                        <a:xfrm>
                                          <a:off x="1661172" y="2199002"/>
                                          <a:ext cx="32186" cy="22598"/>
                                        </a:xfrm>
                                        <a:custGeom>
                                          <a:avLst/>
                                          <a:gdLst>
                                            <a:gd name="csX0" fmla="*/ 2705 w 32186"/>
                                            <a:gd name="csY0" fmla="*/ 22599 h 22598"/>
                                            <a:gd name="csX1" fmla="*/ 436 w 32186"/>
                                            <a:gd name="csY1" fmla="*/ 21327 h 22598"/>
                                            <a:gd name="csX2" fmla="*/ 1253 w 32186"/>
                                            <a:gd name="csY2" fmla="*/ 17512 h 22598"/>
                                            <a:gd name="csX3" fmla="*/ 27938 w 32186"/>
                                            <a:gd name="csY3" fmla="*/ 437 h 22598"/>
                                            <a:gd name="csX4" fmla="*/ 31750 w 32186"/>
                                            <a:gd name="csY4" fmla="*/ 1254 h 22598"/>
                                            <a:gd name="csX5" fmla="*/ 30933 w 32186"/>
                                            <a:gd name="csY5" fmla="*/ 5069 h 22598"/>
                                            <a:gd name="csX6" fmla="*/ 4248 w 32186"/>
                                            <a:gd name="csY6" fmla="*/ 22145 h 22598"/>
                                            <a:gd name="csX7" fmla="*/ 2796 w 32186"/>
                                            <a:gd name="csY7" fmla="*/ 22599 h 22598"/>
                                            <a:gd name="csX8" fmla="*/ 2796 w 32186"/>
                                            <a:gd name="csY8" fmla="*/ 22599 h 225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2186" h="22598">
                                              <a:moveTo>
                                                <a:pt x="2705" y="22599"/>
                                              </a:moveTo>
                                              <a:cubicBezTo>
                                                <a:pt x="1798" y="22599"/>
                                                <a:pt x="890" y="22145"/>
                                                <a:pt x="436" y="21327"/>
                                              </a:cubicBezTo>
                                              <a:cubicBezTo>
                                                <a:pt x="-381" y="20055"/>
                                                <a:pt x="-18" y="18330"/>
                                                <a:pt x="1253" y="17512"/>
                                              </a:cubicBezTo>
                                              <a:lnTo>
                                                <a:pt x="27938" y="437"/>
                                              </a:lnTo>
                                              <a:cubicBezTo>
                                                <a:pt x="29209" y="-381"/>
                                                <a:pt x="30933" y="-18"/>
                                                <a:pt x="31750" y="1254"/>
                                              </a:cubicBezTo>
                                              <a:cubicBezTo>
                                                <a:pt x="32567" y="2526"/>
                                                <a:pt x="32204" y="4251"/>
                                                <a:pt x="30933" y="5069"/>
                                              </a:cubicBezTo>
                                              <a:lnTo>
                                                <a:pt x="4248" y="22145"/>
                                              </a:lnTo>
                                              <a:cubicBezTo>
                                                <a:pt x="4248" y="22145"/>
                                                <a:pt x="3341" y="22599"/>
                                                <a:pt x="2796" y="22599"/>
                                              </a:cubicBezTo>
                                              <a:lnTo>
                                                <a:pt x="2796" y="22599"/>
                                              </a:lnTo>
                                              <a:close/>
                                            </a:path>
                                          </a:pathLst>
                                        </a:custGeom>
                                        <a:solidFill>
                                          <a:srgbClr val="459CD7"/>
                                        </a:solidFill>
                                        <a:ln w="8148" cap="flat">
                                          <a:noFill/>
                                          <a:prstDash val="solid"/>
                                          <a:miter/>
                                        </a:ln>
                                      </wps:spPr>
                                      <wps:bodyPr/>
                                    </wps:wsp>
                                    <wps:wsp>
                                      <wps:cNvPr id="1353065020" name="Forme libre : forme 1353065020"/>
                                      <wps:cNvSpPr/>
                                      <wps:spPr>
                                        <a:xfrm>
                                          <a:off x="1858494" y="2106448"/>
                                          <a:ext cx="32186" cy="22598"/>
                                        </a:xfrm>
                                        <a:custGeom>
                                          <a:avLst/>
                                          <a:gdLst>
                                            <a:gd name="csX0" fmla="*/ 2705 w 32186"/>
                                            <a:gd name="csY0" fmla="*/ 22599 h 22598"/>
                                            <a:gd name="csX1" fmla="*/ 436 w 32186"/>
                                            <a:gd name="csY1" fmla="*/ 21327 h 22598"/>
                                            <a:gd name="csX2" fmla="*/ 1253 w 32186"/>
                                            <a:gd name="csY2" fmla="*/ 17512 h 22598"/>
                                            <a:gd name="csX3" fmla="*/ 27938 w 32186"/>
                                            <a:gd name="csY3" fmla="*/ 436 h 22598"/>
                                            <a:gd name="csX4" fmla="*/ 31750 w 32186"/>
                                            <a:gd name="csY4" fmla="*/ 1254 h 22598"/>
                                            <a:gd name="csX5" fmla="*/ 30933 w 32186"/>
                                            <a:gd name="csY5" fmla="*/ 5069 h 22598"/>
                                            <a:gd name="csX6" fmla="*/ 4248 w 32186"/>
                                            <a:gd name="csY6" fmla="*/ 22144 h 22598"/>
                                            <a:gd name="csX7" fmla="*/ 2796 w 32186"/>
                                            <a:gd name="csY7" fmla="*/ 22599 h 22598"/>
                                            <a:gd name="csX8" fmla="*/ 2796 w 32186"/>
                                            <a:gd name="csY8" fmla="*/ 22599 h 225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2186" h="22598">
                                              <a:moveTo>
                                                <a:pt x="2705" y="22599"/>
                                              </a:moveTo>
                                              <a:cubicBezTo>
                                                <a:pt x="1798" y="22599"/>
                                                <a:pt x="890" y="22144"/>
                                                <a:pt x="436" y="21327"/>
                                              </a:cubicBezTo>
                                              <a:cubicBezTo>
                                                <a:pt x="-381" y="20055"/>
                                                <a:pt x="-18" y="18330"/>
                                                <a:pt x="1253" y="17512"/>
                                              </a:cubicBezTo>
                                              <a:lnTo>
                                                <a:pt x="27938" y="436"/>
                                              </a:lnTo>
                                              <a:cubicBezTo>
                                                <a:pt x="29209" y="-381"/>
                                                <a:pt x="30933" y="-18"/>
                                                <a:pt x="31750" y="1254"/>
                                              </a:cubicBezTo>
                                              <a:cubicBezTo>
                                                <a:pt x="32567" y="2525"/>
                                                <a:pt x="32204" y="4251"/>
                                                <a:pt x="30933" y="5069"/>
                                              </a:cubicBezTo>
                                              <a:lnTo>
                                                <a:pt x="4248" y="22144"/>
                                              </a:lnTo>
                                              <a:cubicBezTo>
                                                <a:pt x="4248" y="22144"/>
                                                <a:pt x="3341" y="22599"/>
                                                <a:pt x="2796" y="22599"/>
                                              </a:cubicBezTo>
                                              <a:lnTo>
                                                <a:pt x="2796" y="22599"/>
                                              </a:lnTo>
                                              <a:close/>
                                            </a:path>
                                          </a:pathLst>
                                        </a:custGeom>
                                        <a:solidFill>
                                          <a:srgbClr val="459CD7"/>
                                        </a:solidFill>
                                        <a:ln w="8148" cap="flat">
                                          <a:noFill/>
                                          <a:prstDash val="solid"/>
                                          <a:miter/>
                                        </a:ln>
                                      </wps:spPr>
                                      <wps:bodyPr/>
                                    </wps:wsp>
                                    <wps:wsp>
                                      <wps:cNvPr id="1893632984" name="Forme libre : forme 1893632984"/>
                                      <wps:cNvSpPr/>
                                      <wps:spPr>
                                        <a:xfrm>
                                          <a:off x="1773691" y="2111142"/>
                                          <a:ext cx="17268" cy="34889"/>
                                        </a:xfrm>
                                        <a:custGeom>
                                          <a:avLst/>
                                          <a:gdLst>
                                            <a:gd name="csX0" fmla="*/ 14534 w 17268"/>
                                            <a:gd name="csY0" fmla="*/ 34890 h 34889"/>
                                            <a:gd name="csX1" fmla="*/ 11993 w 17268"/>
                                            <a:gd name="csY1" fmla="*/ 33164 h 34889"/>
                                            <a:gd name="csX2" fmla="*/ 193 w 17268"/>
                                            <a:gd name="csY2" fmla="*/ 3736 h 34889"/>
                                            <a:gd name="csX3" fmla="*/ 1736 w 17268"/>
                                            <a:gd name="csY3" fmla="*/ 193 h 34889"/>
                                            <a:gd name="csX4" fmla="*/ 5276 w 17268"/>
                                            <a:gd name="csY4" fmla="*/ 1738 h 34889"/>
                                            <a:gd name="csX5" fmla="*/ 17075 w 17268"/>
                                            <a:gd name="csY5" fmla="*/ 31166 h 34889"/>
                                            <a:gd name="csX6" fmla="*/ 15533 w 17268"/>
                                            <a:gd name="csY6" fmla="*/ 34708 h 34889"/>
                                            <a:gd name="csX7" fmla="*/ 14534 w 17268"/>
                                            <a:gd name="csY7" fmla="*/ 34890 h 34889"/>
                                            <a:gd name="csX8" fmla="*/ 14534 w 17268"/>
                                            <a:gd name="csY8" fmla="*/ 34890 h 348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268" h="34889">
                                              <a:moveTo>
                                                <a:pt x="14534" y="34890"/>
                                              </a:moveTo>
                                              <a:cubicBezTo>
                                                <a:pt x="13445" y="34890"/>
                                                <a:pt x="12447" y="34254"/>
                                                <a:pt x="11993" y="33164"/>
                                              </a:cubicBezTo>
                                              <a:lnTo>
                                                <a:pt x="193" y="3736"/>
                                              </a:lnTo>
                                              <a:cubicBezTo>
                                                <a:pt x="-351" y="2373"/>
                                                <a:pt x="284" y="738"/>
                                                <a:pt x="1736" y="193"/>
                                              </a:cubicBezTo>
                                              <a:cubicBezTo>
                                                <a:pt x="3098" y="-352"/>
                                                <a:pt x="4731" y="284"/>
                                                <a:pt x="5276" y="1738"/>
                                              </a:cubicBezTo>
                                              <a:lnTo>
                                                <a:pt x="17075" y="31166"/>
                                              </a:lnTo>
                                              <a:cubicBezTo>
                                                <a:pt x="17620" y="32528"/>
                                                <a:pt x="16985" y="34163"/>
                                                <a:pt x="15533" y="34708"/>
                                              </a:cubicBezTo>
                                              <a:cubicBezTo>
                                                <a:pt x="15170" y="34890"/>
                                                <a:pt x="14806" y="34890"/>
                                                <a:pt x="14534" y="34890"/>
                                              </a:cubicBezTo>
                                              <a:lnTo>
                                                <a:pt x="14534" y="34890"/>
                                              </a:lnTo>
                                              <a:close/>
                                            </a:path>
                                          </a:pathLst>
                                        </a:custGeom>
                                        <a:solidFill>
                                          <a:srgbClr val="459CD7"/>
                                        </a:solidFill>
                                        <a:ln w="8148" cap="flat">
                                          <a:noFill/>
                                          <a:prstDash val="solid"/>
                                          <a:miter/>
                                        </a:ln>
                                      </wps:spPr>
                                      <wps:bodyPr/>
                                    </wps:wsp>
                                    <wps:wsp>
                                      <wps:cNvPr id="753166858" name="Forme libre : forme 753166858"/>
                                      <wps:cNvSpPr/>
                                      <wps:spPr>
                                        <a:xfrm>
                                          <a:off x="1882337" y="2163551"/>
                                          <a:ext cx="23529" cy="31437"/>
                                        </a:xfrm>
                                        <a:custGeom>
                                          <a:avLst/>
                                          <a:gdLst>
                                            <a:gd name="csX0" fmla="*/ 20796 w 23529"/>
                                            <a:gd name="csY0" fmla="*/ 31437 h 31437"/>
                                            <a:gd name="csX1" fmla="*/ 18527 w 23529"/>
                                            <a:gd name="csY1" fmla="*/ 30256 h 31437"/>
                                            <a:gd name="csX2" fmla="*/ 464 w 23529"/>
                                            <a:gd name="csY2" fmla="*/ 4279 h 31437"/>
                                            <a:gd name="csX3" fmla="*/ 1191 w 23529"/>
                                            <a:gd name="csY3" fmla="*/ 465 h 31437"/>
                                            <a:gd name="csX4" fmla="*/ 5003 w 23529"/>
                                            <a:gd name="csY4" fmla="*/ 1191 h 31437"/>
                                            <a:gd name="csX5" fmla="*/ 23065 w 23529"/>
                                            <a:gd name="csY5" fmla="*/ 27168 h 31437"/>
                                            <a:gd name="csX6" fmla="*/ 22339 w 23529"/>
                                            <a:gd name="csY6" fmla="*/ 30983 h 31437"/>
                                            <a:gd name="csX7" fmla="*/ 20796 w 23529"/>
                                            <a:gd name="csY7" fmla="*/ 31437 h 31437"/>
                                            <a:gd name="csX8" fmla="*/ 20796 w 23529"/>
                                            <a:gd name="csY8" fmla="*/ 31437 h 314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529" h="31437">
                                              <a:moveTo>
                                                <a:pt x="20796" y="31437"/>
                                              </a:moveTo>
                                              <a:cubicBezTo>
                                                <a:pt x="19979" y="31437"/>
                                                <a:pt x="19071" y="31074"/>
                                                <a:pt x="18527" y="30256"/>
                                              </a:cubicBezTo>
                                              <a:lnTo>
                                                <a:pt x="464" y="4279"/>
                                              </a:lnTo>
                                              <a:cubicBezTo>
                                                <a:pt x="-352" y="3008"/>
                                                <a:pt x="-80" y="1373"/>
                                                <a:pt x="1191" y="465"/>
                                              </a:cubicBezTo>
                                              <a:cubicBezTo>
                                                <a:pt x="2461" y="-353"/>
                                                <a:pt x="4095" y="-80"/>
                                                <a:pt x="5003" y="1191"/>
                                              </a:cubicBezTo>
                                              <a:lnTo>
                                                <a:pt x="23065" y="27168"/>
                                              </a:lnTo>
                                              <a:cubicBezTo>
                                                <a:pt x="23882" y="28440"/>
                                                <a:pt x="23609" y="30075"/>
                                                <a:pt x="22339" y="30983"/>
                                              </a:cubicBezTo>
                                              <a:cubicBezTo>
                                                <a:pt x="21885" y="31346"/>
                                                <a:pt x="21340" y="31437"/>
                                                <a:pt x="20796" y="31437"/>
                                              </a:cubicBezTo>
                                              <a:lnTo>
                                                <a:pt x="20796" y="31437"/>
                                              </a:lnTo>
                                              <a:close/>
                                            </a:path>
                                          </a:pathLst>
                                        </a:custGeom>
                                        <a:solidFill>
                                          <a:srgbClr val="459CD7"/>
                                        </a:solidFill>
                                        <a:ln w="8148" cap="flat">
                                          <a:noFill/>
                                          <a:prstDash val="solid"/>
                                          <a:miter/>
                                        </a:ln>
                                      </wps:spPr>
                                      <wps:bodyPr/>
                                    </wps:wsp>
                                    <wps:wsp>
                                      <wps:cNvPr id="2118453149" name="Forme libre : forme 2118453149"/>
                                      <wps:cNvSpPr/>
                                      <wps:spPr>
                                        <a:xfrm>
                                          <a:off x="1801684" y="2179029"/>
                                          <a:ext cx="34528" cy="18048"/>
                                        </a:xfrm>
                                        <a:custGeom>
                                          <a:avLst/>
                                          <a:gdLst>
                                            <a:gd name="csX0" fmla="*/ 2787 w 34528"/>
                                            <a:gd name="csY0" fmla="*/ 17958 h 18048"/>
                                            <a:gd name="csX1" fmla="*/ 246 w 34528"/>
                                            <a:gd name="csY1" fmla="*/ 16323 h 18048"/>
                                            <a:gd name="csX2" fmla="*/ 1698 w 34528"/>
                                            <a:gd name="csY2" fmla="*/ 12780 h 18048"/>
                                            <a:gd name="csX3" fmla="*/ 30743 w 34528"/>
                                            <a:gd name="csY3" fmla="*/ 246 h 18048"/>
                                            <a:gd name="csX4" fmla="*/ 34283 w 34528"/>
                                            <a:gd name="csY4" fmla="*/ 1699 h 18048"/>
                                            <a:gd name="csX5" fmla="*/ 32830 w 34528"/>
                                            <a:gd name="csY5" fmla="*/ 5242 h 18048"/>
                                            <a:gd name="csX6" fmla="*/ 3786 w 34528"/>
                                            <a:gd name="csY6" fmla="*/ 17776 h 18048"/>
                                            <a:gd name="csX7" fmla="*/ 2696 w 34528"/>
                                            <a:gd name="csY7" fmla="*/ 18048 h 18048"/>
                                            <a:gd name="csX8" fmla="*/ 2696 w 34528"/>
                                            <a:gd name="csY8" fmla="*/ 18048 h 180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4528" h="18048">
                                              <a:moveTo>
                                                <a:pt x="2787" y="17958"/>
                                              </a:moveTo>
                                              <a:cubicBezTo>
                                                <a:pt x="1789" y="17958"/>
                                                <a:pt x="700" y="17322"/>
                                                <a:pt x="246" y="16323"/>
                                              </a:cubicBezTo>
                                              <a:cubicBezTo>
                                                <a:pt x="-390" y="14960"/>
                                                <a:pt x="246" y="13325"/>
                                                <a:pt x="1698" y="12780"/>
                                              </a:cubicBezTo>
                                              <a:lnTo>
                                                <a:pt x="30743" y="246"/>
                                              </a:lnTo>
                                              <a:cubicBezTo>
                                                <a:pt x="32104" y="-390"/>
                                                <a:pt x="33738" y="246"/>
                                                <a:pt x="34283" y="1699"/>
                                              </a:cubicBezTo>
                                              <a:cubicBezTo>
                                                <a:pt x="34918" y="3062"/>
                                                <a:pt x="34283" y="4697"/>
                                                <a:pt x="32830" y="5242"/>
                                              </a:cubicBezTo>
                                              <a:lnTo>
                                                <a:pt x="3786" y="17776"/>
                                              </a:lnTo>
                                              <a:cubicBezTo>
                                                <a:pt x="3786" y="17776"/>
                                                <a:pt x="3060" y="18048"/>
                                                <a:pt x="2696" y="18048"/>
                                              </a:cubicBezTo>
                                              <a:lnTo>
                                                <a:pt x="2696" y="18048"/>
                                              </a:lnTo>
                                              <a:close/>
                                            </a:path>
                                          </a:pathLst>
                                        </a:custGeom>
                                        <a:solidFill>
                                          <a:srgbClr val="459CD7"/>
                                        </a:solidFill>
                                        <a:ln w="8148" cap="flat">
                                          <a:noFill/>
                                          <a:prstDash val="solid"/>
                                          <a:miter/>
                                        </a:ln>
                                      </wps:spPr>
                                      <wps:bodyPr/>
                                    </wps:wsp>
                                    <wps:wsp>
                                      <wps:cNvPr id="689025264" name="Forme libre : forme 689025264"/>
                                      <wps:cNvSpPr/>
                                      <wps:spPr>
                                        <a:xfrm>
                                          <a:off x="1718177" y="2165128"/>
                                          <a:ext cx="30632" cy="24773"/>
                                        </a:xfrm>
                                        <a:custGeom>
                                          <a:avLst/>
                                          <a:gdLst>
                                            <a:gd name="csX0" fmla="*/ 27842 w 30632"/>
                                            <a:gd name="csY0" fmla="*/ 24682 h 24773"/>
                                            <a:gd name="csX1" fmla="*/ 26208 w 30632"/>
                                            <a:gd name="csY1" fmla="*/ 24137 h 24773"/>
                                            <a:gd name="csX2" fmla="*/ 1066 w 30632"/>
                                            <a:gd name="csY2" fmla="*/ 4882 h 24773"/>
                                            <a:gd name="csX3" fmla="*/ 612 w 30632"/>
                                            <a:gd name="csY3" fmla="*/ 1067 h 24773"/>
                                            <a:gd name="csX4" fmla="*/ 4425 w 30632"/>
                                            <a:gd name="csY4" fmla="*/ 613 h 24773"/>
                                            <a:gd name="csX5" fmla="*/ 29566 w 30632"/>
                                            <a:gd name="csY5" fmla="*/ 19868 h 24773"/>
                                            <a:gd name="csX6" fmla="*/ 30020 w 30632"/>
                                            <a:gd name="csY6" fmla="*/ 23683 h 24773"/>
                                            <a:gd name="csX7" fmla="*/ 27842 w 30632"/>
                                            <a:gd name="csY7" fmla="*/ 24773 h 24773"/>
                                            <a:gd name="csX8" fmla="*/ 27842 w 30632"/>
                                            <a:gd name="csY8" fmla="*/ 24773 h 247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0632" h="24773">
                                              <a:moveTo>
                                                <a:pt x="27842" y="24682"/>
                                              </a:moveTo>
                                              <a:cubicBezTo>
                                                <a:pt x="27207" y="24682"/>
                                                <a:pt x="26662" y="24501"/>
                                                <a:pt x="26208" y="24137"/>
                                              </a:cubicBezTo>
                                              <a:lnTo>
                                                <a:pt x="1066" y="4882"/>
                                              </a:lnTo>
                                              <a:cubicBezTo>
                                                <a:pt x="-114" y="3973"/>
                                                <a:pt x="-386" y="2248"/>
                                                <a:pt x="612" y="1067"/>
                                              </a:cubicBezTo>
                                              <a:cubicBezTo>
                                                <a:pt x="1520" y="-114"/>
                                                <a:pt x="3245" y="-386"/>
                                                <a:pt x="4425" y="613"/>
                                              </a:cubicBezTo>
                                              <a:lnTo>
                                                <a:pt x="29566" y="19868"/>
                                              </a:lnTo>
                                              <a:cubicBezTo>
                                                <a:pt x="30746" y="20777"/>
                                                <a:pt x="31019" y="22503"/>
                                                <a:pt x="30020" y="23683"/>
                                              </a:cubicBezTo>
                                              <a:cubicBezTo>
                                                <a:pt x="29476" y="24410"/>
                                                <a:pt x="28659" y="24773"/>
                                                <a:pt x="27842" y="24773"/>
                                              </a:cubicBezTo>
                                              <a:lnTo>
                                                <a:pt x="27842" y="24773"/>
                                              </a:lnTo>
                                              <a:close/>
                                            </a:path>
                                          </a:pathLst>
                                        </a:custGeom>
                                        <a:solidFill>
                                          <a:srgbClr val="459CD7"/>
                                        </a:solidFill>
                                        <a:ln w="8148" cap="flat">
                                          <a:noFill/>
                                          <a:prstDash val="solid"/>
                                          <a:miter/>
                                        </a:ln>
                                      </wps:spPr>
                                      <wps:bodyPr/>
                                    </wps:wsp>
                                  </wpg:grpSp>
                                  <wpg:grpSp>
                                    <wpg:cNvPr id="2129403952" name="Graphique 3"/>
                                    <wpg:cNvGrpSpPr/>
                                    <wpg:grpSpPr>
                                      <a:xfrm>
                                        <a:off x="1718625" y="2239534"/>
                                        <a:ext cx="266517" cy="151733"/>
                                        <a:chOff x="1718625" y="2239534"/>
                                        <a:chExt cx="266517" cy="151733"/>
                                      </a:xfrm>
                                      <a:solidFill>
                                        <a:srgbClr val="459CD7"/>
                                      </a:solidFill>
                                    </wpg:grpSpPr>
                                    <wps:wsp>
                                      <wps:cNvPr id="2076562533" name="Forme libre : forme 2076562533"/>
                                      <wps:cNvSpPr/>
                                      <wps:spPr>
                                        <a:xfrm>
                                          <a:off x="1873220" y="2345167"/>
                                          <a:ext cx="32232" cy="22304"/>
                                        </a:xfrm>
                                        <a:custGeom>
                                          <a:avLst/>
                                          <a:gdLst>
                                            <a:gd name="csX0" fmla="*/ 2774 w 32232"/>
                                            <a:gd name="csY0" fmla="*/ 22304 h 22304"/>
                                            <a:gd name="csX1" fmla="*/ 414 w 32232"/>
                                            <a:gd name="csY1" fmla="*/ 21033 h 22304"/>
                                            <a:gd name="csX2" fmla="*/ 1231 w 32232"/>
                                            <a:gd name="csY2" fmla="*/ 17218 h 22304"/>
                                            <a:gd name="csX3" fmla="*/ 28007 w 32232"/>
                                            <a:gd name="csY3" fmla="*/ 414 h 22304"/>
                                            <a:gd name="csX4" fmla="*/ 31819 w 32232"/>
                                            <a:gd name="csY4" fmla="*/ 1232 h 22304"/>
                                            <a:gd name="csX5" fmla="*/ 31002 w 32232"/>
                                            <a:gd name="csY5" fmla="*/ 5047 h 22304"/>
                                            <a:gd name="csX6" fmla="*/ 4226 w 32232"/>
                                            <a:gd name="csY6" fmla="*/ 21850 h 22304"/>
                                            <a:gd name="csX7" fmla="*/ 2774 w 32232"/>
                                            <a:gd name="csY7" fmla="*/ 22213 h 22304"/>
                                            <a:gd name="csX8" fmla="*/ 2774 w 32232"/>
                                            <a:gd name="csY8" fmla="*/ 22213 h 223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2232" h="22304">
                                              <a:moveTo>
                                                <a:pt x="2774" y="22304"/>
                                              </a:moveTo>
                                              <a:cubicBezTo>
                                                <a:pt x="1866" y="22304"/>
                                                <a:pt x="959" y="21850"/>
                                                <a:pt x="414" y="21033"/>
                                              </a:cubicBezTo>
                                              <a:cubicBezTo>
                                                <a:pt x="-403" y="19761"/>
                                                <a:pt x="51" y="18035"/>
                                                <a:pt x="1231" y="17218"/>
                                              </a:cubicBezTo>
                                              <a:lnTo>
                                                <a:pt x="28007" y="414"/>
                                              </a:lnTo>
                                              <a:cubicBezTo>
                                                <a:pt x="29277" y="-403"/>
                                                <a:pt x="31002" y="51"/>
                                                <a:pt x="31819" y="1232"/>
                                              </a:cubicBezTo>
                                              <a:cubicBezTo>
                                                <a:pt x="32636" y="2503"/>
                                                <a:pt x="32182" y="4229"/>
                                                <a:pt x="31002" y="5047"/>
                                              </a:cubicBezTo>
                                              <a:lnTo>
                                                <a:pt x="4226" y="21850"/>
                                              </a:lnTo>
                                              <a:cubicBezTo>
                                                <a:pt x="4226" y="21850"/>
                                                <a:pt x="3319" y="22213"/>
                                                <a:pt x="2774" y="22213"/>
                                              </a:cubicBezTo>
                                              <a:lnTo>
                                                <a:pt x="2774" y="22213"/>
                                              </a:lnTo>
                                              <a:close/>
                                            </a:path>
                                          </a:pathLst>
                                        </a:custGeom>
                                        <a:solidFill>
                                          <a:srgbClr val="459CD7"/>
                                        </a:solidFill>
                                        <a:ln w="8148" cap="flat">
                                          <a:noFill/>
                                          <a:prstDash val="solid"/>
                                          <a:miter/>
                                        </a:ln>
                                      </wps:spPr>
                                      <wps:bodyPr/>
                                    </wps:wsp>
                                    <wps:wsp>
                                      <wps:cNvPr id="1866660493" name="Forme libre : forme 1866660493"/>
                                      <wps:cNvSpPr/>
                                      <wps:spPr>
                                        <a:xfrm>
                                          <a:off x="1936968" y="2317313"/>
                                          <a:ext cx="26181" cy="29449"/>
                                        </a:xfrm>
                                        <a:custGeom>
                                          <a:avLst/>
                                          <a:gdLst>
                                            <a:gd name="csX0" fmla="*/ 23438 w 26181"/>
                                            <a:gd name="csY0" fmla="*/ 29449 h 29449"/>
                                            <a:gd name="csX1" fmla="*/ 21350 w 26181"/>
                                            <a:gd name="csY1" fmla="*/ 28541 h 29449"/>
                                            <a:gd name="csX2" fmla="*/ 656 w 26181"/>
                                            <a:gd name="csY2" fmla="*/ 4562 h 29449"/>
                                            <a:gd name="csX3" fmla="*/ 928 w 26181"/>
                                            <a:gd name="csY3" fmla="*/ 656 h 29449"/>
                                            <a:gd name="csX4" fmla="*/ 4831 w 26181"/>
                                            <a:gd name="csY4" fmla="*/ 929 h 29449"/>
                                            <a:gd name="csX5" fmla="*/ 25526 w 26181"/>
                                            <a:gd name="csY5" fmla="*/ 24908 h 29449"/>
                                            <a:gd name="csX6" fmla="*/ 25253 w 26181"/>
                                            <a:gd name="csY6" fmla="*/ 28813 h 29449"/>
                                            <a:gd name="csX7" fmla="*/ 23438 w 26181"/>
                                            <a:gd name="csY7" fmla="*/ 29449 h 294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181" h="29449">
                                              <a:moveTo>
                                                <a:pt x="23438" y="29449"/>
                                              </a:moveTo>
                                              <a:cubicBezTo>
                                                <a:pt x="22712" y="29449"/>
                                                <a:pt x="21895" y="29176"/>
                                                <a:pt x="21350" y="28541"/>
                                              </a:cubicBezTo>
                                              <a:lnTo>
                                                <a:pt x="656" y="4562"/>
                                              </a:lnTo>
                                              <a:cubicBezTo>
                                                <a:pt x="-343" y="3381"/>
                                                <a:pt x="-161" y="1655"/>
                                                <a:pt x="928" y="656"/>
                                              </a:cubicBezTo>
                                              <a:cubicBezTo>
                                                <a:pt x="2017" y="-343"/>
                                                <a:pt x="3833" y="-161"/>
                                                <a:pt x="4831" y="929"/>
                                              </a:cubicBezTo>
                                              <a:lnTo>
                                                <a:pt x="25526" y="24908"/>
                                              </a:lnTo>
                                              <a:cubicBezTo>
                                                <a:pt x="26524" y="26088"/>
                                                <a:pt x="26342" y="27814"/>
                                                <a:pt x="25253" y="28813"/>
                                              </a:cubicBezTo>
                                              <a:cubicBezTo>
                                                <a:pt x="24799" y="29267"/>
                                                <a:pt x="24073" y="29449"/>
                                                <a:pt x="23438" y="29449"/>
                                              </a:cubicBezTo>
                                              <a:close/>
                                            </a:path>
                                          </a:pathLst>
                                        </a:custGeom>
                                        <a:solidFill>
                                          <a:srgbClr val="459CD7"/>
                                        </a:solidFill>
                                        <a:ln w="8148" cap="flat">
                                          <a:noFill/>
                                          <a:prstDash val="solid"/>
                                          <a:miter/>
                                        </a:ln>
                                      </wps:spPr>
                                      <wps:bodyPr/>
                                    </wps:wsp>
                                    <wps:wsp>
                                      <wps:cNvPr id="1935418307" name="Forme libre : forme 1935418307"/>
                                      <wps:cNvSpPr/>
                                      <wps:spPr>
                                        <a:xfrm>
                                          <a:off x="1796061" y="2364155"/>
                                          <a:ext cx="28529" cy="27113"/>
                                        </a:xfrm>
                                        <a:custGeom>
                                          <a:avLst/>
                                          <a:gdLst>
                                            <a:gd name="csX0" fmla="*/ 25837 w 28529"/>
                                            <a:gd name="csY0" fmla="*/ 27114 h 27113"/>
                                            <a:gd name="csX1" fmla="*/ 23931 w 28529"/>
                                            <a:gd name="csY1" fmla="*/ 26387 h 27113"/>
                                            <a:gd name="csX2" fmla="*/ 877 w 28529"/>
                                            <a:gd name="csY2" fmla="*/ 4770 h 27113"/>
                                            <a:gd name="csX3" fmla="*/ 695 w 28529"/>
                                            <a:gd name="csY3" fmla="*/ 864 h 27113"/>
                                            <a:gd name="csX4" fmla="*/ 4598 w 28529"/>
                                            <a:gd name="csY4" fmla="*/ 774 h 27113"/>
                                            <a:gd name="csX5" fmla="*/ 27653 w 28529"/>
                                            <a:gd name="csY5" fmla="*/ 22391 h 27113"/>
                                            <a:gd name="csX6" fmla="*/ 27834 w 28529"/>
                                            <a:gd name="csY6" fmla="*/ 26296 h 27113"/>
                                            <a:gd name="csX7" fmla="*/ 25837 w 28529"/>
                                            <a:gd name="csY7" fmla="*/ 27114 h 27113"/>
                                            <a:gd name="csX8" fmla="*/ 25837 w 28529"/>
                                            <a:gd name="csY8" fmla="*/ 27114 h 271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29" h="27113">
                                              <a:moveTo>
                                                <a:pt x="25837" y="27114"/>
                                              </a:moveTo>
                                              <a:cubicBezTo>
                                                <a:pt x="25202" y="27114"/>
                                                <a:pt x="24476" y="26841"/>
                                                <a:pt x="23931" y="26387"/>
                                              </a:cubicBezTo>
                                              <a:lnTo>
                                                <a:pt x="877" y="4770"/>
                                              </a:lnTo>
                                              <a:cubicBezTo>
                                                <a:pt x="-212" y="3771"/>
                                                <a:pt x="-303" y="1954"/>
                                                <a:pt x="695" y="864"/>
                                              </a:cubicBezTo>
                                              <a:cubicBezTo>
                                                <a:pt x="1694" y="-226"/>
                                                <a:pt x="3509" y="-317"/>
                                                <a:pt x="4598" y="774"/>
                                              </a:cubicBezTo>
                                              <a:lnTo>
                                                <a:pt x="27653" y="22391"/>
                                              </a:lnTo>
                                              <a:cubicBezTo>
                                                <a:pt x="28742" y="23390"/>
                                                <a:pt x="28833" y="25206"/>
                                                <a:pt x="27834" y="26296"/>
                                              </a:cubicBezTo>
                                              <a:cubicBezTo>
                                                <a:pt x="27290" y="26932"/>
                                                <a:pt x="26563" y="27114"/>
                                                <a:pt x="25837" y="27114"/>
                                              </a:cubicBezTo>
                                              <a:lnTo>
                                                <a:pt x="25837" y="27114"/>
                                              </a:lnTo>
                                              <a:close/>
                                            </a:path>
                                          </a:pathLst>
                                        </a:custGeom>
                                        <a:solidFill>
                                          <a:srgbClr val="459CD7"/>
                                        </a:solidFill>
                                        <a:ln w="8148" cap="flat">
                                          <a:noFill/>
                                          <a:prstDash val="solid"/>
                                          <a:miter/>
                                        </a:ln>
                                      </wps:spPr>
                                      <wps:bodyPr/>
                                    </wps:wsp>
                                    <wps:wsp>
                                      <wps:cNvPr id="1185427105" name="Forme libre : forme 1185427105"/>
                                      <wps:cNvSpPr/>
                                      <wps:spPr>
                                        <a:xfrm>
                                          <a:off x="1931038" y="2239534"/>
                                          <a:ext cx="33643" cy="19669"/>
                                        </a:xfrm>
                                        <a:custGeom>
                                          <a:avLst/>
                                          <a:gdLst>
                                            <a:gd name="csX0" fmla="*/ 2773 w 33643"/>
                                            <a:gd name="csY0" fmla="*/ 19669 h 19669"/>
                                            <a:gd name="csX1" fmla="*/ 323 w 33643"/>
                                            <a:gd name="csY1" fmla="*/ 18216 h 19669"/>
                                            <a:gd name="csX2" fmla="*/ 1503 w 33643"/>
                                            <a:gd name="csY2" fmla="*/ 14583 h 19669"/>
                                            <a:gd name="csX3" fmla="*/ 29731 w 33643"/>
                                            <a:gd name="csY3" fmla="*/ 323 h 19669"/>
                                            <a:gd name="csX4" fmla="*/ 33361 w 33643"/>
                                            <a:gd name="csY4" fmla="*/ 1504 h 19669"/>
                                            <a:gd name="csX5" fmla="*/ 32181 w 33643"/>
                                            <a:gd name="csY5" fmla="*/ 5137 h 19669"/>
                                            <a:gd name="csX6" fmla="*/ 3953 w 33643"/>
                                            <a:gd name="csY6" fmla="*/ 19397 h 19669"/>
                                            <a:gd name="csX7" fmla="*/ 2683 w 33643"/>
                                            <a:gd name="csY7" fmla="*/ 19669 h 19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3643" h="19669">
                                              <a:moveTo>
                                                <a:pt x="2773" y="19669"/>
                                              </a:moveTo>
                                              <a:cubicBezTo>
                                                <a:pt x="1775" y="19669"/>
                                                <a:pt x="867" y="19124"/>
                                                <a:pt x="323" y="18216"/>
                                              </a:cubicBezTo>
                                              <a:cubicBezTo>
                                                <a:pt x="-403" y="16854"/>
                                                <a:pt x="141" y="15219"/>
                                                <a:pt x="1503" y="14583"/>
                                              </a:cubicBezTo>
                                              <a:lnTo>
                                                <a:pt x="29731" y="323"/>
                                              </a:lnTo>
                                              <a:cubicBezTo>
                                                <a:pt x="31092" y="-404"/>
                                                <a:pt x="32726" y="141"/>
                                                <a:pt x="33361" y="1504"/>
                                              </a:cubicBezTo>
                                              <a:cubicBezTo>
                                                <a:pt x="33997" y="2866"/>
                                                <a:pt x="33543" y="4501"/>
                                                <a:pt x="32181" y="5137"/>
                                              </a:cubicBezTo>
                                              <a:lnTo>
                                                <a:pt x="3953" y="19397"/>
                                              </a:lnTo>
                                              <a:cubicBezTo>
                                                <a:pt x="3953" y="19397"/>
                                                <a:pt x="3136" y="19669"/>
                                                <a:pt x="2683" y="19669"/>
                                              </a:cubicBezTo>
                                              <a:close/>
                                            </a:path>
                                          </a:pathLst>
                                        </a:custGeom>
                                        <a:solidFill>
                                          <a:srgbClr val="459CD7"/>
                                        </a:solidFill>
                                        <a:ln w="8148" cap="flat">
                                          <a:noFill/>
                                          <a:prstDash val="solid"/>
                                          <a:miter/>
                                        </a:ln>
                                      </wps:spPr>
                                      <wps:bodyPr/>
                                    </wps:wsp>
                                    <wps:wsp>
                                      <wps:cNvPr id="1788799508" name="Forme libre : forme 1788799508"/>
                                      <wps:cNvSpPr/>
                                      <wps:spPr>
                                        <a:xfrm>
                                          <a:off x="1725365" y="2311925"/>
                                          <a:ext cx="33683" cy="19669"/>
                                        </a:xfrm>
                                        <a:custGeom>
                                          <a:avLst/>
                                          <a:gdLst>
                                            <a:gd name="csX0" fmla="*/ 2773 w 33683"/>
                                            <a:gd name="csY0" fmla="*/ 19669 h 19669"/>
                                            <a:gd name="csX1" fmla="*/ 323 w 33683"/>
                                            <a:gd name="csY1" fmla="*/ 18216 h 19669"/>
                                            <a:gd name="csX2" fmla="*/ 1503 w 33683"/>
                                            <a:gd name="csY2" fmla="*/ 14583 h 19669"/>
                                            <a:gd name="csX3" fmla="*/ 29731 w 33683"/>
                                            <a:gd name="csY3" fmla="*/ 323 h 19669"/>
                                            <a:gd name="csX4" fmla="*/ 33361 w 33683"/>
                                            <a:gd name="csY4" fmla="*/ 1504 h 19669"/>
                                            <a:gd name="csX5" fmla="*/ 32181 w 33683"/>
                                            <a:gd name="csY5" fmla="*/ 5137 h 19669"/>
                                            <a:gd name="csX6" fmla="*/ 3953 w 33683"/>
                                            <a:gd name="csY6" fmla="*/ 19397 h 19669"/>
                                            <a:gd name="csX7" fmla="*/ 2683 w 33683"/>
                                            <a:gd name="csY7" fmla="*/ 19669 h 19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3683" h="19669">
                                              <a:moveTo>
                                                <a:pt x="2773" y="19669"/>
                                              </a:moveTo>
                                              <a:cubicBezTo>
                                                <a:pt x="1775" y="19669"/>
                                                <a:pt x="867" y="19124"/>
                                                <a:pt x="323" y="18216"/>
                                              </a:cubicBezTo>
                                              <a:cubicBezTo>
                                                <a:pt x="-403" y="16854"/>
                                                <a:pt x="141" y="15219"/>
                                                <a:pt x="1503" y="14583"/>
                                              </a:cubicBezTo>
                                              <a:lnTo>
                                                <a:pt x="29731" y="323"/>
                                              </a:lnTo>
                                              <a:cubicBezTo>
                                                <a:pt x="31092" y="-404"/>
                                                <a:pt x="32726" y="141"/>
                                                <a:pt x="33361" y="1504"/>
                                              </a:cubicBezTo>
                                              <a:cubicBezTo>
                                                <a:pt x="34087" y="2866"/>
                                                <a:pt x="33543" y="4501"/>
                                                <a:pt x="32181" y="5137"/>
                                              </a:cubicBezTo>
                                              <a:lnTo>
                                                <a:pt x="3953" y="19397"/>
                                              </a:lnTo>
                                              <a:cubicBezTo>
                                                <a:pt x="3953" y="19397"/>
                                                <a:pt x="3136" y="19669"/>
                                                <a:pt x="2683" y="19669"/>
                                              </a:cubicBezTo>
                                              <a:close/>
                                            </a:path>
                                          </a:pathLst>
                                        </a:custGeom>
                                        <a:solidFill>
                                          <a:srgbClr val="459CD7"/>
                                        </a:solidFill>
                                        <a:ln w="8148" cap="flat">
                                          <a:noFill/>
                                          <a:prstDash val="solid"/>
                                          <a:miter/>
                                        </a:ln>
                                      </wps:spPr>
                                      <wps:bodyPr/>
                                    </wps:wsp>
                                    <wps:wsp>
                                      <wps:cNvPr id="453108796" name="Forme libre : forme 453108796"/>
                                      <wps:cNvSpPr/>
                                      <wps:spPr>
                                        <a:xfrm>
                                          <a:off x="1827978" y="2302255"/>
                                          <a:ext cx="14252" cy="35878"/>
                                        </a:xfrm>
                                        <a:custGeom>
                                          <a:avLst/>
                                          <a:gdLst>
                                            <a:gd name="csX0" fmla="*/ 11529 w 14252"/>
                                            <a:gd name="csY0" fmla="*/ 35878 h 35878"/>
                                            <a:gd name="csX1" fmla="*/ 8896 w 14252"/>
                                            <a:gd name="csY1" fmla="*/ 33880 h 35878"/>
                                            <a:gd name="csX2" fmla="*/ 92 w 14252"/>
                                            <a:gd name="csY2" fmla="*/ 3453 h 35878"/>
                                            <a:gd name="csX3" fmla="*/ 1998 w 14252"/>
                                            <a:gd name="csY3" fmla="*/ 92 h 35878"/>
                                            <a:gd name="csX4" fmla="*/ 5356 w 14252"/>
                                            <a:gd name="csY4" fmla="*/ 1999 h 35878"/>
                                            <a:gd name="csX5" fmla="*/ 14161 w 14252"/>
                                            <a:gd name="csY5" fmla="*/ 32427 h 35878"/>
                                            <a:gd name="csX6" fmla="*/ 12255 w 14252"/>
                                            <a:gd name="csY6" fmla="*/ 35788 h 35878"/>
                                            <a:gd name="csX7" fmla="*/ 11529 w 14252"/>
                                            <a:gd name="csY7" fmla="*/ 35878 h 35878"/>
                                            <a:gd name="csX8" fmla="*/ 11529 w 14252"/>
                                            <a:gd name="csY8" fmla="*/ 35878 h 358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252" h="35878">
                                              <a:moveTo>
                                                <a:pt x="11529" y="35878"/>
                                              </a:moveTo>
                                              <a:cubicBezTo>
                                                <a:pt x="10349" y="35878"/>
                                                <a:pt x="9259" y="35061"/>
                                                <a:pt x="8896" y="33880"/>
                                              </a:cubicBezTo>
                                              <a:lnTo>
                                                <a:pt x="92" y="3453"/>
                                              </a:lnTo>
                                              <a:cubicBezTo>
                                                <a:pt x="-271" y="1999"/>
                                                <a:pt x="455" y="455"/>
                                                <a:pt x="1998" y="92"/>
                                              </a:cubicBezTo>
                                              <a:cubicBezTo>
                                                <a:pt x="3450" y="-271"/>
                                                <a:pt x="4993" y="455"/>
                                                <a:pt x="5356" y="1999"/>
                                              </a:cubicBezTo>
                                              <a:lnTo>
                                                <a:pt x="14161" y="32427"/>
                                              </a:lnTo>
                                              <a:cubicBezTo>
                                                <a:pt x="14524" y="33880"/>
                                                <a:pt x="13798" y="35424"/>
                                                <a:pt x="12255" y="35788"/>
                                              </a:cubicBezTo>
                                              <a:cubicBezTo>
                                                <a:pt x="11982" y="35788"/>
                                                <a:pt x="11801" y="35878"/>
                                                <a:pt x="11529" y="35878"/>
                                              </a:cubicBezTo>
                                              <a:lnTo>
                                                <a:pt x="11529" y="35878"/>
                                              </a:lnTo>
                                              <a:close/>
                                            </a:path>
                                          </a:pathLst>
                                        </a:custGeom>
                                        <a:solidFill>
                                          <a:srgbClr val="459CD7"/>
                                        </a:solidFill>
                                        <a:ln w="8148" cap="flat">
                                          <a:noFill/>
                                          <a:prstDash val="solid"/>
                                          <a:miter/>
                                        </a:ln>
                                      </wps:spPr>
                                      <wps:bodyPr/>
                                    </wps:wsp>
                                    <wps:wsp>
                                      <wps:cNvPr id="1972280215" name="Forme libre : forme 1972280215"/>
                                      <wps:cNvSpPr/>
                                      <wps:spPr>
                                        <a:xfrm>
                                          <a:off x="1718625" y="2241963"/>
                                          <a:ext cx="20752" cy="33135"/>
                                        </a:xfrm>
                                        <a:custGeom>
                                          <a:avLst/>
                                          <a:gdLst>
                                            <a:gd name="csX0" fmla="*/ 18046 w 20752"/>
                                            <a:gd name="csY0" fmla="*/ 33136 h 33135"/>
                                            <a:gd name="csX1" fmla="*/ 15686 w 20752"/>
                                            <a:gd name="csY1" fmla="*/ 31773 h 33135"/>
                                            <a:gd name="csX2" fmla="*/ 347 w 20752"/>
                                            <a:gd name="csY2" fmla="*/ 4071 h 33135"/>
                                            <a:gd name="csX3" fmla="*/ 1345 w 20752"/>
                                            <a:gd name="csY3" fmla="*/ 347 h 33135"/>
                                            <a:gd name="csX4" fmla="*/ 5066 w 20752"/>
                                            <a:gd name="csY4" fmla="*/ 1346 h 33135"/>
                                            <a:gd name="csX5" fmla="*/ 20406 w 20752"/>
                                            <a:gd name="csY5" fmla="*/ 29048 h 33135"/>
                                            <a:gd name="csX6" fmla="*/ 19407 w 20752"/>
                                            <a:gd name="csY6" fmla="*/ 32772 h 33135"/>
                                            <a:gd name="csX7" fmla="*/ 18046 w 20752"/>
                                            <a:gd name="csY7" fmla="*/ 33136 h 33135"/>
                                            <a:gd name="csX8" fmla="*/ 18046 w 20752"/>
                                            <a:gd name="csY8" fmla="*/ 33136 h 3313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0752" h="33135">
                                              <a:moveTo>
                                                <a:pt x="18046" y="33136"/>
                                              </a:moveTo>
                                              <a:cubicBezTo>
                                                <a:pt x="17138" y="33136"/>
                                                <a:pt x="16140" y="32682"/>
                                                <a:pt x="15686" y="31773"/>
                                              </a:cubicBezTo>
                                              <a:lnTo>
                                                <a:pt x="347" y="4071"/>
                                              </a:lnTo>
                                              <a:cubicBezTo>
                                                <a:pt x="-380" y="2708"/>
                                                <a:pt x="74" y="1073"/>
                                                <a:pt x="1345" y="347"/>
                                              </a:cubicBezTo>
                                              <a:cubicBezTo>
                                                <a:pt x="2706" y="-380"/>
                                                <a:pt x="4340" y="74"/>
                                                <a:pt x="5066" y="1346"/>
                                              </a:cubicBezTo>
                                              <a:lnTo>
                                                <a:pt x="20406" y="29048"/>
                                              </a:lnTo>
                                              <a:cubicBezTo>
                                                <a:pt x="21132" y="30411"/>
                                                <a:pt x="20678" y="32046"/>
                                                <a:pt x="19407" y="32772"/>
                                              </a:cubicBezTo>
                                              <a:cubicBezTo>
                                                <a:pt x="19044" y="33045"/>
                                                <a:pt x="18500" y="33136"/>
                                                <a:pt x="18046" y="33136"/>
                                              </a:cubicBezTo>
                                              <a:lnTo>
                                                <a:pt x="18046" y="33136"/>
                                              </a:lnTo>
                                              <a:close/>
                                            </a:path>
                                          </a:pathLst>
                                        </a:custGeom>
                                        <a:solidFill>
                                          <a:srgbClr val="459CD7"/>
                                        </a:solidFill>
                                        <a:ln w="8148" cap="flat">
                                          <a:noFill/>
                                          <a:prstDash val="solid"/>
                                          <a:miter/>
                                        </a:ln>
                                      </wps:spPr>
                                      <wps:bodyPr/>
                                    </wps:wsp>
                                    <wps:wsp>
                                      <wps:cNvPr id="2069937534" name="Forme libre : forme 2069937534"/>
                                      <wps:cNvSpPr/>
                                      <wps:spPr>
                                        <a:xfrm>
                                          <a:off x="1786829" y="2249814"/>
                                          <a:ext cx="35649" cy="15112"/>
                                        </a:xfrm>
                                        <a:custGeom>
                                          <a:avLst/>
                                          <a:gdLst>
                                            <a:gd name="csX0" fmla="*/ 2667 w 35649"/>
                                            <a:gd name="csY0" fmla="*/ 15021 h 15112"/>
                                            <a:gd name="csX1" fmla="*/ 125 w 35649"/>
                                            <a:gd name="csY1" fmla="*/ 13114 h 15112"/>
                                            <a:gd name="csX2" fmla="*/ 1941 w 35649"/>
                                            <a:gd name="csY2" fmla="*/ 9663 h 15112"/>
                                            <a:gd name="csX3" fmla="*/ 32075 w 35649"/>
                                            <a:gd name="csY3" fmla="*/ 126 h 15112"/>
                                            <a:gd name="csX4" fmla="*/ 35524 w 35649"/>
                                            <a:gd name="csY4" fmla="*/ 1942 h 15112"/>
                                            <a:gd name="csX5" fmla="*/ 33709 w 35649"/>
                                            <a:gd name="csY5" fmla="*/ 5394 h 15112"/>
                                            <a:gd name="csX6" fmla="*/ 3575 w 35649"/>
                                            <a:gd name="csY6" fmla="*/ 14930 h 15112"/>
                                            <a:gd name="csX7" fmla="*/ 2758 w 35649"/>
                                            <a:gd name="csY7" fmla="*/ 15112 h 15112"/>
                                            <a:gd name="csX8" fmla="*/ 2758 w 35649"/>
                                            <a:gd name="csY8" fmla="*/ 15112 h 15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5649" h="15112">
                                              <a:moveTo>
                                                <a:pt x="2667" y="15021"/>
                                              </a:moveTo>
                                              <a:cubicBezTo>
                                                <a:pt x="1487" y="15021"/>
                                                <a:pt x="398" y="14295"/>
                                                <a:pt x="125" y="13114"/>
                                              </a:cubicBezTo>
                                              <a:cubicBezTo>
                                                <a:pt x="-328" y="11661"/>
                                                <a:pt x="489" y="10117"/>
                                                <a:pt x="1941" y="9663"/>
                                              </a:cubicBezTo>
                                              <a:lnTo>
                                                <a:pt x="32075" y="126"/>
                                              </a:lnTo>
                                              <a:cubicBezTo>
                                                <a:pt x="33527" y="-329"/>
                                                <a:pt x="35070" y="489"/>
                                                <a:pt x="35524" y="1942"/>
                                              </a:cubicBezTo>
                                              <a:cubicBezTo>
                                                <a:pt x="35978" y="3395"/>
                                                <a:pt x="35161" y="4939"/>
                                                <a:pt x="33709" y="5394"/>
                                              </a:cubicBezTo>
                                              <a:lnTo>
                                                <a:pt x="3575" y="14930"/>
                                              </a:lnTo>
                                              <a:cubicBezTo>
                                                <a:pt x="3575" y="14930"/>
                                                <a:pt x="3030" y="15112"/>
                                                <a:pt x="2758" y="15112"/>
                                              </a:cubicBezTo>
                                              <a:lnTo>
                                                <a:pt x="2758" y="15112"/>
                                              </a:lnTo>
                                              <a:close/>
                                            </a:path>
                                          </a:pathLst>
                                        </a:custGeom>
                                        <a:solidFill>
                                          <a:srgbClr val="459CD7"/>
                                        </a:solidFill>
                                        <a:ln w="8148" cap="flat">
                                          <a:noFill/>
                                          <a:prstDash val="solid"/>
                                          <a:miter/>
                                        </a:ln>
                                      </wps:spPr>
                                      <wps:bodyPr/>
                                    </wps:wsp>
                                    <wps:wsp>
                                      <wps:cNvPr id="736655969" name="Forme libre : forme 736655969"/>
                                      <wps:cNvSpPr/>
                                      <wps:spPr>
                                        <a:xfrm>
                                          <a:off x="1874301" y="2262881"/>
                                          <a:ext cx="28529" cy="27113"/>
                                        </a:xfrm>
                                        <a:custGeom>
                                          <a:avLst/>
                                          <a:gdLst>
                                            <a:gd name="csX0" fmla="*/ 25837 w 28529"/>
                                            <a:gd name="csY0" fmla="*/ 27114 h 27113"/>
                                            <a:gd name="csX1" fmla="*/ 23931 w 28529"/>
                                            <a:gd name="csY1" fmla="*/ 26387 h 27113"/>
                                            <a:gd name="csX2" fmla="*/ 877 w 28529"/>
                                            <a:gd name="csY2" fmla="*/ 4770 h 27113"/>
                                            <a:gd name="csX3" fmla="*/ 695 w 28529"/>
                                            <a:gd name="csY3" fmla="*/ 864 h 27113"/>
                                            <a:gd name="csX4" fmla="*/ 4598 w 28529"/>
                                            <a:gd name="csY4" fmla="*/ 773 h 27113"/>
                                            <a:gd name="csX5" fmla="*/ 27652 w 28529"/>
                                            <a:gd name="csY5" fmla="*/ 22391 h 27113"/>
                                            <a:gd name="csX6" fmla="*/ 27834 w 28529"/>
                                            <a:gd name="csY6" fmla="*/ 26296 h 27113"/>
                                            <a:gd name="csX7" fmla="*/ 25837 w 28529"/>
                                            <a:gd name="csY7" fmla="*/ 27114 h 271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8529" h="27113">
                                              <a:moveTo>
                                                <a:pt x="25837" y="27114"/>
                                              </a:moveTo>
                                              <a:cubicBezTo>
                                                <a:pt x="25202" y="27114"/>
                                                <a:pt x="24476" y="26841"/>
                                                <a:pt x="23931" y="26387"/>
                                              </a:cubicBezTo>
                                              <a:lnTo>
                                                <a:pt x="877" y="4770"/>
                                              </a:lnTo>
                                              <a:cubicBezTo>
                                                <a:pt x="-212" y="3771"/>
                                                <a:pt x="-303" y="1954"/>
                                                <a:pt x="695" y="864"/>
                                              </a:cubicBezTo>
                                              <a:cubicBezTo>
                                                <a:pt x="1694" y="-226"/>
                                                <a:pt x="3509" y="-316"/>
                                                <a:pt x="4598" y="773"/>
                                              </a:cubicBezTo>
                                              <a:lnTo>
                                                <a:pt x="27652" y="22391"/>
                                              </a:lnTo>
                                              <a:cubicBezTo>
                                                <a:pt x="28742" y="23390"/>
                                                <a:pt x="28832" y="25206"/>
                                                <a:pt x="27834" y="26296"/>
                                              </a:cubicBezTo>
                                              <a:cubicBezTo>
                                                <a:pt x="27289" y="26932"/>
                                                <a:pt x="26563" y="27114"/>
                                                <a:pt x="25837" y="27114"/>
                                              </a:cubicBezTo>
                                              <a:close/>
                                            </a:path>
                                          </a:pathLst>
                                        </a:custGeom>
                                        <a:solidFill>
                                          <a:srgbClr val="459CD7"/>
                                        </a:solidFill>
                                        <a:ln w="8148" cap="flat">
                                          <a:noFill/>
                                          <a:prstDash val="solid"/>
                                          <a:miter/>
                                        </a:ln>
                                      </wps:spPr>
                                      <wps:bodyPr/>
                                    </wps:wsp>
                                  </wpg:grpSp>
                                  <wpg:grpSp>
                                    <wpg:cNvPr id="670658550" name="Graphique 3"/>
                                    <wpg:cNvGrpSpPr/>
                                    <wpg:grpSpPr>
                                      <a:xfrm>
                                        <a:off x="1876050" y="1910290"/>
                                        <a:ext cx="213996" cy="264079"/>
                                        <a:chOff x="1876050" y="1910290"/>
                                        <a:chExt cx="213996" cy="264079"/>
                                      </a:xfrm>
                                      <a:solidFill>
                                        <a:srgbClr val="459CD7"/>
                                      </a:solidFill>
                                    </wpg:grpSpPr>
                                    <wps:wsp>
                                      <wps:cNvPr id="525981289" name="Forme libre : forme 525981289"/>
                                      <wps:cNvSpPr/>
                                      <wps:spPr>
                                        <a:xfrm>
                                          <a:off x="1920759" y="2101247"/>
                                          <a:ext cx="32186" cy="22621"/>
                                        </a:xfrm>
                                        <a:custGeom>
                                          <a:avLst/>
                                          <a:gdLst>
                                            <a:gd name="csX0" fmla="*/ 29390 w 32186"/>
                                            <a:gd name="csY0" fmla="*/ 22622 h 22621"/>
                                            <a:gd name="csX1" fmla="*/ 27938 w 32186"/>
                                            <a:gd name="csY1" fmla="*/ 22168 h 22621"/>
                                            <a:gd name="csX2" fmla="*/ 1253 w 32186"/>
                                            <a:gd name="csY2" fmla="*/ 5092 h 22621"/>
                                            <a:gd name="csX3" fmla="*/ 436 w 32186"/>
                                            <a:gd name="csY3" fmla="*/ 1277 h 22621"/>
                                            <a:gd name="csX4" fmla="*/ 4248 w 32186"/>
                                            <a:gd name="csY4" fmla="*/ 460 h 22621"/>
                                            <a:gd name="csX5" fmla="*/ 30933 w 32186"/>
                                            <a:gd name="csY5" fmla="*/ 17536 h 22621"/>
                                            <a:gd name="csX6" fmla="*/ 31750 w 32186"/>
                                            <a:gd name="csY6" fmla="*/ 21350 h 22621"/>
                                            <a:gd name="csX7" fmla="*/ 29481 w 32186"/>
                                            <a:gd name="csY7" fmla="*/ 22622 h 22621"/>
                                            <a:gd name="csX8" fmla="*/ 29481 w 32186"/>
                                            <a:gd name="csY8" fmla="*/ 22622 h 226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2186" h="22621">
                                              <a:moveTo>
                                                <a:pt x="29390" y="22622"/>
                                              </a:moveTo>
                                              <a:cubicBezTo>
                                                <a:pt x="28936" y="22622"/>
                                                <a:pt x="28392" y="22440"/>
                                                <a:pt x="27938" y="22168"/>
                                              </a:cubicBezTo>
                                              <a:lnTo>
                                                <a:pt x="1253" y="5092"/>
                                              </a:lnTo>
                                              <a:cubicBezTo>
                                                <a:pt x="-18" y="4275"/>
                                                <a:pt x="-381" y="2640"/>
                                                <a:pt x="436" y="1277"/>
                                              </a:cubicBezTo>
                                              <a:cubicBezTo>
                                                <a:pt x="1253" y="-85"/>
                                                <a:pt x="2887" y="-358"/>
                                                <a:pt x="4248" y="460"/>
                                              </a:cubicBezTo>
                                              <a:lnTo>
                                                <a:pt x="30933" y="17536"/>
                                              </a:lnTo>
                                              <a:cubicBezTo>
                                                <a:pt x="32204" y="18353"/>
                                                <a:pt x="32567" y="19988"/>
                                                <a:pt x="31750" y="21350"/>
                                              </a:cubicBezTo>
                                              <a:cubicBezTo>
                                                <a:pt x="31296" y="22168"/>
                                                <a:pt x="30389" y="22622"/>
                                                <a:pt x="29481" y="22622"/>
                                              </a:cubicBezTo>
                                              <a:lnTo>
                                                <a:pt x="29481" y="22622"/>
                                              </a:lnTo>
                                              <a:close/>
                                            </a:path>
                                          </a:pathLst>
                                        </a:custGeom>
                                        <a:solidFill>
                                          <a:srgbClr val="459CD7"/>
                                        </a:solidFill>
                                        <a:ln w="8148" cap="flat">
                                          <a:noFill/>
                                          <a:prstDash val="solid"/>
                                          <a:miter/>
                                        </a:ln>
                                      </wps:spPr>
                                      <wps:bodyPr/>
                                    </wps:wsp>
                                    <wps:wsp>
                                      <wps:cNvPr id="349030139" name="Forme libre : forme 349030139"/>
                                      <wps:cNvSpPr/>
                                      <wps:spPr>
                                        <a:xfrm>
                                          <a:off x="1975498" y="2139880"/>
                                          <a:ext cx="18284" cy="34489"/>
                                        </a:xfrm>
                                        <a:custGeom>
                                          <a:avLst/>
                                          <a:gdLst>
                                            <a:gd name="csX0" fmla="*/ 2698 w 18284"/>
                                            <a:gd name="csY0" fmla="*/ 34490 h 34489"/>
                                            <a:gd name="csX1" fmla="*/ 1609 w 18284"/>
                                            <a:gd name="csY1" fmla="*/ 34217 h 34489"/>
                                            <a:gd name="csX2" fmla="*/ 248 w 18284"/>
                                            <a:gd name="csY2" fmla="*/ 30584 h 34489"/>
                                            <a:gd name="csX3" fmla="*/ 13045 w 18284"/>
                                            <a:gd name="csY3" fmla="*/ 1610 h 34489"/>
                                            <a:gd name="csX4" fmla="*/ 16676 w 18284"/>
                                            <a:gd name="csY4" fmla="*/ 248 h 34489"/>
                                            <a:gd name="csX5" fmla="*/ 18037 w 18284"/>
                                            <a:gd name="csY5" fmla="*/ 3881 h 34489"/>
                                            <a:gd name="csX6" fmla="*/ 5240 w 18284"/>
                                            <a:gd name="csY6" fmla="*/ 32855 h 34489"/>
                                            <a:gd name="csX7" fmla="*/ 2789 w 18284"/>
                                            <a:gd name="csY7" fmla="*/ 34490 h 34489"/>
                                            <a:gd name="csX8" fmla="*/ 2789 w 18284"/>
                                            <a:gd name="csY8" fmla="*/ 34490 h 344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8284" h="34489">
                                              <a:moveTo>
                                                <a:pt x="2698" y="34490"/>
                                              </a:moveTo>
                                              <a:cubicBezTo>
                                                <a:pt x="2698" y="34490"/>
                                                <a:pt x="1972" y="34399"/>
                                                <a:pt x="1609" y="34217"/>
                                              </a:cubicBezTo>
                                              <a:cubicBezTo>
                                                <a:pt x="248" y="33582"/>
                                                <a:pt x="-388" y="31947"/>
                                                <a:pt x="248" y="30584"/>
                                              </a:cubicBezTo>
                                              <a:lnTo>
                                                <a:pt x="13045" y="1610"/>
                                              </a:lnTo>
                                              <a:cubicBezTo>
                                                <a:pt x="13681" y="248"/>
                                                <a:pt x="15315" y="-388"/>
                                                <a:pt x="16676" y="248"/>
                                              </a:cubicBezTo>
                                              <a:cubicBezTo>
                                                <a:pt x="18037" y="883"/>
                                                <a:pt x="18673" y="2518"/>
                                                <a:pt x="18037" y="3881"/>
                                              </a:cubicBezTo>
                                              <a:lnTo>
                                                <a:pt x="5240" y="32855"/>
                                              </a:lnTo>
                                              <a:cubicBezTo>
                                                <a:pt x="4786" y="33854"/>
                                                <a:pt x="3787" y="34490"/>
                                                <a:pt x="2789" y="34490"/>
                                              </a:cubicBezTo>
                                              <a:lnTo>
                                                <a:pt x="2789" y="34490"/>
                                              </a:lnTo>
                                              <a:close/>
                                            </a:path>
                                          </a:pathLst>
                                        </a:custGeom>
                                        <a:solidFill>
                                          <a:srgbClr val="459CD7"/>
                                        </a:solidFill>
                                        <a:ln w="8148" cap="flat">
                                          <a:noFill/>
                                          <a:prstDash val="solid"/>
                                          <a:miter/>
                                        </a:ln>
                                      </wps:spPr>
                                      <wps:bodyPr/>
                                    </wps:wsp>
                                    <wps:wsp>
                                      <wps:cNvPr id="666522899" name="Forme libre : forme 666522899"/>
                                      <wps:cNvSpPr/>
                                      <wps:spPr>
                                        <a:xfrm>
                                          <a:off x="1876050" y="2032417"/>
                                          <a:ext cx="15227" cy="35683"/>
                                        </a:xfrm>
                                        <a:custGeom>
                                          <a:avLst/>
                                          <a:gdLst>
                                            <a:gd name="csX0" fmla="*/ 2758 w 15227"/>
                                            <a:gd name="csY0" fmla="*/ 35684 h 35683"/>
                                            <a:gd name="csX1" fmla="*/ 1941 w 15227"/>
                                            <a:gd name="csY1" fmla="*/ 35502 h 35683"/>
                                            <a:gd name="csX2" fmla="*/ 125 w 15227"/>
                                            <a:gd name="csY2" fmla="*/ 32051 h 35683"/>
                                            <a:gd name="csX3" fmla="*/ 9837 w 15227"/>
                                            <a:gd name="csY3" fmla="*/ 1896 h 35683"/>
                                            <a:gd name="csX4" fmla="*/ 13286 w 15227"/>
                                            <a:gd name="csY4" fmla="*/ 170 h 35683"/>
                                            <a:gd name="csX5" fmla="*/ 15102 w 15227"/>
                                            <a:gd name="csY5" fmla="*/ 3621 h 35683"/>
                                            <a:gd name="csX6" fmla="*/ 5390 w 15227"/>
                                            <a:gd name="csY6" fmla="*/ 33776 h 35683"/>
                                            <a:gd name="csX7" fmla="*/ 2848 w 15227"/>
                                            <a:gd name="csY7" fmla="*/ 35684 h 356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227" h="35683">
                                              <a:moveTo>
                                                <a:pt x="2758" y="35684"/>
                                              </a:moveTo>
                                              <a:cubicBezTo>
                                                <a:pt x="2758" y="35684"/>
                                                <a:pt x="2213" y="35684"/>
                                                <a:pt x="1941" y="35502"/>
                                              </a:cubicBezTo>
                                              <a:cubicBezTo>
                                                <a:pt x="489" y="35048"/>
                                                <a:pt x="-328" y="33504"/>
                                                <a:pt x="125" y="32051"/>
                                              </a:cubicBezTo>
                                              <a:lnTo>
                                                <a:pt x="9837" y="1896"/>
                                              </a:lnTo>
                                              <a:cubicBezTo>
                                                <a:pt x="10291" y="442"/>
                                                <a:pt x="11834" y="-375"/>
                                                <a:pt x="13286" y="170"/>
                                              </a:cubicBezTo>
                                              <a:cubicBezTo>
                                                <a:pt x="14739" y="624"/>
                                                <a:pt x="15555" y="2168"/>
                                                <a:pt x="15102" y="3621"/>
                                              </a:cubicBezTo>
                                              <a:lnTo>
                                                <a:pt x="5390" y="33776"/>
                                              </a:lnTo>
                                              <a:cubicBezTo>
                                                <a:pt x="5027" y="34957"/>
                                                <a:pt x="3938" y="35684"/>
                                                <a:pt x="2848" y="35684"/>
                                              </a:cubicBezTo>
                                              <a:close/>
                                            </a:path>
                                          </a:pathLst>
                                        </a:custGeom>
                                        <a:solidFill>
                                          <a:srgbClr val="459CD7"/>
                                        </a:solidFill>
                                        <a:ln w="8148" cap="flat">
                                          <a:noFill/>
                                          <a:prstDash val="solid"/>
                                          <a:miter/>
                                        </a:ln>
                                      </wps:spPr>
                                      <wps:bodyPr/>
                                    </wps:wsp>
                                    <wps:wsp>
                                      <wps:cNvPr id="1754441131" name="Forme libre : forme 1754441131"/>
                                      <wps:cNvSpPr/>
                                      <wps:spPr>
                                        <a:xfrm>
                                          <a:off x="2043245" y="2107400"/>
                                          <a:ext cx="30374" cy="24916"/>
                                        </a:xfrm>
                                        <a:custGeom>
                                          <a:avLst/>
                                          <a:gdLst>
                                            <a:gd name="csX0" fmla="*/ 27713 w 30374"/>
                                            <a:gd name="csY0" fmla="*/ 24916 h 24916"/>
                                            <a:gd name="csX1" fmla="*/ 25988 w 30374"/>
                                            <a:gd name="csY1" fmla="*/ 24281 h 24916"/>
                                            <a:gd name="csX2" fmla="*/ 1028 w 30374"/>
                                            <a:gd name="csY2" fmla="*/ 4843 h 24916"/>
                                            <a:gd name="csX3" fmla="*/ 574 w 30374"/>
                                            <a:gd name="csY3" fmla="*/ 1029 h 24916"/>
                                            <a:gd name="csX4" fmla="*/ 4386 w 30374"/>
                                            <a:gd name="csY4" fmla="*/ 574 h 24916"/>
                                            <a:gd name="csX5" fmla="*/ 29346 w 30374"/>
                                            <a:gd name="csY5" fmla="*/ 20012 h 24916"/>
                                            <a:gd name="csX6" fmla="*/ 29800 w 30374"/>
                                            <a:gd name="csY6" fmla="*/ 23826 h 24916"/>
                                            <a:gd name="csX7" fmla="*/ 27622 w 30374"/>
                                            <a:gd name="csY7" fmla="*/ 24826 h 24916"/>
                                            <a:gd name="csX8" fmla="*/ 27622 w 30374"/>
                                            <a:gd name="csY8" fmla="*/ 24826 h 249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0374" h="24916">
                                              <a:moveTo>
                                                <a:pt x="27713" y="24916"/>
                                              </a:moveTo>
                                              <a:cubicBezTo>
                                                <a:pt x="27077" y="24916"/>
                                                <a:pt x="26533" y="24735"/>
                                                <a:pt x="25988" y="24281"/>
                                              </a:cubicBezTo>
                                              <a:lnTo>
                                                <a:pt x="1028" y="4843"/>
                                              </a:lnTo>
                                              <a:cubicBezTo>
                                                <a:pt x="-152" y="3935"/>
                                                <a:pt x="-334" y="2209"/>
                                                <a:pt x="574" y="1029"/>
                                              </a:cubicBezTo>
                                              <a:cubicBezTo>
                                                <a:pt x="1482" y="-152"/>
                                                <a:pt x="3206" y="-334"/>
                                                <a:pt x="4386" y="574"/>
                                              </a:cubicBezTo>
                                              <a:lnTo>
                                                <a:pt x="29346" y="20012"/>
                                              </a:lnTo>
                                              <a:cubicBezTo>
                                                <a:pt x="30526" y="20920"/>
                                                <a:pt x="30708" y="22646"/>
                                                <a:pt x="29800" y="23826"/>
                                              </a:cubicBezTo>
                                              <a:cubicBezTo>
                                                <a:pt x="29256" y="24553"/>
                                                <a:pt x="28439" y="24826"/>
                                                <a:pt x="27622" y="24826"/>
                                              </a:cubicBezTo>
                                              <a:lnTo>
                                                <a:pt x="27622" y="24826"/>
                                              </a:lnTo>
                                              <a:close/>
                                            </a:path>
                                          </a:pathLst>
                                        </a:custGeom>
                                        <a:solidFill>
                                          <a:srgbClr val="459CD7"/>
                                        </a:solidFill>
                                        <a:ln w="8148" cap="flat">
                                          <a:noFill/>
                                          <a:prstDash val="solid"/>
                                          <a:miter/>
                                        </a:ln>
                                      </wps:spPr>
                                      <wps:bodyPr/>
                                    </wps:wsp>
                                    <wps:wsp>
                                      <wps:cNvPr id="171118031" name="Forme libre : forme 171118031"/>
                                      <wps:cNvSpPr/>
                                      <wps:spPr>
                                        <a:xfrm>
                                          <a:off x="1890034" y="1952265"/>
                                          <a:ext cx="30374" cy="24916"/>
                                        </a:xfrm>
                                        <a:custGeom>
                                          <a:avLst/>
                                          <a:gdLst>
                                            <a:gd name="csX0" fmla="*/ 27713 w 30374"/>
                                            <a:gd name="csY0" fmla="*/ 24916 h 24916"/>
                                            <a:gd name="csX1" fmla="*/ 25988 w 30374"/>
                                            <a:gd name="csY1" fmla="*/ 24281 h 24916"/>
                                            <a:gd name="csX2" fmla="*/ 1028 w 30374"/>
                                            <a:gd name="csY2" fmla="*/ 4843 h 24916"/>
                                            <a:gd name="csX3" fmla="*/ 574 w 30374"/>
                                            <a:gd name="csY3" fmla="*/ 1029 h 24916"/>
                                            <a:gd name="csX4" fmla="*/ 4386 w 30374"/>
                                            <a:gd name="csY4" fmla="*/ 574 h 24916"/>
                                            <a:gd name="csX5" fmla="*/ 29347 w 30374"/>
                                            <a:gd name="csY5" fmla="*/ 20012 h 24916"/>
                                            <a:gd name="csX6" fmla="*/ 29800 w 30374"/>
                                            <a:gd name="csY6" fmla="*/ 23826 h 24916"/>
                                            <a:gd name="csX7" fmla="*/ 27622 w 30374"/>
                                            <a:gd name="csY7" fmla="*/ 24826 h 24916"/>
                                            <a:gd name="csX8" fmla="*/ 27622 w 30374"/>
                                            <a:gd name="csY8" fmla="*/ 24826 h 249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0374" h="24916">
                                              <a:moveTo>
                                                <a:pt x="27713" y="24916"/>
                                              </a:moveTo>
                                              <a:cubicBezTo>
                                                <a:pt x="27077" y="24916"/>
                                                <a:pt x="26533" y="24735"/>
                                                <a:pt x="25988" y="24281"/>
                                              </a:cubicBezTo>
                                              <a:lnTo>
                                                <a:pt x="1028" y="4843"/>
                                              </a:lnTo>
                                              <a:cubicBezTo>
                                                <a:pt x="-152" y="3935"/>
                                                <a:pt x="-334" y="2209"/>
                                                <a:pt x="574" y="1029"/>
                                              </a:cubicBezTo>
                                              <a:cubicBezTo>
                                                <a:pt x="1482" y="-152"/>
                                                <a:pt x="3206" y="-334"/>
                                                <a:pt x="4386" y="574"/>
                                              </a:cubicBezTo>
                                              <a:lnTo>
                                                <a:pt x="29347" y="20012"/>
                                              </a:lnTo>
                                              <a:cubicBezTo>
                                                <a:pt x="30526" y="20920"/>
                                                <a:pt x="30708" y="22646"/>
                                                <a:pt x="29800" y="23826"/>
                                              </a:cubicBezTo>
                                              <a:cubicBezTo>
                                                <a:pt x="29256" y="24553"/>
                                                <a:pt x="28439" y="24826"/>
                                                <a:pt x="27622" y="24826"/>
                                              </a:cubicBezTo>
                                              <a:lnTo>
                                                <a:pt x="27622" y="24826"/>
                                              </a:lnTo>
                                              <a:close/>
                                            </a:path>
                                          </a:pathLst>
                                        </a:custGeom>
                                        <a:solidFill>
                                          <a:srgbClr val="459CD7"/>
                                        </a:solidFill>
                                        <a:ln w="8148" cap="flat">
                                          <a:noFill/>
                                          <a:prstDash val="solid"/>
                                          <a:miter/>
                                        </a:ln>
                                      </wps:spPr>
                                      <wps:bodyPr/>
                                    </wps:wsp>
                                    <wps:wsp>
                                      <wps:cNvPr id="2002702587" name="Forme libre : forme 2002702587"/>
                                      <wps:cNvSpPr/>
                                      <wps:spPr>
                                        <a:xfrm>
                                          <a:off x="1931764" y="2034806"/>
                                          <a:ext cx="29237" cy="26572"/>
                                        </a:xfrm>
                                        <a:custGeom>
                                          <a:avLst/>
                                          <a:gdLst>
                                            <a:gd name="csX0" fmla="*/ 2683 w 29237"/>
                                            <a:gd name="csY0" fmla="*/ 26482 h 26572"/>
                                            <a:gd name="csX1" fmla="*/ 686 w 29237"/>
                                            <a:gd name="csY1" fmla="*/ 25574 h 26572"/>
                                            <a:gd name="csX2" fmla="*/ 959 w 29237"/>
                                            <a:gd name="csY2" fmla="*/ 21668 h 26572"/>
                                            <a:gd name="csX3" fmla="*/ 24648 w 29237"/>
                                            <a:gd name="csY3" fmla="*/ 687 h 26572"/>
                                            <a:gd name="csX4" fmla="*/ 28551 w 29237"/>
                                            <a:gd name="csY4" fmla="*/ 959 h 26572"/>
                                            <a:gd name="csX5" fmla="*/ 28279 w 29237"/>
                                            <a:gd name="csY5" fmla="*/ 4865 h 26572"/>
                                            <a:gd name="csX6" fmla="*/ 4589 w 29237"/>
                                            <a:gd name="csY6" fmla="*/ 25846 h 26572"/>
                                            <a:gd name="csX7" fmla="*/ 2774 w 29237"/>
                                            <a:gd name="csY7" fmla="*/ 26573 h 26572"/>
                                            <a:gd name="csX8" fmla="*/ 2774 w 29237"/>
                                            <a:gd name="csY8" fmla="*/ 26573 h 265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9237" h="26572">
                                              <a:moveTo>
                                                <a:pt x="2683" y="26482"/>
                                              </a:moveTo>
                                              <a:cubicBezTo>
                                                <a:pt x="1957" y="26482"/>
                                                <a:pt x="1231" y="26210"/>
                                                <a:pt x="686" y="25574"/>
                                              </a:cubicBezTo>
                                              <a:cubicBezTo>
                                                <a:pt x="-312" y="24393"/>
                                                <a:pt x="-221" y="22667"/>
                                                <a:pt x="959" y="21668"/>
                                              </a:cubicBezTo>
                                              <a:lnTo>
                                                <a:pt x="24648" y="687"/>
                                              </a:lnTo>
                                              <a:cubicBezTo>
                                                <a:pt x="25828" y="-312"/>
                                                <a:pt x="27553" y="-221"/>
                                                <a:pt x="28551" y="959"/>
                                              </a:cubicBezTo>
                                              <a:cubicBezTo>
                                                <a:pt x="29550" y="2140"/>
                                                <a:pt x="29459" y="3866"/>
                                                <a:pt x="28279" y="4865"/>
                                              </a:cubicBezTo>
                                              <a:lnTo>
                                                <a:pt x="4589" y="25846"/>
                                              </a:lnTo>
                                              <a:cubicBezTo>
                                                <a:pt x="4135" y="26300"/>
                                                <a:pt x="3409" y="26573"/>
                                                <a:pt x="2774" y="26573"/>
                                              </a:cubicBezTo>
                                              <a:lnTo>
                                                <a:pt x="2774" y="26573"/>
                                              </a:lnTo>
                                              <a:close/>
                                            </a:path>
                                          </a:pathLst>
                                        </a:custGeom>
                                        <a:solidFill>
                                          <a:srgbClr val="459CD7"/>
                                        </a:solidFill>
                                        <a:ln w="8148" cap="flat">
                                          <a:noFill/>
                                          <a:prstDash val="solid"/>
                                          <a:miter/>
                                        </a:ln>
                                      </wps:spPr>
                                      <wps:bodyPr/>
                                    </wps:wsp>
                                    <wps:wsp>
                                      <wps:cNvPr id="315022903" name="Forme libre : forme 315022903"/>
                                      <wps:cNvSpPr/>
                                      <wps:spPr>
                                        <a:xfrm>
                                          <a:off x="1944662" y="1910290"/>
                                          <a:ext cx="23863" cy="31195"/>
                                        </a:xfrm>
                                        <a:custGeom>
                                          <a:avLst/>
                                          <a:gdLst>
                                            <a:gd name="csX0" fmla="*/ 2674 w 23863"/>
                                            <a:gd name="csY0" fmla="*/ 31105 h 31195"/>
                                            <a:gd name="csX1" fmla="*/ 1131 w 23863"/>
                                            <a:gd name="csY1" fmla="*/ 30651 h 31195"/>
                                            <a:gd name="csX2" fmla="*/ 495 w 23863"/>
                                            <a:gd name="csY2" fmla="*/ 26836 h 31195"/>
                                            <a:gd name="csX3" fmla="*/ 18920 w 23863"/>
                                            <a:gd name="csY3" fmla="*/ 1131 h 31195"/>
                                            <a:gd name="csX4" fmla="*/ 22733 w 23863"/>
                                            <a:gd name="csY4" fmla="*/ 496 h 31195"/>
                                            <a:gd name="csX5" fmla="*/ 23368 w 23863"/>
                                            <a:gd name="csY5" fmla="*/ 4310 h 31195"/>
                                            <a:gd name="csX6" fmla="*/ 4943 w 23863"/>
                                            <a:gd name="csY6" fmla="*/ 30015 h 31195"/>
                                            <a:gd name="csX7" fmla="*/ 2674 w 23863"/>
                                            <a:gd name="csY7" fmla="*/ 31196 h 31195"/>
                                            <a:gd name="csX8" fmla="*/ 2674 w 23863"/>
                                            <a:gd name="csY8" fmla="*/ 31196 h 311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863" h="31195">
                                              <a:moveTo>
                                                <a:pt x="2674" y="31105"/>
                                              </a:moveTo>
                                              <a:cubicBezTo>
                                                <a:pt x="2129" y="31105"/>
                                                <a:pt x="1584" y="30923"/>
                                                <a:pt x="1131" y="30651"/>
                                              </a:cubicBezTo>
                                              <a:cubicBezTo>
                                                <a:pt x="-140" y="29742"/>
                                                <a:pt x="-322" y="28107"/>
                                                <a:pt x="495" y="26836"/>
                                              </a:cubicBezTo>
                                              <a:lnTo>
                                                <a:pt x="18920" y="1131"/>
                                              </a:lnTo>
                                              <a:cubicBezTo>
                                                <a:pt x="19828" y="-140"/>
                                                <a:pt x="21462" y="-322"/>
                                                <a:pt x="22733" y="496"/>
                                              </a:cubicBezTo>
                                              <a:cubicBezTo>
                                                <a:pt x="24003" y="1404"/>
                                                <a:pt x="24185" y="3039"/>
                                                <a:pt x="23368" y="4310"/>
                                              </a:cubicBezTo>
                                              <a:lnTo>
                                                <a:pt x="4943" y="30015"/>
                                              </a:lnTo>
                                              <a:cubicBezTo>
                                                <a:pt x="4398" y="30741"/>
                                                <a:pt x="3581" y="31196"/>
                                                <a:pt x="2674" y="31196"/>
                                              </a:cubicBezTo>
                                              <a:lnTo>
                                                <a:pt x="2674" y="31196"/>
                                              </a:lnTo>
                                              <a:close/>
                                            </a:path>
                                          </a:pathLst>
                                        </a:custGeom>
                                        <a:solidFill>
                                          <a:srgbClr val="459CD7"/>
                                        </a:solidFill>
                                        <a:ln w="8148" cap="flat">
                                          <a:noFill/>
                                          <a:prstDash val="solid"/>
                                          <a:miter/>
                                        </a:ln>
                                      </wps:spPr>
                                      <wps:bodyPr/>
                                    </wps:wsp>
                                    <wps:wsp>
                                      <wps:cNvPr id="1166320444" name="Forme libre : forme 1166320444"/>
                                      <wps:cNvSpPr/>
                                      <wps:spPr>
                                        <a:xfrm>
                                          <a:off x="1976502" y="1979210"/>
                                          <a:ext cx="26986" cy="28761"/>
                                        </a:xfrm>
                                        <a:custGeom>
                                          <a:avLst/>
                                          <a:gdLst>
                                            <a:gd name="csX0" fmla="*/ 24204 w 26986"/>
                                            <a:gd name="csY0" fmla="*/ 28762 h 28761"/>
                                            <a:gd name="csX1" fmla="*/ 22207 w 26986"/>
                                            <a:gd name="csY1" fmla="*/ 27854 h 28761"/>
                                            <a:gd name="csX2" fmla="*/ 695 w 26986"/>
                                            <a:gd name="csY2" fmla="*/ 4601 h 28761"/>
                                            <a:gd name="csX3" fmla="*/ 877 w 26986"/>
                                            <a:gd name="csY3" fmla="*/ 696 h 28761"/>
                                            <a:gd name="csX4" fmla="*/ 4780 w 26986"/>
                                            <a:gd name="csY4" fmla="*/ 877 h 28761"/>
                                            <a:gd name="csX5" fmla="*/ 26291 w 26986"/>
                                            <a:gd name="csY5" fmla="*/ 24130 h 28761"/>
                                            <a:gd name="csX6" fmla="*/ 26110 w 26986"/>
                                            <a:gd name="csY6" fmla="*/ 28035 h 28761"/>
                                            <a:gd name="csX7" fmla="*/ 24294 w 26986"/>
                                            <a:gd name="csY7" fmla="*/ 28762 h 28761"/>
                                            <a:gd name="csX8" fmla="*/ 24294 w 26986"/>
                                            <a:gd name="csY8" fmla="*/ 28762 h 287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6986" h="28761">
                                              <a:moveTo>
                                                <a:pt x="24204" y="28762"/>
                                              </a:moveTo>
                                              <a:cubicBezTo>
                                                <a:pt x="23477" y="28762"/>
                                                <a:pt x="22751" y="28489"/>
                                                <a:pt x="22207" y="27854"/>
                                              </a:cubicBezTo>
                                              <a:lnTo>
                                                <a:pt x="695" y="4601"/>
                                              </a:lnTo>
                                              <a:cubicBezTo>
                                                <a:pt x="-303" y="3512"/>
                                                <a:pt x="-212" y="1786"/>
                                                <a:pt x="877" y="696"/>
                                              </a:cubicBezTo>
                                              <a:cubicBezTo>
                                                <a:pt x="1966" y="-303"/>
                                                <a:pt x="3691" y="-212"/>
                                                <a:pt x="4780" y="877"/>
                                              </a:cubicBezTo>
                                              <a:lnTo>
                                                <a:pt x="26291" y="24130"/>
                                              </a:lnTo>
                                              <a:cubicBezTo>
                                                <a:pt x="27289" y="25220"/>
                                                <a:pt x="27199" y="26945"/>
                                                <a:pt x="26110" y="28035"/>
                                              </a:cubicBezTo>
                                              <a:cubicBezTo>
                                                <a:pt x="25565" y="28489"/>
                                                <a:pt x="24930" y="28762"/>
                                                <a:pt x="24294" y="28762"/>
                                              </a:cubicBezTo>
                                              <a:lnTo>
                                                <a:pt x="24294" y="28762"/>
                                              </a:lnTo>
                                              <a:close/>
                                            </a:path>
                                          </a:pathLst>
                                        </a:custGeom>
                                        <a:solidFill>
                                          <a:srgbClr val="459CD7"/>
                                        </a:solidFill>
                                        <a:ln w="8148" cap="flat">
                                          <a:noFill/>
                                          <a:prstDash val="solid"/>
                                          <a:miter/>
                                        </a:ln>
                                      </wps:spPr>
                                      <wps:bodyPr/>
                                    </wps:wsp>
                                    <wps:wsp>
                                      <wps:cNvPr id="1820927554" name="Forme libre : forme 1820927554"/>
                                      <wps:cNvSpPr/>
                                      <wps:spPr>
                                        <a:xfrm>
                                          <a:off x="2001034" y="2059938"/>
                                          <a:ext cx="15227" cy="35683"/>
                                        </a:xfrm>
                                        <a:custGeom>
                                          <a:avLst/>
                                          <a:gdLst>
                                            <a:gd name="csX0" fmla="*/ 2758 w 15227"/>
                                            <a:gd name="csY0" fmla="*/ 35684 h 35683"/>
                                            <a:gd name="csX1" fmla="*/ 1941 w 15227"/>
                                            <a:gd name="csY1" fmla="*/ 35502 h 35683"/>
                                            <a:gd name="csX2" fmla="*/ 125 w 15227"/>
                                            <a:gd name="csY2" fmla="*/ 32051 h 35683"/>
                                            <a:gd name="csX3" fmla="*/ 9837 w 15227"/>
                                            <a:gd name="csY3" fmla="*/ 1896 h 35683"/>
                                            <a:gd name="csX4" fmla="*/ 13286 w 15227"/>
                                            <a:gd name="csY4" fmla="*/ 170 h 35683"/>
                                            <a:gd name="csX5" fmla="*/ 15102 w 15227"/>
                                            <a:gd name="csY5" fmla="*/ 3621 h 35683"/>
                                            <a:gd name="csX6" fmla="*/ 5390 w 15227"/>
                                            <a:gd name="csY6" fmla="*/ 33776 h 35683"/>
                                            <a:gd name="csX7" fmla="*/ 2848 w 15227"/>
                                            <a:gd name="csY7" fmla="*/ 35684 h 356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5227" h="35683">
                                              <a:moveTo>
                                                <a:pt x="2758" y="35684"/>
                                              </a:moveTo>
                                              <a:cubicBezTo>
                                                <a:pt x="2758" y="35684"/>
                                                <a:pt x="2213" y="35684"/>
                                                <a:pt x="1941" y="35502"/>
                                              </a:cubicBezTo>
                                              <a:cubicBezTo>
                                                <a:pt x="488" y="35048"/>
                                                <a:pt x="-328" y="33504"/>
                                                <a:pt x="125" y="32051"/>
                                              </a:cubicBezTo>
                                              <a:lnTo>
                                                <a:pt x="9837" y="1896"/>
                                              </a:lnTo>
                                              <a:cubicBezTo>
                                                <a:pt x="10291" y="442"/>
                                                <a:pt x="11834" y="-375"/>
                                                <a:pt x="13286" y="170"/>
                                              </a:cubicBezTo>
                                              <a:cubicBezTo>
                                                <a:pt x="14739" y="624"/>
                                                <a:pt x="15555" y="2168"/>
                                                <a:pt x="15102" y="3621"/>
                                              </a:cubicBezTo>
                                              <a:lnTo>
                                                <a:pt x="5390" y="33776"/>
                                              </a:lnTo>
                                              <a:cubicBezTo>
                                                <a:pt x="5027" y="34957"/>
                                                <a:pt x="3938" y="35684"/>
                                                <a:pt x="2848" y="35684"/>
                                              </a:cubicBezTo>
                                              <a:close/>
                                            </a:path>
                                          </a:pathLst>
                                        </a:custGeom>
                                        <a:solidFill>
                                          <a:srgbClr val="459CD7"/>
                                        </a:solidFill>
                                        <a:ln w="8148" cap="flat">
                                          <a:noFill/>
                                          <a:prstDash val="solid"/>
                                          <a:miter/>
                                        </a:ln>
                                      </wps:spPr>
                                      <wps:bodyPr/>
                                    </wps:wsp>
                                  </wpg:grpSp>
                                  <wpg:grpSp>
                                    <wpg:cNvPr id="952004088" name="Graphique 3"/>
                                    <wpg:cNvGrpSpPr/>
                                    <wpg:grpSpPr>
                                      <a:xfrm>
                                        <a:off x="1526426" y="1795615"/>
                                        <a:ext cx="554221" cy="699016"/>
                                        <a:chOff x="1526426" y="1795615"/>
                                        <a:chExt cx="554221" cy="699016"/>
                                      </a:xfrm>
                                      <a:solidFill>
                                        <a:srgbClr val="459CD7"/>
                                      </a:solidFill>
                                    </wpg:grpSpPr>
                                    <wps:wsp>
                                      <wps:cNvPr id="1422903799" name="Forme libre : forme 1422903799"/>
                                      <wps:cNvSpPr/>
                                      <wps:spPr>
                                        <a:xfrm>
                                          <a:off x="1672585" y="2465379"/>
                                          <a:ext cx="37041" cy="7725"/>
                                        </a:xfrm>
                                        <a:custGeom>
                                          <a:avLst/>
                                          <a:gdLst>
                                            <a:gd name="csX0" fmla="*/ 34314 w 37041"/>
                                            <a:gd name="csY0" fmla="*/ 7725 h 7725"/>
                                            <a:gd name="csX1" fmla="*/ 34132 w 37041"/>
                                            <a:gd name="csY1" fmla="*/ 7725 h 7725"/>
                                            <a:gd name="csX2" fmla="*/ 2546 w 37041"/>
                                            <a:gd name="csY2" fmla="*/ 5455 h 7725"/>
                                            <a:gd name="csX3" fmla="*/ 5 w 37041"/>
                                            <a:gd name="csY3" fmla="*/ 2548 h 7725"/>
                                            <a:gd name="csX4" fmla="*/ 2909 w 37041"/>
                                            <a:gd name="csY4" fmla="*/ 5 h 7725"/>
                                            <a:gd name="csX5" fmla="*/ 34496 w 37041"/>
                                            <a:gd name="csY5" fmla="*/ 2276 h 7725"/>
                                            <a:gd name="csX6" fmla="*/ 37037 w 37041"/>
                                            <a:gd name="csY6" fmla="*/ 5182 h 7725"/>
                                            <a:gd name="csX7" fmla="*/ 34314 w 37041"/>
                                            <a:gd name="csY7" fmla="*/ 7725 h 77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7041" h="7725">
                                              <a:moveTo>
                                                <a:pt x="34314" y="7725"/>
                                              </a:moveTo>
                                              <a:lnTo>
                                                <a:pt x="34132" y="7725"/>
                                              </a:lnTo>
                                              <a:lnTo>
                                                <a:pt x="2546" y="5455"/>
                                              </a:lnTo>
                                              <a:cubicBezTo>
                                                <a:pt x="1094" y="5364"/>
                                                <a:pt x="-86" y="4092"/>
                                                <a:pt x="5" y="2548"/>
                                              </a:cubicBezTo>
                                              <a:cubicBezTo>
                                                <a:pt x="96" y="1095"/>
                                                <a:pt x="1457" y="-86"/>
                                                <a:pt x="2909" y="5"/>
                                              </a:cubicBezTo>
                                              <a:lnTo>
                                                <a:pt x="34496" y="2276"/>
                                              </a:lnTo>
                                              <a:cubicBezTo>
                                                <a:pt x="35948" y="2366"/>
                                                <a:pt x="37128" y="3638"/>
                                                <a:pt x="37037" y="5182"/>
                                              </a:cubicBezTo>
                                              <a:cubicBezTo>
                                                <a:pt x="36946" y="6635"/>
                                                <a:pt x="35766" y="7725"/>
                                                <a:pt x="34314" y="7725"/>
                                              </a:cubicBezTo>
                                              <a:close/>
                                            </a:path>
                                          </a:pathLst>
                                        </a:custGeom>
                                        <a:solidFill>
                                          <a:srgbClr val="459CD7"/>
                                        </a:solidFill>
                                        <a:ln w="8148" cap="flat">
                                          <a:noFill/>
                                          <a:prstDash val="solid"/>
                                          <a:miter/>
                                        </a:ln>
                                      </wps:spPr>
                                      <wps:bodyPr/>
                                    </wps:wsp>
                                    <wps:wsp>
                                      <wps:cNvPr id="357365987" name="Forme libre : forme 357365987"/>
                                      <wps:cNvSpPr/>
                                      <wps:spPr>
                                        <a:xfrm>
                                          <a:off x="1756724" y="2457659"/>
                                          <a:ext cx="7907" cy="36972"/>
                                        </a:xfrm>
                                        <a:custGeom>
                                          <a:avLst/>
                                          <a:gdLst>
                                            <a:gd name="csX0" fmla="*/ 5270 w 7907"/>
                                            <a:gd name="csY0" fmla="*/ 36973 h 36972"/>
                                            <a:gd name="csX1" fmla="*/ 2547 w 7907"/>
                                            <a:gd name="csY1" fmla="*/ 34429 h 36972"/>
                                            <a:gd name="csX2" fmla="*/ 5 w 7907"/>
                                            <a:gd name="csY2" fmla="*/ 2912 h 36972"/>
                                            <a:gd name="csX3" fmla="*/ 2456 w 7907"/>
                                            <a:gd name="csY3" fmla="*/ 5 h 36972"/>
                                            <a:gd name="csX4" fmla="*/ 5361 w 7907"/>
                                            <a:gd name="csY4" fmla="*/ 2458 h 36972"/>
                                            <a:gd name="csX5" fmla="*/ 7902 w 7907"/>
                                            <a:gd name="csY5" fmla="*/ 33975 h 36972"/>
                                            <a:gd name="csX6" fmla="*/ 5451 w 7907"/>
                                            <a:gd name="csY6" fmla="*/ 36882 h 36972"/>
                                            <a:gd name="csX7" fmla="*/ 5270 w 7907"/>
                                            <a:gd name="csY7" fmla="*/ 36882 h 36972"/>
                                            <a:gd name="csX8" fmla="*/ 5270 w 7907"/>
                                            <a:gd name="csY8" fmla="*/ 36882 h 369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7907" h="36972">
                                              <a:moveTo>
                                                <a:pt x="5270" y="36973"/>
                                              </a:moveTo>
                                              <a:cubicBezTo>
                                                <a:pt x="3908" y="36973"/>
                                                <a:pt x="2728" y="35882"/>
                                                <a:pt x="2547" y="34429"/>
                                              </a:cubicBezTo>
                                              <a:lnTo>
                                                <a:pt x="5" y="2912"/>
                                              </a:lnTo>
                                              <a:cubicBezTo>
                                                <a:pt x="-85" y="1459"/>
                                                <a:pt x="1004" y="96"/>
                                                <a:pt x="2456" y="5"/>
                                              </a:cubicBezTo>
                                              <a:cubicBezTo>
                                                <a:pt x="3999" y="-85"/>
                                                <a:pt x="5270" y="1004"/>
                                                <a:pt x="5361" y="2458"/>
                                              </a:cubicBezTo>
                                              <a:lnTo>
                                                <a:pt x="7902" y="33975"/>
                                              </a:lnTo>
                                              <a:cubicBezTo>
                                                <a:pt x="7993" y="35428"/>
                                                <a:pt x="6904" y="36791"/>
                                                <a:pt x="5451" y="36882"/>
                                              </a:cubicBezTo>
                                              <a:lnTo>
                                                <a:pt x="5270" y="36882"/>
                                              </a:lnTo>
                                              <a:cubicBezTo>
                                                <a:pt x="5270" y="36882"/>
                                                <a:pt x="5270" y="36882"/>
                                                <a:pt x="5270" y="36882"/>
                                              </a:cubicBezTo>
                                              <a:close/>
                                            </a:path>
                                          </a:pathLst>
                                        </a:custGeom>
                                        <a:solidFill>
                                          <a:srgbClr val="459CD7"/>
                                        </a:solidFill>
                                        <a:ln w="8148" cap="flat">
                                          <a:noFill/>
                                          <a:prstDash val="solid"/>
                                          <a:miter/>
                                        </a:ln>
                                      </wps:spPr>
                                      <wps:bodyPr/>
                                    </wps:wsp>
                                    <wps:wsp>
                                      <wps:cNvPr id="298360109" name="Forme libre : forme 298360109"/>
                                      <wps:cNvSpPr/>
                                      <wps:spPr>
                                        <a:xfrm>
                                          <a:off x="1609010" y="2421378"/>
                                          <a:ext cx="11253" cy="36648"/>
                                        </a:xfrm>
                                        <a:custGeom>
                                          <a:avLst/>
                                          <a:gdLst>
                                            <a:gd name="csX0" fmla="*/ 8577 w 11253"/>
                                            <a:gd name="csY0" fmla="*/ 36649 h 36648"/>
                                            <a:gd name="csX1" fmla="*/ 5854 w 11253"/>
                                            <a:gd name="csY1" fmla="*/ 34378 h 36648"/>
                                            <a:gd name="csX2" fmla="*/ 45 w 11253"/>
                                            <a:gd name="csY2" fmla="*/ 3224 h 36648"/>
                                            <a:gd name="csX3" fmla="*/ 2223 w 11253"/>
                                            <a:gd name="csY3" fmla="*/ 45 h 36648"/>
                                            <a:gd name="csX4" fmla="*/ 5400 w 11253"/>
                                            <a:gd name="csY4" fmla="*/ 2225 h 36648"/>
                                            <a:gd name="csX5" fmla="*/ 11209 w 11253"/>
                                            <a:gd name="csY5" fmla="*/ 33379 h 36648"/>
                                            <a:gd name="csX6" fmla="*/ 9030 w 11253"/>
                                            <a:gd name="csY6" fmla="*/ 36558 h 36648"/>
                                            <a:gd name="csX7" fmla="*/ 8577 w 11253"/>
                                            <a:gd name="csY7" fmla="*/ 36558 h 36648"/>
                                            <a:gd name="csX8" fmla="*/ 8577 w 11253"/>
                                            <a:gd name="csY8" fmla="*/ 36558 h 366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1253" h="36648">
                                              <a:moveTo>
                                                <a:pt x="8577" y="36649"/>
                                              </a:moveTo>
                                              <a:cubicBezTo>
                                                <a:pt x="7306" y="36649"/>
                                                <a:pt x="6126" y="35741"/>
                                                <a:pt x="5854" y="34378"/>
                                              </a:cubicBezTo>
                                              <a:lnTo>
                                                <a:pt x="45" y="3224"/>
                                              </a:lnTo>
                                              <a:cubicBezTo>
                                                <a:pt x="-227" y="1771"/>
                                                <a:pt x="771" y="317"/>
                                                <a:pt x="2223" y="45"/>
                                              </a:cubicBezTo>
                                              <a:cubicBezTo>
                                                <a:pt x="3675" y="-228"/>
                                                <a:pt x="5128" y="771"/>
                                                <a:pt x="5400" y="2225"/>
                                              </a:cubicBezTo>
                                              <a:lnTo>
                                                <a:pt x="11209" y="33379"/>
                                              </a:lnTo>
                                              <a:cubicBezTo>
                                                <a:pt x="11481" y="34832"/>
                                                <a:pt x="10483" y="36285"/>
                                                <a:pt x="9030" y="36558"/>
                                              </a:cubicBezTo>
                                              <a:lnTo>
                                                <a:pt x="8577" y="36558"/>
                                              </a:lnTo>
                                              <a:cubicBezTo>
                                                <a:pt x="8577" y="36558"/>
                                                <a:pt x="8577" y="36558"/>
                                                <a:pt x="8577" y="36558"/>
                                              </a:cubicBezTo>
                                              <a:close/>
                                            </a:path>
                                          </a:pathLst>
                                        </a:custGeom>
                                        <a:solidFill>
                                          <a:srgbClr val="459CD7"/>
                                        </a:solidFill>
                                        <a:ln w="8148" cap="flat">
                                          <a:noFill/>
                                          <a:prstDash val="solid"/>
                                          <a:miter/>
                                        </a:ln>
                                      </wps:spPr>
                                      <wps:bodyPr/>
                                    </wps:wsp>
                                    <wps:wsp>
                                      <wps:cNvPr id="81973273" name="Forme libre : forme 81973273"/>
                                      <wps:cNvSpPr/>
                                      <wps:spPr>
                                        <a:xfrm>
                                          <a:off x="1786233" y="2434417"/>
                                          <a:ext cx="32756" cy="13256"/>
                                        </a:xfrm>
                                        <a:custGeom>
                                          <a:avLst/>
                                          <a:gdLst>
                                            <a:gd name="csX0" fmla="*/ 30038 w 32756"/>
                                            <a:gd name="csY0" fmla="*/ 13256 h 13256"/>
                                            <a:gd name="csX1" fmla="*/ 29312 w 32756"/>
                                            <a:gd name="csY1" fmla="*/ 13165 h 13256"/>
                                            <a:gd name="csX2" fmla="*/ 1992 w 32756"/>
                                            <a:gd name="csY2" fmla="*/ 5354 h 13256"/>
                                            <a:gd name="csX3" fmla="*/ 86 w 32756"/>
                                            <a:gd name="csY3" fmla="*/ 1993 h 13256"/>
                                            <a:gd name="csX4" fmla="*/ 3444 w 32756"/>
                                            <a:gd name="csY4" fmla="*/ 86 h 13256"/>
                                            <a:gd name="csX5" fmla="*/ 30764 w 32756"/>
                                            <a:gd name="csY5" fmla="*/ 7897 h 13256"/>
                                            <a:gd name="csX6" fmla="*/ 32670 w 32756"/>
                                            <a:gd name="csY6" fmla="*/ 11258 h 13256"/>
                                            <a:gd name="csX7" fmla="*/ 30038 w 32756"/>
                                            <a:gd name="csY7" fmla="*/ 13256 h 132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2756" h="13256">
                                              <a:moveTo>
                                                <a:pt x="30038" y="13256"/>
                                              </a:moveTo>
                                              <a:cubicBezTo>
                                                <a:pt x="30038" y="13256"/>
                                                <a:pt x="29585" y="13256"/>
                                                <a:pt x="29312" y="13165"/>
                                              </a:cubicBezTo>
                                              <a:lnTo>
                                                <a:pt x="1992" y="5354"/>
                                              </a:lnTo>
                                              <a:cubicBezTo>
                                                <a:pt x="540" y="4991"/>
                                                <a:pt x="-277" y="3447"/>
                                                <a:pt x="86" y="1993"/>
                                              </a:cubicBezTo>
                                              <a:cubicBezTo>
                                                <a:pt x="449" y="540"/>
                                                <a:pt x="1992" y="-277"/>
                                                <a:pt x="3444" y="86"/>
                                              </a:cubicBezTo>
                                              <a:lnTo>
                                                <a:pt x="30764" y="7897"/>
                                              </a:lnTo>
                                              <a:cubicBezTo>
                                                <a:pt x="32217" y="8261"/>
                                                <a:pt x="33033" y="9805"/>
                                                <a:pt x="32670" y="11258"/>
                                              </a:cubicBezTo>
                                              <a:cubicBezTo>
                                                <a:pt x="32307" y="12439"/>
                                                <a:pt x="31218" y="13256"/>
                                                <a:pt x="30038" y="13256"/>
                                              </a:cubicBezTo>
                                              <a:close/>
                                            </a:path>
                                          </a:pathLst>
                                        </a:custGeom>
                                        <a:solidFill>
                                          <a:srgbClr val="459CD7"/>
                                        </a:solidFill>
                                        <a:ln w="8148" cap="flat">
                                          <a:noFill/>
                                          <a:prstDash val="solid"/>
                                          <a:miter/>
                                        </a:ln>
                                      </wps:spPr>
                                      <wps:bodyPr/>
                                    </wps:wsp>
                                    <wps:wsp>
                                      <wps:cNvPr id="122303739" name="Forme libre : forme 122303739"/>
                                      <wps:cNvSpPr/>
                                      <wps:spPr>
                                        <a:xfrm>
                                          <a:off x="1660519" y="2390361"/>
                                          <a:ext cx="16426" cy="35240"/>
                                        </a:xfrm>
                                        <a:custGeom>
                                          <a:avLst/>
                                          <a:gdLst>
                                            <a:gd name="csX0" fmla="*/ 2722 w 16426"/>
                                            <a:gd name="csY0" fmla="*/ 35241 h 35240"/>
                                            <a:gd name="csX1" fmla="*/ 1815 w 16426"/>
                                            <a:gd name="csY1" fmla="*/ 35059 h 35240"/>
                                            <a:gd name="csX2" fmla="*/ 181 w 16426"/>
                                            <a:gd name="csY2" fmla="*/ 31517 h 35240"/>
                                            <a:gd name="csX3" fmla="*/ 11073 w 16426"/>
                                            <a:gd name="csY3" fmla="*/ 1816 h 35240"/>
                                            <a:gd name="csX4" fmla="*/ 14612 w 16426"/>
                                            <a:gd name="csY4" fmla="*/ 181 h 35240"/>
                                            <a:gd name="csX5" fmla="*/ 16246 w 16426"/>
                                            <a:gd name="csY5" fmla="*/ 3723 h 35240"/>
                                            <a:gd name="csX6" fmla="*/ 5354 w 16426"/>
                                            <a:gd name="csY6" fmla="*/ 33424 h 35240"/>
                                            <a:gd name="csX7" fmla="*/ 2813 w 16426"/>
                                            <a:gd name="csY7" fmla="*/ 35241 h 352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6426" h="35240">
                                              <a:moveTo>
                                                <a:pt x="2722" y="35241"/>
                                              </a:moveTo>
                                              <a:cubicBezTo>
                                                <a:pt x="2722" y="35241"/>
                                                <a:pt x="2087" y="35241"/>
                                                <a:pt x="1815" y="35059"/>
                                              </a:cubicBezTo>
                                              <a:cubicBezTo>
                                                <a:pt x="362" y="34605"/>
                                                <a:pt x="-364" y="32970"/>
                                                <a:pt x="181" y="31517"/>
                                              </a:cubicBezTo>
                                              <a:lnTo>
                                                <a:pt x="11073" y="1816"/>
                                              </a:lnTo>
                                              <a:cubicBezTo>
                                                <a:pt x="11526" y="363"/>
                                                <a:pt x="13160" y="-364"/>
                                                <a:pt x="14612" y="181"/>
                                              </a:cubicBezTo>
                                              <a:cubicBezTo>
                                                <a:pt x="16065" y="635"/>
                                                <a:pt x="16791" y="2270"/>
                                                <a:pt x="16246" y="3723"/>
                                              </a:cubicBezTo>
                                              <a:lnTo>
                                                <a:pt x="5354" y="33424"/>
                                              </a:lnTo>
                                              <a:cubicBezTo>
                                                <a:pt x="4991" y="34514"/>
                                                <a:pt x="3902" y="35241"/>
                                                <a:pt x="2813" y="35241"/>
                                              </a:cubicBezTo>
                                              <a:close/>
                                            </a:path>
                                          </a:pathLst>
                                        </a:custGeom>
                                        <a:solidFill>
                                          <a:srgbClr val="459CD7"/>
                                        </a:solidFill>
                                        <a:ln w="8148" cap="flat">
                                          <a:noFill/>
                                          <a:prstDash val="solid"/>
                                          <a:miter/>
                                        </a:ln>
                                      </wps:spPr>
                                      <wps:bodyPr/>
                                    </wps:wsp>
                                    <wps:wsp>
                                      <wps:cNvPr id="640204359" name="Forme libre : forme 640204359"/>
                                      <wps:cNvSpPr/>
                                      <wps:spPr>
                                        <a:xfrm>
                                          <a:off x="1614753" y="2277168"/>
                                          <a:ext cx="9388" cy="36805"/>
                                        </a:xfrm>
                                        <a:custGeom>
                                          <a:avLst/>
                                          <a:gdLst>
                                            <a:gd name="csX0" fmla="*/ 2743 w 9388"/>
                                            <a:gd name="csY0" fmla="*/ 36805 h 36805"/>
                                            <a:gd name="csX1" fmla="*/ 2380 w 9388"/>
                                            <a:gd name="csY1" fmla="*/ 36805 h 36805"/>
                                            <a:gd name="csX2" fmla="*/ 20 w 9388"/>
                                            <a:gd name="csY2" fmla="*/ 33808 h 36805"/>
                                            <a:gd name="csX3" fmla="*/ 4013 w 9388"/>
                                            <a:gd name="csY3" fmla="*/ 2381 h 36805"/>
                                            <a:gd name="csX4" fmla="*/ 7009 w 9388"/>
                                            <a:gd name="csY4" fmla="*/ 20 h 36805"/>
                                            <a:gd name="csX5" fmla="*/ 9369 w 9388"/>
                                            <a:gd name="csY5" fmla="*/ 3017 h 36805"/>
                                            <a:gd name="csX6" fmla="*/ 5375 w 9388"/>
                                            <a:gd name="csY6" fmla="*/ 34444 h 36805"/>
                                            <a:gd name="csX7" fmla="*/ 2652 w 9388"/>
                                            <a:gd name="csY7" fmla="*/ 36805 h 36805"/>
                                            <a:gd name="csX8" fmla="*/ 2652 w 9388"/>
                                            <a:gd name="csY8" fmla="*/ 36805 h 368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9388" h="36805">
                                              <a:moveTo>
                                                <a:pt x="2743" y="36805"/>
                                              </a:moveTo>
                                              <a:lnTo>
                                                <a:pt x="2380" y="36805"/>
                                              </a:lnTo>
                                              <a:cubicBezTo>
                                                <a:pt x="927" y="36624"/>
                                                <a:pt x="-162" y="35261"/>
                                                <a:pt x="20" y="33808"/>
                                              </a:cubicBezTo>
                                              <a:lnTo>
                                                <a:pt x="4013" y="2381"/>
                                              </a:lnTo>
                                              <a:cubicBezTo>
                                                <a:pt x="4195" y="928"/>
                                                <a:pt x="5556" y="-162"/>
                                                <a:pt x="7009" y="20"/>
                                              </a:cubicBezTo>
                                              <a:cubicBezTo>
                                                <a:pt x="8461" y="202"/>
                                                <a:pt x="9550" y="1564"/>
                                                <a:pt x="9369" y="3017"/>
                                              </a:cubicBezTo>
                                              <a:lnTo>
                                                <a:pt x="5375" y="34444"/>
                                              </a:lnTo>
                                              <a:cubicBezTo>
                                                <a:pt x="5193" y="35806"/>
                                                <a:pt x="4013" y="36805"/>
                                                <a:pt x="2652" y="36805"/>
                                              </a:cubicBezTo>
                                              <a:lnTo>
                                                <a:pt x="2652" y="36805"/>
                                              </a:lnTo>
                                              <a:close/>
                                            </a:path>
                                          </a:pathLst>
                                        </a:custGeom>
                                        <a:solidFill>
                                          <a:srgbClr val="459CD7"/>
                                        </a:solidFill>
                                        <a:ln w="8148" cap="flat">
                                          <a:noFill/>
                                          <a:prstDash val="solid"/>
                                          <a:miter/>
                                        </a:ln>
                                      </wps:spPr>
                                      <wps:bodyPr/>
                                    </wps:wsp>
                                    <wps:wsp>
                                      <wps:cNvPr id="1865742577" name="Forme libre : forme 1865742577"/>
                                      <wps:cNvSpPr/>
                                      <wps:spPr>
                                        <a:xfrm>
                                          <a:off x="1663379" y="2331369"/>
                                          <a:ext cx="35394" cy="15666"/>
                                        </a:xfrm>
                                        <a:custGeom>
                                          <a:avLst/>
                                          <a:gdLst>
                                            <a:gd name="csX0" fmla="*/ 32719 w 35394"/>
                                            <a:gd name="csY0" fmla="*/ 15666 h 15666"/>
                                            <a:gd name="csX1" fmla="*/ 31811 w 35394"/>
                                            <a:gd name="csY1" fmla="*/ 15484 h 15666"/>
                                            <a:gd name="csX2" fmla="*/ 1859 w 35394"/>
                                            <a:gd name="csY2" fmla="*/ 5312 h 15666"/>
                                            <a:gd name="csX3" fmla="*/ 134 w 35394"/>
                                            <a:gd name="csY3" fmla="*/ 1860 h 15666"/>
                                            <a:gd name="csX4" fmla="*/ 3583 w 35394"/>
                                            <a:gd name="csY4" fmla="*/ 134 h 15666"/>
                                            <a:gd name="csX5" fmla="*/ 33536 w 35394"/>
                                            <a:gd name="csY5" fmla="*/ 10307 h 15666"/>
                                            <a:gd name="csX6" fmla="*/ 35260 w 35394"/>
                                            <a:gd name="csY6" fmla="*/ 13759 h 15666"/>
                                            <a:gd name="csX7" fmla="*/ 32719 w 35394"/>
                                            <a:gd name="csY7" fmla="*/ 15575 h 15666"/>
                                            <a:gd name="csX8" fmla="*/ 32719 w 35394"/>
                                            <a:gd name="csY8" fmla="*/ 15575 h 156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5394" h="15666">
                                              <a:moveTo>
                                                <a:pt x="32719" y="15666"/>
                                              </a:moveTo>
                                              <a:cubicBezTo>
                                                <a:pt x="32719" y="15666"/>
                                                <a:pt x="32083" y="15666"/>
                                                <a:pt x="31811" y="15484"/>
                                              </a:cubicBezTo>
                                              <a:lnTo>
                                                <a:pt x="1859" y="5312"/>
                                              </a:lnTo>
                                              <a:cubicBezTo>
                                                <a:pt x="407" y="4858"/>
                                                <a:pt x="-320" y="3313"/>
                                                <a:pt x="134" y="1860"/>
                                              </a:cubicBezTo>
                                              <a:cubicBezTo>
                                                <a:pt x="588" y="407"/>
                                                <a:pt x="2131" y="-320"/>
                                                <a:pt x="3583" y="134"/>
                                              </a:cubicBezTo>
                                              <a:lnTo>
                                                <a:pt x="33536" y="10307"/>
                                              </a:lnTo>
                                              <a:cubicBezTo>
                                                <a:pt x="34988" y="10761"/>
                                                <a:pt x="35714" y="12305"/>
                                                <a:pt x="35260" y="13759"/>
                                              </a:cubicBezTo>
                                              <a:cubicBezTo>
                                                <a:pt x="34897" y="14940"/>
                                                <a:pt x="33808" y="15575"/>
                                                <a:pt x="32719" y="15575"/>
                                              </a:cubicBezTo>
                                              <a:lnTo>
                                                <a:pt x="32719" y="15575"/>
                                              </a:lnTo>
                                              <a:close/>
                                            </a:path>
                                          </a:pathLst>
                                        </a:custGeom>
                                        <a:solidFill>
                                          <a:srgbClr val="459CD7"/>
                                        </a:solidFill>
                                        <a:ln w="8148" cap="flat">
                                          <a:noFill/>
                                          <a:prstDash val="solid"/>
                                          <a:miter/>
                                        </a:ln>
                                      </wps:spPr>
                                      <wps:bodyPr/>
                                    </wps:wsp>
                                    <wps:wsp>
                                      <wps:cNvPr id="1602309311" name="Forme libre : forme 1602309311"/>
                                      <wps:cNvSpPr/>
                                      <wps:spPr>
                                        <a:xfrm>
                                          <a:off x="1732087" y="2385955"/>
                                          <a:ext cx="11253" cy="36648"/>
                                        </a:xfrm>
                                        <a:custGeom>
                                          <a:avLst/>
                                          <a:gdLst>
                                            <a:gd name="csX0" fmla="*/ 8577 w 11253"/>
                                            <a:gd name="csY0" fmla="*/ 36649 h 36648"/>
                                            <a:gd name="csX1" fmla="*/ 5854 w 11253"/>
                                            <a:gd name="csY1" fmla="*/ 34378 h 36648"/>
                                            <a:gd name="csX2" fmla="*/ 45 w 11253"/>
                                            <a:gd name="csY2" fmla="*/ 3224 h 36648"/>
                                            <a:gd name="csX3" fmla="*/ 2223 w 11253"/>
                                            <a:gd name="csY3" fmla="*/ 45 h 36648"/>
                                            <a:gd name="csX4" fmla="*/ 5400 w 11253"/>
                                            <a:gd name="csY4" fmla="*/ 2225 h 36648"/>
                                            <a:gd name="csX5" fmla="*/ 11209 w 11253"/>
                                            <a:gd name="csY5" fmla="*/ 33379 h 36648"/>
                                            <a:gd name="csX6" fmla="*/ 9031 w 11253"/>
                                            <a:gd name="csY6" fmla="*/ 36558 h 36648"/>
                                            <a:gd name="csX7" fmla="*/ 8577 w 11253"/>
                                            <a:gd name="csY7" fmla="*/ 36558 h 366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1253" h="36648">
                                              <a:moveTo>
                                                <a:pt x="8577" y="36649"/>
                                              </a:moveTo>
                                              <a:cubicBezTo>
                                                <a:pt x="7306" y="36649"/>
                                                <a:pt x="6126" y="35741"/>
                                                <a:pt x="5854" y="34378"/>
                                              </a:cubicBezTo>
                                              <a:lnTo>
                                                <a:pt x="45" y="3224"/>
                                              </a:lnTo>
                                              <a:cubicBezTo>
                                                <a:pt x="-227" y="1771"/>
                                                <a:pt x="771" y="317"/>
                                                <a:pt x="2223" y="45"/>
                                              </a:cubicBezTo>
                                              <a:cubicBezTo>
                                                <a:pt x="3675" y="-228"/>
                                                <a:pt x="5128" y="771"/>
                                                <a:pt x="5400" y="2225"/>
                                              </a:cubicBezTo>
                                              <a:lnTo>
                                                <a:pt x="11209" y="33379"/>
                                              </a:lnTo>
                                              <a:cubicBezTo>
                                                <a:pt x="11481" y="34832"/>
                                                <a:pt x="10483" y="36285"/>
                                                <a:pt x="9031" y="36558"/>
                                              </a:cubicBezTo>
                                              <a:lnTo>
                                                <a:pt x="8577" y="36558"/>
                                              </a:lnTo>
                                              <a:close/>
                                            </a:path>
                                          </a:pathLst>
                                        </a:custGeom>
                                        <a:solidFill>
                                          <a:srgbClr val="459CD7"/>
                                        </a:solidFill>
                                        <a:ln w="8148" cap="flat">
                                          <a:noFill/>
                                          <a:prstDash val="solid"/>
                                          <a:miter/>
                                        </a:ln>
                                      </wps:spPr>
                                      <wps:bodyPr/>
                                    </wps:wsp>
                                    <wps:wsp>
                                      <wps:cNvPr id="234917282" name="Forme libre : forme 234917282"/>
                                      <wps:cNvSpPr/>
                                      <wps:spPr>
                                        <a:xfrm>
                                          <a:off x="1549630" y="2455510"/>
                                          <a:ext cx="31624" cy="16595"/>
                                        </a:xfrm>
                                        <a:custGeom>
                                          <a:avLst/>
                                          <a:gdLst>
                                            <a:gd name="csX0" fmla="*/ 2787 w 31624"/>
                                            <a:gd name="csY0" fmla="*/ 16595 h 16595"/>
                                            <a:gd name="csX1" fmla="*/ 246 w 31624"/>
                                            <a:gd name="csY1" fmla="*/ 14960 h 16595"/>
                                            <a:gd name="csX2" fmla="*/ 1698 w 31624"/>
                                            <a:gd name="csY2" fmla="*/ 11418 h 16595"/>
                                            <a:gd name="csX3" fmla="*/ 27838 w 31624"/>
                                            <a:gd name="csY3" fmla="*/ 246 h 16595"/>
                                            <a:gd name="csX4" fmla="*/ 31378 w 31624"/>
                                            <a:gd name="csY4" fmla="*/ 1699 h 16595"/>
                                            <a:gd name="csX5" fmla="*/ 29926 w 31624"/>
                                            <a:gd name="csY5" fmla="*/ 5242 h 16595"/>
                                            <a:gd name="csX6" fmla="*/ 3786 w 31624"/>
                                            <a:gd name="csY6" fmla="*/ 16414 h 16595"/>
                                            <a:gd name="csX7" fmla="*/ 2697 w 31624"/>
                                            <a:gd name="csY7" fmla="*/ 16595 h 16595"/>
                                            <a:gd name="csX8" fmla="*/ 2697 w 31624"/>
                                            <a:gd name="csY8" fmla="*/ 16595 h 165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1624" h="16595">
                                              <a:moveTo>
                                                <a:pt x="2787" y="16595"/>
                                              </a:moveTo>
                                              <a:cubicBezTo>
                                                <a:pt x="1789" y="16595"/>
                                                <a:pt x="700" y="15959"/>
                                                <a:pt x="246" y="14960"/>
                                              </a:cubicBezTo>
                                              <a:cubicBezTo>
                                                <a:pt x="-390" y="13598"/>
                                                <a:pt x="246" y="11963"/>
                                                <a:pt x="1698" y="11418"/>
                                              </a:cubicBezTo>
                                              <a:lnTo>
                                                <a:pt x="27838" y="246"/>
                                              </a:lnTo>
                                              <a:cubicBezTo>
                                                <a:pt x="29200" y="-390"/>
                                                <a:pt x="30834" y="246"/>
                                                <a:pt x="31378" y="1699"/>
                                              </a:cubicBezTo>
                                              <a:cubicBezTo>
                                                <a:pt x="32014" y="3062"/>
                                                <a:pt x="31378" y="4697"/>
                                                <a:pt x="29926" y="5242"/>
                                              </a:cubicBezTo>
                                              <a:lnTo>
                                                <a:pt x="3786" y="16414"/>
                                              </a:lnTo>
                                              <a:cubicBezTo>
                                                <a:pt x="3786" y="16414"/>
                                                <a:pt x="3060" y="16595"/>
                                                <a:pt x="2697" y="16595"/>
                                              </a:cubicBezTo>
                                              <a:lnTo>
                                                <a:pt x="2697" y="16595"/>
                                              </a:lnTo>
                                              <a:close/>
                                            </a:path>
                                          </a:pathLst>
                                        </a:custGeom>
                                        <a:solidFill>
                                          <a:srgbClr val="459CD7"/>
                                        </a:solidFill>
                                        <a:ln w="8148" cap="flat">
                                          <a:noFill/>
                                          <a:prstDash val="solid"/>
                                          <a:miter/>
                                        </a:ln>
                                      </wps:spPr>
                                      <wps:bodyPr/>
                                    </wps:wsp>
                                    <wps:wsp>
                                      <wps:cNvPr id="758434540" name="Forme libre : forme 758434540"/>
                                      <wps:cNvSpPr/>
                                      <wps:spPr>
                                        <a:xfrm>
                                          <a:off x="1858568" y="2401169"/>
                                          <a:ext cx="27592" cy="28156"/>
                                        </a:xfrm>
                                        <a:custGeom>
                                          <a:avLst/>
                                          <a:gdLst>
                                            <a:gd name="csX0" fmla="*/ 2723 w 27592"/>
                                            <a:gd name="csY0" fmla="*/ 28157 h 28156"/>
                                            <a:gd name="csX1" fmla="*/ 817 w 27592"/>
                                            <a:gd name="csY1" fmla="*/ 27339 h 28156"/>
                                            <a:gd name="csX2" fmla="*/ 817 w 27592"/>
                                            <a:gd name="csY2" fmla="*/ 23434 h 28156"/>
                                            <a:gd name="csX3" fmla="*/ 22873 w 27592"/>
                                            <a:gd name="csY3" fmla="*/ 817 h 28156"/>
                                            <a:gd name="csX4" fmla="*/ 26776 w 27592"/>
                                            <a:gd name="csY4" fmla="*/ 817 h 28156"/>
                                            <a:gd name="csX5" fmla="*/ 26776 w 27592"/>
                                            <a:gd name="csY5" fmla="*/ 4723 h 28156"/>
                                            <a:gd name="csX6" fmla="*/ 4720 w 27592"/>
                                            <a:gd name="csY6" fmla="*/ 27339 h 28156"/>
                                            <a:gd name="csX7" fmla="*/ 2814 w 27592"/>
                                            <a:gd name="csY7" fmla="*/ 28157 h 28156"/>
                                            <a:gd name="csX8" fmla="*/ 2814 w 27592"/>
                                            <a:gd name="csY8" fmla="*/ 28157 h 281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7592" h="28156">
                                              <a:moveTo>
                                                <a:pt x="2723" y="28157"/>
                                              </a:moveTo>
                                              <a:cubicBezTo>
                                                <a:pt x="1997" y="28157"/>
                                                <a:pt x="1362" y="27884"/>
                                                <a:pt x="817" y="27339"/>
                                              </a:cubicBezTo>
                                              <a:cubicBezTo>
                                                <a:pt x="-272" y="26340"/>
                                                <a:pt x="-272" y="24524"/>
                                                <a:pt x="817" y="23434"/>
                                              </a:cubicBezTo>
                                              <a:lnTo>
                                                <a:pt x="22873" y="817"/>
                                              </a:lnTo>
                                              <a:cubicBezTo>
                                                <a:pt x="23871" y="-272"/>
                                                <a:pt x="25686" y="-272"/>
                                                <a:pt x="26776" y="817"/>
                                              </a:cubicBezTo>
                                              <a:cubicBezTo>
                                                <a:pt x="27865" y="1817"/>
                                                <a:pt x="27865" y="3633"/>
                                                <a:pt x="26776" y="4723"/>
                                              </a:cubicBezTo>
                                              <a:lnTo>
                                                <a:pt x="4720" y="27339"/>
                                              </a:lnTo>
                                              <a:cubicBezTo>
                                                <a:pt x="4175" y="27884"/>
                                                <a:pt x="3449" y="28157"/>
                                                <a:pt x="2814" y="28157"/>
                                              </a:cubicBezTo>
                                              <a:lnTo>
                                                <a:pt x="2814" y="28157"/>
                                              </a:lnTo>
                                              <a:close/>
                                            </a:path>
                                          </a:pathLst>
                                        </a:custGeom>
                                        <a:solidFill>
                                          <a:srgbClr val="459CD7"/>
                                        </a:solidFill>
                                        <a:ln w="8148" cap="flat">
                                          <a:noFill/>
                                          <a:prstDash val="solid"/>
                                          <a:miter/>
                                        </a:ln>
                                      </wps:spPr>
                                      <wps:bodyPr/>
                                    </wps:wsp>
                                    <wps:wsp>
                                      <wps:cNvPr id="823099342" name="Forme libre : forme 823099342"/>
                                      <wps:cNvSpPr/>
                                      <wps:spPr>
                                        <a:xfrm>
                                          <a:off x="1861497" y="2459869"/>
                                          <a:ext cx="34441" cy="18322"/>
                                        </a:xfrm>
                                        <a:custGeom>
                                          <a:avLst/>
                                          <a:gdLst>
                                            <a:gd name="csX0" fmla="*/ 31652 w 34441"/>
                                            <a:gd name="csY0" fmla="*/ 18323 h 18322"/>
                                            <a:gd name="csX1" fmla="*/ 30563 w 34441"/>
                                            <a:gd name="csY1" fmla="*/ 18050 h 18322"/>
                                            <a:gd name="csX2" fmla="*/ 1609 w 34441"/>
                                            <a:gd name="csY2" fmla="*/ 5243 h 18322"/>
                                            <a:gd name="csX3" fmla="*/ 248 w 34441"/>
                                            <a:gd name="csY3" fmla="*/ 1610 h 18322"/>
                                            <a:gd name="csX4" fmla="*/ 3878 w 34441"/>
                                            <a:gd name="csY4" fmla="*/ 248 h 18322"/>
                                            <a:gd name="csX5" fmla="*/ 32832 w 34441"/>
                                            <a:gd name="csY5" fmla="*/ 13055 h 18322"/>
                                            <a:gd name="csX6" fmla="*/ 34194 w 34441"/>
                                            <a:gd name="csY6" fmla="*/ 16688 h 18322"/>
                                            <a:gd name="csX7" fmla="*/ 31743 w 34441"/>
                                            <a:gd name="csY7" fmla="*/ 18323 h 18322"/>
                                            <a:gd name="csX8" fmla="*/ 31743 w 34441"/>
                                            <a:gd name="csY8" fmla="*/ 18323 h 183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4441" h="18322">
                                              <a:moveTo>
                                                <a:pt x="31652" y="18323"/>
                                              </a:moveTo>
                                              <a:cubicBezTo>
                                                <a:pt x="31652" y="18323"/>
                                                <a:pt x="30926" y="18232"/>
                                                <a:pt x="30563" y="18050"/>
                                              </a:cubicBezTo>
                                              <a:lnTo>
                                                <a:pt x="1609" y="5243"/>
                                              </a:lnTo>
                                              <a:cubicBezTo>
                                                <a:pt x="248" y="4607"/>
                                                <a:pt x="-388" y="2973"/>
                                                <a:pt x="248" y="1610"/>
                                              </a:cubicBezTo>
                                              <a:cubicBezTo>
                                                <a:pt x="883" y="248"/>
                                                <a:pt x="2517" y="-388"/>
                                                <a:pt x="3878" y="248"/>
                                              </a:cubicBezTo>
                                              <a:lnTo>
                                                <a:pt x="32832" y="13055"/>
                                              </a:lnTo>
                                              <a:cubicBezTo>
                                                <a:pt x="34194" y="13690"/>
                                                <a:pt x="34829" y="15325"/>
                                                <a:pt x="34194" y="16688"/>
                                              </a:cubicBezTo>
                                              <a:cubicBezTo>
                                                <a:pt x="33740" y="17687"/>
                                                <a:pt x="32741" y="18323"/>
                                                <a:pt x="31743" y="18323"/>
                                              </a:cubicBezTo>
                                              <a:lnTo>
                                                <a:pt x="31743" y="18323"/>
                                              </a:lnTo>
                                              <a:close/>
                                            </a:path>
                                          </a:pathLst>
                                        </a:custGeom>
                                        <a:solidFill>
                                          <a:srgbClr val="459CD7"/>
                                        </a:solidFill>
                                        <a:ln w="8148" cap="flat">
                                          <a:noFill/>
                                          <a:prstDash val="solid"/>
                                          <a:miter/>
                                        </a:ln>
                                      </wps:spPr>
                                      <wps:bodyPr/>
                                    </wps:wsp>
                                    <wps:wsp>
                                      <wps:cNvPr id="644841649" name="Forme libre : forme 644841649"/>
                                      <wps:cNvSpPr/>
                                      <wps:spPr>
                                        <a:xfrm>
                                          <a:off x="1955686" y="2458391"/>
                                          <a:ext cx="6807" cy="33788"/>
                                        </a:xfrm>
                                        <a:custGeom>
                                          <a:avLst/>
                                          <a:gdLst>
                                            <a:gd name="csX0" fmla="*/ 4084 w 6807"/>
                                            <a:gd name="csY0" fmla="*/ 33788 h 33788"/>
                                            <a:gd name="csX1" fmla="*/ 1361 w 6807"/>
                                            <a:gd name="csY1" fmla="*/ 31245 h 33788"/>
                                            <a:gd name="csX2" fmla="*/ 0 w 6807"/>
                                            <a:gd name="csY2" fmla="*/ 2907 h 33788"/>
                                            <a:gd name="csX3" fmla="*/ 2541 w 6807"/>
                                            <a:gd name="csY3" fmla="*/ 0 h 33788"/>
                                            <a:gd name="csX4" fmla="*/ 5446 w 6807"/>
                                            <a:gd name="csY4" fmla="*/ 2543 h 33788"/>
                                            <a:gd name="csX5" fmla="*/ 6807 w 6807"/>
                                            <a:gd name="csY5" fmla="*/ 30882 h 33788"/>
                                            <a:gd name="csX6" fmla="*/ 4266 w 6807"/>
                                            <a:gd name="csY6" fmla="*/ 33788 h 33788"/>
                                            <a:gd name="csX7" fmla="*/ 4084 w 6807"/>
                                            <a:gd name="csY7" fmla="*/ 33788 h 337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807" h="33788">
                                              <a:moveTo>
                                                <a:pt x="4084" y="33788"/>
                                              </a:moveTo>
                                              <a:cubicBezTo>
                                                <a:pt x="2632" y="33788"/>
                                                <a:pt x="1361" y="32607"/>
                                                <a:pt x="1361" y="31245"/>
                                              </a:cubicBezTo>
                                              <a:lnTo>
                                                <a:pt x="0" y="2907"/>
                                              </a:lnTo>
                                              <a:cubicBezTo>
                                                <a:pt x="0" y="1453"/>
                                                <a:pt x="1089" y="91"/>
                                                <a:pt x="2541" y="0"/>
                                              </a:cubicBezTo>
                                              <a:cubicBezTo>
                                                <a:pt x="3994" y="0"/>
                                                <a:pt x="5355" y="1090"/>
                                                <a:pt x="5446" y="2543"/>
                                              </a:cubicBezTo>
                                              <a:lnTo>
                                                <a:pt x="6807" y="30882"/>
                                              </a:lnTo>
                                              <a:cubicBezTo>
                                                <a:pt x="6807" y="32335"/>
                                                <a:pt x="5718" y="33697"/>
                                                <a:pt x="4266" y="33788"/>
                                              </a:cubicBezTo>
                                              <a:lnTo>
                                                <a:pt x="4084" y="33788"/>
                                              </a:lnTo>
                                              <a:close/>
                                            </a:path>
                                          </a:pathLst>
                                        </a:custGeom>
                                        <a:solidFill>
                                          <a:srgbClr val="459CD7"/>
                                        </a:solidFill>
                                        <a:ln w="8148" cap="flat">
                                          <a:noFill/>
                                          <a:prstDash val="solid"/>
                                          <a:miter/>
                                        </a:ln>
                                      </wps:spPr>
                                      <wps:bodyPr/>
                                    </wps:wsp>
                                    <wps:wsp>
                                      <wps:cNvPr id="1801464335" name="Forme libre : forme 1801464335"/>
                                      <wps:cNvSpPr/>
                                      <wps:spPr>
                                        <a:xfrm>
                                          <a:off x="1901689" y="2417526"/>
                                          <a:ext cx="33929" cy="19065"/>
                                        </a:xfrm>
                                        <a:custGeom>
                                          <a:avLst/>
                                          <a:gdLst>
                                            <a:gd name="csX0" fmla="*/ 31215 w 33929"/>
                                            <a:gd name="csY0" fmla="*/ 19066 h 19065"/>
                                            <a:gd name="csX1" fmla="*/ 30035 w 33929"/>
                                            <a:gd name="csY1" fmla="*/ 18793 h 19065"/>
                                            <a:gd name="csX2" fmla="*/ 1535 w 33929"/>
                                            <a:gd name="csY2" fmla="*/ 5169 h 19065"/>
                                            <a:gd name="csX3" fmla="*/ 264 w 33929"/>
                                            <a:gd name="csY3" fmla="*/ 1536 h 19065"/>
                                            <a:gd name="csX4" fmla="*/ 3895 w 33929"/>
                                            <a:gd name="csY4" fmla="*/ 264 h 19065"/>
                                            <a:gd name="csX5" fmla="*/ 32395 w 33929"/>
                                            <a:gd name="csY5" fmla="*/ 13889 h 19065"/>
                                            <a:gd name="csX6" fmla="*/ 33666 w 33929"/>
                                            <a:gd name="csY6" fmla="*/ 17522 h 19065"/>
                                            <a:gd name="csX7" fmla="*/ 31215 w 33929"/>
                                            <a:gd name="csY7" fmla="*/ 19066 h 19065"/>
                                            <a:gd name="csX8" fmla="*/ 31215 w 33929"/>
                                            <a:gd name="csY8" fmla="*/ 19066 h 190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3929" h="19065">
                                              <a:moveTo>
                                                <a:pt x="31215" y="19066"/>
                                              </a:moveTo>
                                              <a:cubicBezTo>
                                                <a:pt x="31215" y="19066"/>
                                                <a:pt x="30398" y="18975"/>
                                                <a:pt x="30035" y="18793"/>
                                              </a:cubicBezTo>
                                              <a:lnTo>
                                                <a:pt x="1535" y="5169"/>
                                              </a:lnTo>
                                              <a:cubicBezTo>
                                                <a:pt x="173" y="4533"/>
                                                <a:pt x="-371" y="2898"/>
                                                <a:pt x="264" y="1536"/>
                                              </a:cubicBezTo>
                                              <a:cubicBezTo>
                                                <a:pt x="900" y="174"/>
                                                <a:pt x="2533" y="-371"/>
                                                <a:pt x="3895" y="264"/>
                                              </a:cubicBezTo>
                                              <a:lnTo>
                                                <a:pt x="32395" y="13889"/>
                                              </a:lnTo>
                                              <a:cubicBezTo>
                                                <a:pt x="33756" y="14524"/>
                                                <a:pt x="34301" y="16159"/>
                                                <a:pt x="33666" y="17522"/>
                                              </a:cubicBezTo>
                                              <a:cubicBezTo>
                                                <a:pt x="33212" y="18521"/>
                                                <a:pt x="32213" y="19066"/>
                                                <a:pt x="31215" y="19066"/>
                                              </a:cubicBezTo>
                                              <a:lnTo>
                                                <a:pt x="31215" y="19066"/>
                                              </a:lnTo>
                                              <a:close/>
                                            </a:path>
                                          </a:pathLst>
                                        </a:custGeom>
                                        <a:solidFill>
                                          <a:srgbClr val="459CD7"/>
                                        </a:solidFill>
                                        <a:ln w="8148" cap="flat">
                                          <a:noFill/>
                                          <a:prstDash val="solid"/>
                                          <a:miter/>
                                        </a:ln>
                                      </wps:spPr>
                                      <wps:bodyPr/>
                                    </wps:wsp>
                                    <wps:wsp>
                                      <wps:cNvPr id="542667757" name="Forme libre : forme 542667757"/>
                                      <wps:cNvSpPr/>
                                      <wps:spPr>
                                        <a:xfrm>
                                          <a:off x="1963383" y="2385268"/>
                                          <a:ext cx="8296" cy="36972"/>
                                        </a:xfrm>
                                        <a:custGeom>
                                          <a:avLst/>
                                          <a:gdLst>
                                            <a:gd name="csX0" fmla="*/ 2741 w 8296"/>
                                            <a:gd name="csY0" fmla="*/ 36973 h 36972"/>
                                            <a:gd name="csX1" fmla="*/ 2469 w 8296"/>
                                            <a:gd name="csY1" fmla="*/ 36973 h 36972"/>
                                            <a:gd name="csX2" fmla="*/ 18 w 8296"/>
                                            <a:gd name="csY2" fmla="*/ 33975 h 36972"/>
                                            <a:gd name="csX3" fmla="*/ 2832 w 8296"/>
                                            <a:gd name="csY3" fmla="*/ 2458 h 36972"/>
                                            <a:gd name="csX4" fmla="*/ 5827 w 8296"/>
                                            <a:gd name="csY4" fmla="*/ 5 h 36972"/>
                                            <a:gd name="csX5" fmla="*/ 8278 w 8296"/>
                                            <a:gd name="csY5" fmla="*/ 3003 h 36972"/>
                                            <a:gd name="csX6" fmla="*/ 5464 w 8296"/>
                                            <a:gd name="csY6" fmla="*/ 34520 h 36972"/>
                                            <a:gd name="csX7" fmla="*/ 2741 w 8296"/>
                                            <a:gd name="csY7" fmla="*/ 36973 h 36972"/>
                                            <a:gd name="csX8" fmla="*/ 2741 w 8296"/>
                                            <a:gd name="csY8" fmla="*/ 36973 h 369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296" h="36972">
                                              <a:moveTo>
                                                <a:pt x="2741" y="36973"/>
                                              </a:moveTo>
                                              <a:lnTo>
                                                <a:pt x="2469" y="36973"/>
                                              </a:lnTo>
                                              <a:cubicBezTo>
                                                <a:pt x="1017" y="36791"/>
                                                <a:pt x="-163" y="35519"/>
                                                <a:pt x="18" y="33975"/>
                                              </a:cubicBezTo>
                                              <a:lnTo>
                                                <a:pt x="2832" y="2458"/>
                                              </a:lnTo>
                                              <a:cubicBezTo>
                                                <a:pt x="3014" y="1004"/>
                                                <a:pt x="4284" y="-85"/>
                                                <a:pt x="5827" y="5"/>
                                              </a:cubicBezTo>
                                              <a:cubicBezTo>
                                                <a:pt x="7280" y="187"/>
                                                <a:pt x="8460" y="1459"/>
                                                <a:pt x="8278" y="3003"/>
                                              </a:cubicBezTo>
                                              <a:lnTo>
                                                <a:pt x="5464" y="34520"/>
                                              </a:lnTo>
                                              <a:cubicBezTo>
                                                <a:pt x="5283" y="35973"/>
                                                <a:pt x="4103" y="36973"/>
                                                <a:pt x="2741" y="36973"/>
                                              </a:cubicBezTo>
                                              <a:lnTo>
                                                <a:pt x="2741" y="36973"/>
                                              </a:lnTo>
                                              <a:close/>
                                            </a:path>
                                          </a:pathLst>
                                        </a:custGeom>
                                        <a:solidFill>
                                          <a:srgbClr val="459CD7"/>
                                        </a:solidFill>
                                        <a:ln w="8148" cap="flat">
                                          <a:noFill/>
                                          <a:prstDash val="solid"/>
                                          <a:miter/>
                                        </a:ln>
                                      </wps:spPr>
                                      <wps:bodyPr/>
                                    </wps:wsp>
                                    <wps:wsp>
                                      <wps:cNvPr id="428510795" name="Forme libre : forme 428510795"/>
                                      <wps:cNvSpPr/>
                                      <wps:spPr>
                                        <a:xfrm>
                                          <a:off x="1977358" y="2441838"/>
                                          <a:ext cx="36711" cy="10103"/>
                                        </a:xfrm>
                                        <a:custGeom>
                                          <a:avLst/>
                                          <a:gdLst>
                                            <a:gd name="csX0" fmla="*/ 2744 w 36711"/>
                                            <a:gd name="csY0" fmla="*/ 10103 h 10103"/>
                                            <a:gd name="csX1" fmla="*/ 21 w 36711"/>
                                            <a:gd name="csY1" fmla="*/ 7742 h 10103"/>
                                            <a:gd name="csX2" fmla="*/ 2290 w 36711"/>
                                            <a:gd name="csY2" fmla="*/ 4654 h 10103"/>
                                            <a:gd name="csX3" fmla="*/ 33604 w 36711"/>
                                            <a:gd name="csY3" fmla="*/ 21 h 10103"/>
                                            <a:gd name="csX4" fmla="*/ 36690 w 36711"/>
                                            <a:gd name="csY4" fmla="*/ 2292 h 10103"/>
                                            <a:gd name="csX5" fmla="*/ 34421 w 36711"/>
                                            <a:gd name="csY5" fmla="*/ 5380 h 10103"/>
                                            <a:gd name="csX6" fmla="*/ 3107 w 36711"/>
                                            <a:gd name="csY6" fmla="*/ 10012 h 10103"/>
                                            <a:gd name="csX7" fmla="*/ 2744 w 36711"/>
                                            <a:gd name="csY7" fmla="*/ 10012 h 10103"/>
                                            <a:gd name="csX8" fmla="*/ 2744 w 36711"/>
                                            <a:gd name="csY8" fmla="*/ 10012 h 101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6711" h="10103">
                                              <a:moveTo>
                                                <a:pt x="2744" y="10103"/>
                                              </a:moveTo>
                                              <a:cubicBezTo>
                                                <a:pt x="1383" y="10103"/>
                                                <a:pt x="294" y="9104"/>
                                                <a:pt x="21" y="7742"/>
                                              </a:cubicBezTo>
                                              <a:cubicBezTo>
                                                <a:pt x="-160" y="6288"/>
                                                <a:pt x="838" y="4835"/>
                                                <a:pt x="2290" y="4654"/>
                                              </a:cubicBezTo>
                                              <a:lnTo>
                                                <a:pt x="33604" y="21"/>
                                              </a:lnTo>
                                              <a:cubicBezTo>
                                                <a:pt x="35057" y="-160"/>
                                                <a:pt x="36509" y="839"/>
                                                <a:pt x="36690" y="2292"/>
                                              </a:cubicBezTo>
                                              <a:cubicBezTo>
                                                <a:pt x="36872" y="3745"/>
                                                <a:pt x="35873" y="5199"/>
                                                <a:pt x="34421" y="5380"/>
                                              </a:cubicBezTo>
                                              <a:lnTo>
                                                <a:pt x="3107" y="10012"/>
                                              </a:lnTo>
                                              <a:lnTo>
                                                <a:pt x="2744" y="10012"/>
                                              </a:lnTo>
                                              <a:cubicBezTo>
                                                <a:pt x="2744" y="10012"/>
                                                <a:pt x="2744" y="10012"/>
                                                <a:pt x="2744" y="10012"/>
                                              </a:cubicBezTo>
                                              <a:close/>
                                            </a:path>
                                          </a:pathLst>
                                        </a:custGeom>
                                        <a:solidFill>
                                          <a:srgbClr val="459CD7"/>
                                        </a:solidFill>
                                        <a:ln w="8148" cap="flat">
                                          <a:noFill/>
                                          <a:prstDash val="solid"/>
                                          <a:miter/>
                                        </a:ln>
                                      </wps:spPr>
                                      <wps:bodyPr/>
                                    </wps:wsp>
                                    <wps:wsp>
                                      <wps:cNvPr id="423925231" name="Forme libre : forme 423925231"/>
                                      <wps:cNvSpPr/>
                                      <wps:spPr>
                                        <a:xfrm>
                                          <a:off x="1587796" y="2192243"/>
                                          <a:ext cx="9388" cy="36805"/>
                                        </a:xfrm>
                                        <a:custGeom>
                                          <a:avLst/>
                                          <a:gdLst>
                                            <a:gd name="csX0" fmla="*/ 2743 w 9388"/>
                                            <a:gd name="csY0" fmla="*/ 36805 h 36805"/>
                                            <a:gd name="csX1" fmla="*/ 2380 w 9388"/>
                                            <a:gd name="csY1" fmla="*/ 36805 h 36805"/>
                                            <a:gd name="csX2" fmla="*/ 20 w 9388"/>
                                            <a:gd name="csY2" fmla="*/ 33808 h 36805"/>
                                            <a:gd name="csX3" fmla="*/ 4013 w 9388"/>
                                            <a:gd name="csY3" fmla="*/ 2381 h 36805"/>
                                            <a:gd name="csX4" fmla="*/ 7009 w 9388"/>
                                            <a:gd name="csY4" fmla="*/ 20 h 36805"/>
                                            <a:gd name="csX5" fmla="*/ 9369 w 9388"/>
                                            <a:gd name="csY5" fmla="*/ 3017 h 36805"/>
                                            <a:gd name="csX6" fmla="*/ 5375 w 9388"/>
                                            <a:gd name="csY6" fmla="*/ 34444 h 36805"/>
                                            <a:gd name="csX7" fmla="*/ 2652 w 9388"/>
                                            <a:gd name="csY7" fmla="*/ 36805 h 36805"/>
                                            <a:gd name="csX8" fmla="*/ 2652 w 9388"/>
                                            <a:gd name="csY8" fmla="*/ 36805 h 368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9388" h="36805">
                                              <a:moveTo>
                                                <a:pt x="2743" y="36805"/>
                                              </a:moveTo>
                                              <a:lnTo>
                                                <a:pt x="2380" y="36805"/>
                                              </a:lnTo>
                                              <a:cubicBezTo>
                                                <a:pt x="927" y="36624"/>
                                                <a:pt x="-162" y="35261"/>
                                                <a:pt x="20" y="33808"/>
                                              </a:cubicBezTo>
                                              <a:lnTo>
                                                <a:pt x="4013" y="2381"/>
                                              </a:lnTo>
                                              <a:cubicBezTo>
                                                <a:pt x="4195" y="928"/>
                                                <a:pt x="5556" y="-162"/>
                                                <a:pt x="7009" y="20"/>
                                              </a:cubicBezTo>
                                              <a:cubicBezTo>
                                                <a:pt x="8461" y="202"/>
                                                <a:pt x="9550" y="1564"/>
                                                <a:pt x="9369" y="3017"/>
                                              </a:cubicBezTo>
                                              <a:lnTo>
                                                <a:pt x="5375" y="34444"/>
                                              </a:lnTo>
                                              <a:cubicBezTo>
                                                <a:pt x="5193" y="35806"/>
                                                <a:pt x="4013" y="36805"/>
                                                <a:pt x="2652" y="36805"/>
                                              </a:cubicBezTo>
                                              <a:lnTo>
                                                <a:pt x="2652" y="36805"/>
                                              </a:lnTo>
                                              <a:close/>
                                            </a:path>
                                          </a:pathLst>
                                        </a:custGeom>
                                        <a:solidFill>
                                          <a:srgbClr val="459CD7"/>
                                        </a:solidFill>
                                        <a:ln w="8148" cap="flat">
                                          <a:noFill/>
                                          <a:prstDash val="solid"/>
                                          <a:miter/>
                                        </a:ln>
                                      </wps:spPr>
                                      <wps:bodyPr/>
                                    </wps:wsp>
                                    <wps:wsp>
                                      <wps:cNvPr id="1890936240" name="Forme libre : forme 1890936240"/>
                                      <wps:cNvSpPr/>
                                      <wps:spPr>
                                        <a:xfrm>
                                          <a:off x="1636422" y="2246444"/>
                                          <a:ext cx="35394" cy="15666"/>
                                        </a:xfrm>
                                        <a:custGeom>
                                          <a:avLst/>
                                          <a:gdLst>
                                            <a:gd name="csX0" fmla="*/ 32719 w 35394"/>
                                            <a:gd name="csY0" fmla="*/ 15666 h 15666"/>
                                            <a:gd name="csX1" fmla="*/ 31811 w 35394"/>
                                            <a:gd name="csY1" fmla="*/ 15484 h 15666"/>
                                            <a:gd name="csX2" fmla="*/ 1859 w 35394"/>
                                            <a:gd name="csY2" fmla="*/ 5312 h 15666"/>
                                            <a:gd name="csX3" fmla="*/ 134 w 35394"/>
                                            <a:gd name="csY3" fmla="*/ 1860 h 15666"/>
                                            <a:gd name="csX4" fmla="*/ 3583 w 35394"/>
                                            <a:gd name="csY4" fmla="*/ 134 h 15666"/>
                                            <a:gd name="csX5" fmla="*/ 33536 w 35394"/>
                                            <a:gd name="csY5" fmla="*/ 10307 h 15666"/>
                                            <a:gd name="csX6" fmla="*/ 35260 w 35394"/>
                                            <a:gd name="csY6" fmla="*/ 13759 h 15666"/>
                                            <a:gd name="csX7" fmla="*/ 32719 w 35394"/>
                                            <a:gd name="csY7" fmla="*/ 15575 h 15666"/>
                                            <a:gd name="csX8" fmla="*/ 32719 w 35394"/>
                                            <a:gd name="csY8" fmla="*/ 15575 h 156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5394" h="15666">
                                              <a:moveTo>
                                                <a:pt x="32719" y="15666"/>
                                              </a:moveTo>
                                              <a:cubicBezTo>
                                                <a:pt x="32719" y="15666"/>
                                                <a:pt x="32084" y="15666"/>
                                                <a:pt x="31811" y="15484"/>
                                              </a:cubicBezTo>
                                              <a:lnTo>
                                                <a:pt x="1859" y="5312"/>
                                              </a:lnTo>
                                              <a:cubicBezTo>
                                                <a:pt x="407" y="4857"/>
                                                <a:pt x="-320" y="3313"/>
                                                <a:pt x="134" y="1860"/>
                                              </a:cubicBezTo>
                                              <a:cubicBezTo>
                                                <a:pt x="588" y="407"/>
                                                <a:pt x="2131" y="-320"/>
                                                <a:pt x="3583" y="134"/>
                                              </a:cubicBezTo>
                                              <a:lnTo>
                                                <a:pt x="33536" y="10307"/>
                                              </a:lnTo>
                                              <a:cubicBezTo>
                                                <a:pt x="34988" y="10761"/>
                                                <a:pt x="35714" y="12305"/>
                                                <a:pt x="35260" y="13759"/>
                                              </a:cubicBezTo>
                                              <a:cubicBezTo>
                                                <a:pt x="34897" y="14939"/>
                                                <a:pt x="33808" y="15575"/>
                                                <a:pt x="32719" y="15575"/>
                                              </a:cubicBezTo>
                                              <a:lnTo>
                                                <a:pt x="32719" y="15575"/>
                                              </a:lnTo>
                                              <a:close/>
                                            </a:path>
                                          </a:pathLst>
                                        </a:custGeom>
                                        <a:solidFill>
                                          <a:srgbClr val="459CD7"/>
                                        </a:solidFill>
                                        <a:ln w="8148" cap="flat">
                                          <a:noFill/>
                                          <a:prstDash val="solid"/>
                                          <a:miter/>
                                        </a:ln>
                                      </wps:spPr>
                                      <wps:bodyPr/>
                                    </wps:wsp>
                                    <wps:wsp>
                                      <wps:cNvPr id="1966663945" name="Forme libre : forme 1966663945"/>
                                      <wps:cNvSpPr/>
                                      <wps:spPr>
                                        <a:xfrm>
                                          <a:off x="1578275" y="2132942"/>
                                          <a:ext cx="23256" cy="31709"/>
                                        </a:xfrm>
                                        <a:custGeom>
                                          <a:avLst/>
                                          <a:gdLst>
                                            <a:gd name="csX0" fmla="*/ 2734 w 23256"/>
                                            <a:gd name="csY0" fmla="*/ 31710 h 31709"/>
                                            <a:gd name="csX1" fmla="*/ 1191 w 23256"/>
                                            <a:gd name="csY1" fmla="*/ 31256 h 31709"/>
                                            <a:gd name="csX2" fmla="*/ 464 w 23256"/>
                                            <a:gd name="csY2" fmla="*/ 27441 h 31709"/>
                                            <a:gd name="csX3" fmla="*/ 18254 w 23256"/>
                                            <a:gd name="csY3" fmla="*/ 1191 h 31709"/>
                                            <a:gd name="csX4" fmla="*/ 22066 w 23256"/>
                                            <a:gd name="csY4" fmla="*/ 465 h 31709"/>
                                            <a:gd name="csX5" fmla="*/ 22793 w 23256"/>
                                            <a:gd name="csY5" fmla="*/ 4279 h 31709"/>
                                            <a:gd name="csX6" fmla="*/ 5003 w 23256"/>
                                            <a:gd name="csY6" fmla="*/ 30529 h 31709"/>
                                            <a:gd name="csX7" fmla="*/ 2734 w 23256"/>
                                            <a:gd name="csY7" fmla="*/ 31710 h 31709"/>
                                            <a:gd name="csX8" fmla="*/ 2734 w 23256"/>
                                            <a:gd name="csY8" fmla="*/ 31710 h 317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256" h="31709">
                                              <a:moveTo>
                                                <a:pt x="2734" y="31710"/>
                                              </a:moveTo>
                                              <a:cubicBezTo>
                                                <a:pt x="2189" y="31710"/>
                                                <a:pt x="1735" y="31528"/>
                                                <a:pt x="1191" y="31256"/>
                                              </a:cubicBezTo>
                                              <a:cubicBezTo>
                                                <a:pt x="-80" y="30438"/>
                                                <a:pt x="-352" y="28712"/>
                                                <a:pt x="464" y="27441"/>
                                              </a:cubicBezTo>
                                              <a:lnTo>
                                                <a:pt x="18254" y="1191"/>
                                              </a:lnTo>
                                              <a:cubicBezTo>
                                                <a:pt x="19071" y="-80"/>
                                                <a:pt x="20796" y="-353"/>
                                                <a:pt x="22066" y="465"/>
                                              </a:cubicBezTo>
                                              <a:cubicBezTo>
                                                <a:pt x="23337" y="1282"/>
                                                <a:pt x="23609" y="3008"/>
                                                <a:pt x="22793" y="4279"/>
                                              </a:cubicBezTo>
                                              <a:lnTo>
                                                <a:pt x="5003" y="30529"/>
                                              </a:lnTo>
                                              <a:cubicBezTo>
                                                <a:pt x="4458" y="31346"/>
                                                <a:pt x="3641" y="31710"/>
                                                <a:pt x="2734" y="31710"/>
                                              </a:cubicBezTo>
                                              <a:lnTo>
                                                <a:pt x="2734" y="31710"/>
                                              </a:lnTo>
                                              <a:close/>
                                            </a:path>
                                          </a:pathLst>
                                        </a:custGeom>
                                        <a:solidFill>
                                          <a:srgbClr val="459CD7"/>
                                        </a:solidFill>
                                        <a:ln w="8148" cap="flat">
                                          <a:noFill/>
                                          <a:prstDash val="solid"/>
                                          <a:miter/>
                                        </a:ln>
                                      </wps:spPr>
                                      <wps:bodyPr/>
                                    </wps:wsp>
                                    <wps:wsp>
                                      <wps:cNvPr id="1986219240" name="Forme libre : forme 1986219240"/>
                                      <wps:cNvSpPr/>
                                      <wps:spPr>
                                        <a:xfrm>
                                          <a:off x="1615478" y="2174258"/>
                                          <a:ext cx="36711" cy="10103"/>
                                        </a:xfrm>
                                        <a:custGeom>
                                          <a:avLst/>
                                          <a:gdLst>
                                            <a:gd name="csX0" fmla="*/ 2744 w 36711"/>
                                            <a:gd name="csY0" fmla="*/ 10103 h 10103"/>
                                            <a:gd name="csX1" fmla="*/ 21 w 36711"/>
                                            <a:gd name="csY1" fmla="*/ 7742 h 10103"/>
                                            <a:gd name="csX2" fmla="*/ 2290 w 36711"/>
                                            <a:gd name="csY2" fmla="*/ 4654 h 10103"/>
                                            <a:gd name="csX3" fmla="*/ 33604 w 36711"/>
                                            <a:gd name="csY3" fmla="*/ 21 h 10103"/>
                                            <a:gd name="csX4" fmla="*/ 36690 w 36711"/>
                                            <a:gd name="csY4" fmla="*/ 2292 h 10103"/>
                                            <a:gd name="csX5" fmla="*/ 34421 w 36711"/>
                                            <a:gd name="csY5" fmla="*/ 5380 h 10103"/>
                                            <a:gd name="csX6" fmla="*/ 3107 w 36711"/>
                                            <a:gd name="csY6" fmla="*/ 10012 h 10103"/>
                                            <a:gd name="csX7" fmla="*/ 2654 w 36711"/>
                                            <a:gd name="csY7" fmla="*/ 10012 h 101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6711" h="10103">
                                              <a:moveTo>
                                                <a:pt x="2744" y="10103"/>
                                              </a:moveTo>
                                              <a:cubicBezTo>
                                                <a:pt x="1383" y="10103"/>
                                                <a:pt x="294" y="9104"/>
                                                <a:pt x="21" y="7742"/>
                                              </a:cubicBezTo>
                                              <a:cubicBezTo>
                                                <a:pt x="-160" y="6288"/>
                                                <a:pt x="838" y="4835"/>
                                                <a:pt x="2290" y="4654"/>
                                              </a:cubicBezTo>
                                              <a:lnTo>
                                                <a:pt x="33604" y="21"/>
                                              </a:lnTo>
                                              <a:cubicBezTo>
                                                <a:pt x="35057" y="-160"/>
                                                <a:pt x="36509" y="839"/>
                                                <a:pt x="36690" y="2292"/>
                                              </a:cubicBezTo>
                                              <a:cubicBezTo>
                                                <a:pt x="36872" y="3745"/>
                                                <a:pt x="35873" y="5198"/>
                                                <a:pt x="34421" y="5380"/>
                                              </a:cubicBezTo>
                                              <a:lnTo>
                                                <a:pt x="3107" y="10012"/>
                                              </a:lnTo>
                                              <a:lnTo>
                                                <a:pt x="2654" y="10012"/>
                                              </a:lnTo>
                                              <a:close/>
                                            </a:path>
                                          </a:pathLst>
                                        </a:custGeom>
                                        <a:solidFill>
                                          <a:srgbClr val="459CD7"/>
                                        </a:solidFill>
                                        <a:ln w="8148" cap="flat">
                                          <a:noFill/>
                                          <a:prstDash val="solid"/>
                                          <a:miter/>
                                        </a:ln>
                                      </wps:spPr>
                                      <wps:bodyPr/>
                                    </wps:wsp>
                                    <wps:wsp>
                                      <wps:cNvPr id="678952743" name="Forme libre : forme 678952743"/>
                                      <wps:cNvSpPr/>
                                      <wps:spPr>
                                        <a:xfrm>
                                          <a:off x="1566867" y="2076111"/>
                                          <a:ext cx="22565" cy="32226"/>
                                        </a:xfrm>
                                        <a:custGeom>
                                          <a:avLst/>
                                          <a:gdLst>
                                            <a:gd name="csX0" fmla="*/ 19769 w 22565"/>
                                            <a:gd name="csY0" fmla="*/ 32226 h 32226"/>
                                            <a:gd name="csX1" fmla="*/ 17500 w 22565"/>
                                            <a:gd name="csY1" fmla="*/ 30955 h 32226"/>
                                            <a:gd name="csX2" fmla="*/ 436 w 22565"/>
                                            <a:gd name="csY2" fmla="*/ 4251 h 32226"/>
                                            <a:gd name="csX3" fmla="*/ 1253 w 22565"/>
                                            <a:gd name="csY3" fmla="*/ 437 h 32226"/>
                                            <a:gd name="csX4" fmla="*/ 5065 w 22565"/>
                                            <a:gd name="csY4" fmla="*/ 1254 h 32226"/>
                                            <a:gd name="csX5" fmla="*/ 22129 w 22565"/>
                                            <a:gd name="csY5" fmla="*/ 27958 h 32226"/>
                                            <a:gd name="csX6" fmla="*/ 21312 w 22565"/>
                                            <a:gd name="csY6" fmla="*/ 31772 h 32226"/>
                                            <a:gd name="csX7" fmla="*/ 19860 w 22565"/>
                                            <a:gd name="csY7" fmla="*/ 32226 h 32226"/>
                                            <a:gd name="csX8" fmla="*/ 19860 w 22565"/>
                                            <a:gd name="csY8" fmla="*/ 32226 h 322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565" h="32226">
                                              <a:moveTo>
                                                <a:pt x="19769" y="32226"/>
                                              </a:moveTo>
                                              <a:cubicBezTo>
                                                <a:pt x="18861" y="32226"/>
                                                <a:pt x="17954" y="31772"/>
                                                <a:pt x="17500" y="30955"/>
                                              </a:cubicBezTo>
                                              <a:lnTo>
                                                <a:pt x="436" y="4251"/>
                                              </a:lnTo>
                                              <a:cubicBezTo>
                                                <a:pt x="-381" y="2980"/>
                                                <a:pt x="-18" y="1254"/>
                                                <a:pt x="1253" y="437"/>
                                              </a:cubicBezTo>
                                              <a:cubicBezTo>
                                                <a:pt x="2524" y="-381"/>
                                                <a:pt x="4248" y="-18"/>
                                                <a:pt x="5065" y="1254"/>
                                              </a:cubicBezTo>
                                              <a:lnTo>
                                                <a:pt x="22129" y="27958"/>
                                              </a:lnTo>
                                              <a:cubicBezTo>
                                                <a:pt x="22946" y="29229"/>
                                                <a:pt x="22583" y="30955"/>
                                                <a:pt x="21312" y="31772"/>
                                              </a:cubicBezTo>
                                              <a:cubicBezTo>
                                                <a:pt x="20858" y="32045"/>
                                                <a:pt x="20404" y="32226"/>
                                                <a:pt x="19860" y="32226"/>
                                              </a:cubicBezTo>
                                              <a:lnTo>
                                                <a:pt x="19860" y="32226"/>
                                              </a:lnTo>
                                              <a:close/>
                                            </a:path>
                                          </a:pathLst>
                                        </a:custGeom>
                                        <a:solidFill>
                                          <a:srgbClr val="459CD7"/>
                                        </a:solidFill>
                                        <a:ln w="8148" cap="flat">
                                          <a:noFill/>
                                          <a:prstDash val="solid"/>
                                          <a:miter/>
                                        </a:ln>
                                      </wps:spPr>
                                      <wps:bodyPr/>
                                    </wps:wsp>
                                    <wps:wsp>
                                      <wps:cNvPr id="655516149" name="Forme libre : forme 655516149"/>
                                      <wps:cNvSpPr/>
                                      <wps:spPr>
                                        <a:xfrm>
                                          <a:off x="1642446" y="2047926"/>
                                          <a:ext cx="23256" cy="31709"/>
                                        </a:xfrm>
                                        <a:custGeom>
                                          <a:avLst/>
                                          <a:gdLst>
                                            <a:gd name="csX0" fmla="*/ 2734 w 23256"/>
                                            <a:gd name="csY0" fmla="*/ 31710 h 31709"/>
                                            <a:gd name="csX1" fmla="*/ 1191 w 23256"/>
                                            <a:gd name="csY1" fmla="*/ 31256 h 31709"/>
                                            <a:gd name="csX2" fmla="*/ 464 w 23256"/>
                                            <a:gd name="csY2" fmla="*/ 27441 h 31709"/>
                                            <a:gd name="csX3" fmla="*/ 18254 w 23256"/>
                                            <a:gd name="csY3" fmla="*/ 1191 h 31709"/>
                                            <a:gd name="csX4" fmla="*/ 22066 w 23256"/>
                                            <a:gd name="csY4" fmla="*/ 465 h 31709"/>
                                            <a:gd name="csX5" fmla="*/ 22793 w 23256"/>
                                            <a:gd name="csY5" fmla="*/ 4279 h 31709"/>
                                            <a:gd name="csX6" fmla="*/ 5003 w 23256"/>
                                            <a:gd name="csY6" fmla="*/ 30529 h 31709"/>
                                            <a:gd name="csX7" fmla="*/ 2734 w 23256"/>
                                            <a:gd name="csY7" fmla="*/ 31710 h 31709"/>
                                            <a:gd name="csX8" fmla="*/ 2734 w 23256"/>
                                            <a:gd name="csY8" fmla="*/ 31710 h 317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256" h="31709">
                                              <a:moveTo>
                                                <a:pt x="2734" y="31710"/>
                                              </a:moveTo>
                                              <a:cubicBezTo>
                                                <a:pt x="2189" y="31710"/>
                                                <a:pt x="1735" y="31528"/>
                                                <a:pt x="1191" y="31256"/>
                                              </a:cubicBezTo>
                                              <a:cubicBezTo>
                                                <a:pt x="-80" y="30438"/>
                                                <a:pt x="-352" y="28712"/>
                                                <a:pt x="464" y="27441"/>
                                              </a:cubicBezTo>
                                              <a:lnTo>
                                                <a:pt x="18254" y="1191"/>
                                              </a:lnTo>
                                              <a:cubicBezTo>
                                                <a:pt x="19071" y="-80"/>
                                                <a:pt x="20796" y="-353"/>
                                                <a:pt x="22066" y="465"/>
                                              </a:cubicBezTo>
                                              <a:cubicBezTo>
                                                <a:pt x="23337" y="1282"/>
                                                <a:pt x="23609" y="3008"/>
                                                <a:pt x="22793" y="4279"/>
                                              </a:cubicBezTo>
                                              <a:lnTo>
                                                <a:pt x="5003" y="30529"/>
                                              </a:lnTo>
                                              <a:cubicBezTo>
                                                <a:pt x="4458" y="31346"/>
                                                <a:pt x="3641" y="31710"/>
                                                <a:pt x="2734" y="31710"/>
                                              </a:cubicBezTo>
                                              <a:lnTo>
                                                <a:pt x="2734" y="31710"/>
                                              </a:lnTo>
                                              <a:close/>
                                            </a:path>
                                          </a:pathLst>
                                        </a:custGeom>
                                        <a:solidFill>
                                          <a:srgbClr val="459CD7"/>
                                        </a:solidFill>
                                        <a:ln w="8148" cap="flat">
                                          <a:noFill/>
                                          <a:prstDash val="solid"/>
                                          <a:miter/>
                                        </a:ln>
                                      </wps:spPr>
                                      <wps:bodyPr/>
                                    </wps:wsp>
                                    <wps:wsp>
                                      <wps:cNvPr id="454520512" name="Forme libre : forme 454520512"/>
                                      <wps:cNvSpPr/>
                                      <wps:spPr>
                                        <a:xfrm>
                                          <a:off x="1978994" y="2278182"/>
                                          <a:ext cx="8296" cy="36972"/>
                                        </a:xfrm>
                                        <a:custGeom>
                                          <a:avLst/>
                                          <a:gdLst>
                                            <a:gd name="csX0" fmla="*/ 2741 w 8296"/>
                                            <a:gd name="csY0" fmla="*/ 36972 h 36972"/>
                                            <a:gd name="csX1" fmla="*/ 2469 w 8296"/>
                                            <a:gd name="csY1" fmla="*/ 36972 h 36972"/>
                                            <a:gd name="csX2" fmla="*/ 18 w 8296"/>
                                            <a:gd name="csY2" fmla="*/ 33975 h 36972"/>
                                            <a:gd name="csX3" fmla="*/ 2832 w 8296"/>
                                            <a:gd name="csY3" fmla="*/ 2458 h 36972"/>
                                            <a:gd name="csX4" fmla="*/ 5827 w 8296"/>
                                            <a:gd name="csY4" fmla="*/ 5 h 36972"/>
                                            <a:gd name="csX5" fmla="*/ 8278 w 8296"/>
                                            <a:gd name="csY5" fmla="*/ 3003 h 36972"/>
                                            <a:gd name="csX6" fmla="*/ 5464 w 8296"/>
                                            <a:gd name="csY6" fmla="*/ 34520 h 36972"/>
                                            <a:gd name="csX7" fmla="*/ 2741 w 8296"/>
                                            <a:gd name="csY7" fmla="*/ 36972 h 36972"/>
                                            <a:gd name="csX8" fmla="*/ 2741 w 8296"/>
                                            <a:gd name="csY8" fmla="*/ 36972 h 369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296" h="36972">
                                              <a:moveTo>
                                                <a:pt x="2741" y="36972"/>
                                              </a:moveTo>
                                              <a:lnTo>
                                                <a:pt x="2469" y="36972"/>
                                              </a:lnTo>
                                              <a:cubicBezTo>
                                                <a:pt x="1017" y="36791"/>
                                                <a:pt x="-163" y="35519"/>
                                                <a:pt x="18" y="33975"/>
                                              </a:cubicBezTo>
                                              <a:lnTo>
                                                <a:pt x="2832" y="2458"/>
                                              </a:lnTo>
                                              <a:cubicBezTo>
                                                <a:pt x="3014" y="1004"/>
                                                <a:pt x="4284" y="-86"/>
                                                <a:pt x="5827" y="5"/>
                                              </a:cubicBezTo>
                                              <a:cubicBezTo>
                                                <a:pt x="7280" y="187"/>
                                                <a:pt x="8460" y="1459"/>
                                                <a:pt x="8278" y="3003"/>
                                              </a:cubicBezTo>
                                              <a:lnTo>
                                                <a:pt x="5464" y="34520"/>
                                              </a:lnTo>
                                              <a:cubicBezTo>
                                                <a:pt x="5283" y="35973"/>
                                                <a:pt x="4103" y="36972"/>
                                                <a:pt x="2741" y="36972"/>
                                              </a:cubicBezTo>
                                              <a:lnTo>
                                                <a:pt x="2741" y="36972"/>
                                              </a:lnTo>
                                              <a:close/>
                                            </a:path>
                                          </a:pathLst>
                                        </a:custGeom>
                                        <a:solidFill>
                                          <a:srgbClr val="459CD7"/>
                                        </a:solidFill>
                                        <a:ln w="8148" cap="flat">
                                          <a:noFill/>
                                          <a:prstDash val="solid"/>
                                          <a:miter/>
                                        </a:ln>
                                      </wps:spPr>
                                      <wps:bodyPr/>
                                    </wps:wsp>
                                    <wps:wsp>
                                      <wps:cNvPr id="1310878794" name="Forme libre : forme 1310878794"/>
                                      <wps:cNvSpPr/>
                                      <wps:spPr>
                                        <a:xfrm>
                                          <a:off x="2010508" y="2164742"/>
                                          <a:ext cx="27592" cy="28156"/>
                                        </a:xfrm>
                                        <a:custGeom>
                                          <a:avLst/>
                                          <a:gdLst>
                                            <a:gd name="csX0" fmla="*/ 2723 w 27592"/>
                                            <a:gd name="csY0" fmla="*/ 28157 h 28156"/>
                                            <a:gd name="csX1" fmla="*/ 817 w 27592"/>
                                            <a:gd name="csY1" fmla="*/ 27339 h 28156"/>
                                            <a:gd name="csX2" fmla="*/ 817 w 27592"/>
                                            <a:gd name="csY2" fmla="*/ 23434 h 28156"/>
                                            <a:gd name="csX3" fmla="*/ 22873 w 27592"/>
                                            <a:gd name="csY3" fmla="*/ 817 h 28156"/>
                                            <a:gd name="csX4" fmla="*/ 26776 w 27592"/>
                                            <a:gd name="csY4" fmla="*/ 817 h 28156"/>
                                            <a:gd name="csX5" fmla="*/ 26776 w 27592"/>
                                            <a:gd name="csY5" fmla="*/ 4723 h 28156"/>
                                            <a:gd name="csX6" fmla="*/ 4720 w 27592"/>
                                            <a:gd name="csY6" fmla="*/ 27339 h 28156"/>
                                            <a:gd name="csX7" fmla="*/ 2814 w 27592"/>
                                            <a:gd name="csY7" fmla="*/ 28157 h 28156"/>
                                            <a:gd name="csX8" fmla="*/ 2814 w 27592"/>
                                            <a:gd name="csY8" fmla="*/ 28157 h 281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7592" h="28156">
                                              <a:moveTo>
                                                <a:pt x="2723" y="28157"/>
                                              </a:moveTo>
                                              <a:cubicBezTo>
                                                <a:pt x="1997" y="28157"/>
                                                <a:pt x="1361" y="27884"/>
                                                <a:pt x="817" y="27339"/>
                                              </a:cubicBezTo>
                                              <a:cubicBezTo>
                                                <a:pt x="-272" y="26340"/>
                                                <a:pt x="-272" y="24524"/>
                                                <a:pt x="817" y="23434"/>
                                              </a:cubicBezTo>
                                              <a:lnTo>
                                                <a:pt x="22873" y="817"/>
                                              </a:lnTo>
                                              <a:cubicBezTo>
                                                <a:pt x="23871" y="-272"/>
                                                <a:pt x="25686" y="-272"/>
                                                <a:pt x="26776" y="817"/>
                                              </a:cubicBezTo>
                                              <a:cubicBezTo>
                                                <a:pt x="27865" y="1817"/>
                                                <a:pt x="27865" y="3633"/>
                                                <a:pt x="26776" y="4723"/>
                                              </a:cubicBezTo>
                                              <a:lnTo>
                                                <a:pt x="4720" y="27339"/>
                                              </a:lnTo>
                                              <a:cubicBezTo>
                                                <a:pt x="4175" y="27884"/>
                                                <a:pt x="3449" y="28157"/>
                                                <a:pt x="2814" y="28157"/>
                                              </a:cubicBezTo>
                                              <a:lnTo>
                                                <a:pt x="2814" y="28157"/>
                                              </a:lnTo>
                                              <a:close/>
                                            </a:path>
                                          </a:pathLst>
                                        </a:custGeom>
                                        <a:solidFill>
                                          <a:srgbClr val="459CD7"/>
                                        </a:solidFill>
                                        <a:ln w="8148" cap="flat">
                                          <a:noFill/>
                                          <a:prstDash val="solid"/>
                                          <a:miter/>
                                        </a:ln>
                                      </wps:spPr>
                                      <wps:bodyPr/>
                                    </wps:wsp>
                                    <wps:wsp>
                                      <wps:cNvPr id="119314994" name="Forme libre : forme 119314994"/>
                                      <wps:cNvSpPr/>
                                      <wps:spPr>
                                        <a:xfrm>
                                          <a:off x="1852377" y="2207790"/>
                                          <a:ext cx="8296" cy="36972"/>
                                        </a:xfrm>
                                        <a:custGeom>
                                          <a:avLst/>
                                          <a:gdLst>
                                            <a:gd name="csX0" fmla="*/ 2741 w 8296"/>
                                            <a:gd name="csY0" fmla="*/ 36972 h 36972"/>
                                            <a:gd name="csX1" fmla="*/ 2469 w 8296"/>
                                            <a:gd name="csY1" fmla="*/ 36972 h 36972"/>
                                            <a:gd name="csX2" fmla="*/ 18 w 8296"/>
                                            <a:gd name="csY2" fmla="*/ 33975 h 36972"/>
                                            <a:gd name="csX3" fmla="*/ 2832 w 8296"/>
                                            <a:gd name="csY3" fmla="*/ 2458 h 36972"/>
                                            <a:gd name="csX4" fmla="*/ 5827 w 8296"/>
                                            <a:gd name="csY4" fmla="*/ 5 h 36972"/>
                                            <a:gd name="csX5" fmla="*/ 8278 w 8296"/>
                                            <a:gd name="csY5" fmla="*/ 3003 h 36972"/>
                                            <a:gd name="csX6" fmla="*/ 5464 w 8296"/>
                                            <a:gd name="csY6" fmla="*/ 34520 h 36972"/>
                                            <a:gd name="csX7" fmla="*/ 2741 w 8296"/>
                                            <a:gd name="csY7" fmla="*/ 36972 h 36972"/>
                                            <a:gd name="csX8" fmla="*/ 2741 w 8296"/>
                                            <a:gd name="csY8" fmla="*/ 36972 h 369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296" h="36972">
                                              <a:moveTo>
                                                <a:pt x="2741" y="36972"/>
                                              </a:moveTo>
                                              <a:lnTo>
                                                <a:pt x="2469" y="36972"/>
                                              </a:lnTo>
                                              <a:cubicBezTo>
                                                <a:pt x="1017" y="36791"/>
                                                <a:pt x="-163" y="35519"/>
                                                <a:pt x="18" y="33975"/>
                                              </a:cubicBezTo>
                                              <a:lnTo>
                                                <a:pt x="2832" y="2458"/>
                                              </a:lnTo>
                                              <a:cubicBezTo>
                                                <a:pt x="3014" y="1004"/>
                                                <a:pt x="4284" y="-86"/>
                                                <a:pt x="5827" y="5"/>
                                              </a:cubicBezTo>
                                              <a:cubicBezTo>
                                                <a:pt x="7280" y="187"/>
                                                <a:pt x="8460" y="1459"/>
                                                <a:pt x="8278" y="3003"/>
                                              </a:cubicBezTo>
                                              <a:lnTo>
                                                <a:pt x="5464" y="34520"/>
                                              </a:lnTo>
                                              <a:cubicBezTo>
                                                <a:pt x="5283" y="35973"/>
                                                <a:pt x="4103" y="36972"/>
                                                <a:pt x="2741" y="36972"/>
                                              </a:cubicBezTo>
                                              <a:lnTo>
                                                <a:pt x="2741" y="36972"/>
                                              </a:lnTo>
                                              <a:close/>
                                            </a:path>
                                          </a:pathLst>
                                        </a:custGeom>
                                        <a:solidFill>
                                          <a:srgbClr val="459CD7"/>
                                        </a:solidFill>
                                        <a:ln w="8148" cap="flat">
                                          <a:noFill/>
                                          <a:prstDash val="solid"/>
                                          <a:miter/>
                                        </a:ln>
                                      </wps:spPr>
                                      <wps:bodyPr/>
                                    </wps:wsp>
                                    <wps:wsp>
                                      <wps:cNvPr id="1381083491" name="Forme libre : forme 1381083491"/>
                                      <wps:cNvSpPr/>
                                      <wps:spPr>
                                        <a:xfrm>
                                          <a:off x="1743115" y="2223417"/>
                                          <a:ext cx="37032" cy="5631"/>
                                        </a:xfrm>
                                        <a:custGeom>
                                          <a:avLst/>
                                          <a:gdLst>
                                            <a:gd name="csX0" fmla="*/ 2723 w 37032"/>
                                            <a:gd name="csY0" fmla="*/ 5631 h 5631"/>
                                            <a:gd name="csX1" fmla="*/ 0 w 37032"/>
                                            <a:gd name="csY1" fmla="*/ 2906 h 5631"/>
                                            <a:gd name="csX2" fmla="*/ 2723 w 37032"/>
                                            <a:gd name="csY2" fmla="*/ 182 h 5631"/>
                                            <a:gd name="csX3" fmla="*/ 34309 w 37032"/>
                                            <a:gd name="csY3" fmla="*/ 0 h 5631"/>
                                            <a:gd name="csX4" fmla="*/ 34309 w 37032"/>
                                            <a:gd name="csY4" fmla="*/ 0 h 5631"/>
                                            <a:gd name="csX5" fmla="*/ 37032 w 37032"/>
                                            <a:gd name="csY5" fmla="*/ 2725 h 5631"/>
                                            <a:gd name="csX6" fmla="*/ 34309 w 37032"/>
                                            <a:gd name="csY6" fmla="*/ 5450 h 5631"/>
                                            <a:gd name="csX7" fmla="*/ 2723 w 37032"/>
                                            <a:gd name="csY7" fmla="*/ 5631 h 5631"/>
                                            <a:gd name="csX8" fmla="*/ 2723 w 37032"/>
                                            <a:gd name="csY8" fmla="*/ 5631 h 56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7032" h="5631">
                                              <a:moveTo>
                                                <a:pt x="2723" y="5631"/>
                                              </a:moveTo>
                                              <a:cubicBezTo>
                                                <a:pt x="1271" y="5631"/>
                                                <a:pt x="0" y="4451"/>
                                                <a:pt x="0" y="2906"/>
                                              </a:cubicBezTo>
                                              <a:cubicBezTo>
                                                <a:pt x="0" y="1453"/>
                                                <a:pt x="1180" y="182"/>
                                                <a:pt x="2723" y="182"/>
                                              </a:cubicBezTo>
                                              <a:lnTo>
                                                <a:pt x="34309" y="0"/>
                                              </a:lnTo>
                                              <a:lnTo>
                                                <a:pt x="34309" y="0"/>
                                              </a:lnTo>
                                              <a:cubicBezTo>
                                                <a:pt x="35761" y="0"/>
                                                <a:pt x="37032" y="1181"/>
                                                <a:pt x="37032" y="2725"/>
                                              </a:cubicBezTo>
                                              <a:cubicBezTo>
                                                <a:pt x="37032" y="4178"/>
                                                <a:pt x="35852" y="5450"/>
                                                <a:pt x="34309" y="5450"/>
                                              </a:cubicBezTo>
                                              <a:lnTo>
                                                <a:pt x="2723" y="5631"/>
                                              </a:lnTo>
                                              <a:lnTo>
                                                <a:pt x="2723" y="5631"/>
                                              </a:lnTo>
                                              <a:close/>
                                            </a:path>
                                          </a:pathLst>
                                        </a:custGeom>
                                        <a:solidFill>
                                          <a:srgbClr val="459CD7"/>
                                        </a:solidFill>
                                        <a:ln w="8148" cap="flat">
                                          <a:noFill/>
                                          <a:prstDash val="solid"/>
                                          <a:miter/>
                                        </a:ln>
                                      </wps:spPr>
                                      <wps:bodyPr/>
                                    </wps:wsp>
                                    <wps:wsp>
                                      <wps:cNvPr id="117251348" name="Forme libre : forme 117251348"/>
                                      <wps:cNvSpPr/>
                                      <wps:spPr>
                                        <a:xfrm>
                                          <a:off x="1926641" y="2204434"/>
                                          <a:ext cx="37032" cy="5631"/>
                                        </a:xfrm>
                                        <a:custGeom>
                                          <a:avLst/>
                                          <a:gdLst>
                                            <a:gd name="csX0" fmla="*/ 2723 w 37032"/>
                                            <a:gd name="csY0" fmla="*/ 5631 h 5631"/>
                                            <a:gd name="csX1" fmla="*/ 0 w 37032"/>
                                            <a:gd name="csY1" fmla="*/ 2907 h 5631"/>
                                            <a:gd name="csX2" fmla="*/ 2723 w 37032"/>
                                            <a:gd name="csY2" fmla="*/ 182 h 5631"/>
                                            <a:gd name="csX3" fmla="*/ 34309 w 37032"/>
                                            <a:gd name="csY3" fmla="*/ 0 h 5631"/>
                                            <a:gd name="csX4" fmla="*/ 34309 w 37032"/>
                                            <a:gd name="csY4" fmla="*/ 0 h 5631"/>
                                            <a:gd name="csX5" fmla="*/ 37032 w 37032"/>
                                            <a:gd name="csY5" fmla="*/ 2725 h 5631"/>
                                            <a:gd name="csX6" fmla="*/ 34309 w 37032"/>
                                            <a:gd name="csY6" fmla="*/ 5450 h 5631"/>
                                            <a:gd name="csX7" fmla="*/ 2723 w 37032"/>
                                            <a:gd name="csY7" fmla="*/ 5631 h 5631"/>
                                            <a:gd name="csX8" fmla="*/ 2723 w 37032"/>
                                            <a:gd name="csY8" fmla="*/ 5631 h 56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7032" h="5631">
                                              <a:moveTo>
                                                <a:pt x="2723" y="5631"/>
                                              </a:moveTo>
                                              <a:cubicBezTo>
                                                <a:pt x="1271" y="5631"/>
                                                <a:pt x="0" y="4451"/>
                                                <a:pt x="0" y="2907"/>
                                              </a:cubicBezTo>
                                              <a:cubicBezTo>
                                                <a:pt x="0" y="1453"/>
                                                <a:pt x="1180" y="182"/>
                                                <a:pt x="2723" y="182"/>
                                              </a:cubicBezTo>
                                              <a:lnTo>
                                                <a:pt x="34309" y="0"/>
                                              </a:lnTo>
                                              <a:lnTo>
                                                <a:pt x="34309" y="0"/>
                                              </a:lnTo>
                                              <a:cubicBezTo>
                                                <a:pt x="35761" y="0"/>
                                                <a:pt x="37032" y="1181"/>
                                                <a:pt x="37032" y="2725"/>
                                              </a:cubicBezTo>
                                              <a:cubicBezTo>
                                                <a:pt x="37032" y="4269"/>
                                                <a:pt x="35852" y="5450"/>
                                                <a:pt x="34309" y="5450"/>
                                              </a:cubicBezTo>
                                              <a:lnTo>
                                                <a:pt x="2723" y="5631"/>
                                              </a:lnTo>
                                              <a:lnTo>
                                                <a:pt x="2723" y="5631"/>
                                              </a:lnTo>
                                              <a:close/>
                                            </a:path>
                                          </a:pathLst>
                                        </a:custGeom>
                                        <a:solidFill>
                                          <a:srgbClr val="459CD7"/>
                                        </a:solidFill>
                                        <a:ln w="8148" cap="flat">
                                          <a:noFill/>
                                          <a:prstDash val="solid"/>
                                          <a:miter/>
                                        </a:ln>
                                      </wps:spPr>
                                      <wps:bodyPr/>
                                    </wps:wsp>
                                    <wps:wsp>
                                      <wps:cNvPr id="1121168405" name="Forme libre : forme 1121168405"/>
                                      <wps:cNvSpPr/>
                                      <wps:spPr>
                                        <a:xfrm>
                                          <a:off x="1853848" y="1913147"/>
                                          <a:ext cx="37032" cy="5631"/>
                                        </a:xfrm>
                                        <a:custGeom>
                                          <a:avLst/>
                                          <a:gdLst>
                                            <a:gd name="csX0" fmla="*/ 2723 w 37032"/>
                                            <a:gd name="csY0" fmla="*/ 5631 h 5631"/>
                                            <a:gd name="csX1" fmla="*/ 0 w 37032"/>
                                            <a:gd name="csY1" fmla="*/ 2906 h 5631"/>
                                            <a:gd name="csX2" fmla="*/ 2723 w 37032"/>
                                            <a:gd name="csY2" fmla="*/ 182 h 5631"/>
                                            <a:gd name="csX3" fmla="*/ 34309 w 37032"/>
                                            <a:gd name="csY3" fmla="*/ 0 h 5631"/>
                                            <a:gd name="csX4" fmla="*/ 34309 w 37032"/>
                                            <a:gd name="csY4" fmla="*/ 0 h 5631"/>
                                            <a:gd name="csX5" fmla="*/ 37032 w 37032"/>
                                            <a:gd name="csY5" fmla="*/ 2725 h 5631"/>
                                            <a:gd name="csX6" fmla="*/ 34309 w 37032"/>
                                            <a:gd name="csY6" fmla="*/ 5450 h 5631"/>
                                            <a:gd name="csX7" fmla="*/ 2723 w 37032"/>
                                            <a:gd name="csY7" fmla="*/ 5631 h 5631"/>
                                            <a:gd name="csX8" fmla="*/ 2723 w 37032"/>
                                            <a:gd name="csY8" fmla="*/ 5631 h 56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7032" h="5631">
                                              <a:moveTo>
                                                <a:pt x="2723" y="5631"/>
                                              </a:moveTo>
                                              <a:cubicBezTo>
                                                <a:pt x="1271" y="5631"/>
                                                <a:pt x="0" y="4451"/>
                                                <a:pt x="0" y="2906"/>
                                              </a:cubicBezTo>
                                              <a:cubicBezTo>
                                                <a:pt x="0" y="1362"/>
                                                <a:pt x="1180" y="182"/>
                                                <a:pt x="2723" y="182"/>
                                              </a:cubicBezTo>
                                              <a:lnTo>
                                                <a:pt x="34309" y="0"/>
                                              </a:lnTo>
                                              <a:lnTo>
                                                <a:pt x="34309" y="0"/>
                                              </a:lnTo>
                                              <a:cubicBezTo>
                                                <a:pt x="35761" y="0"/>
                                                <a:pt x="37032" y="1181"/>
                                                <a:pt x="37032" y="2725"/>
                                              </a:cubicBezTo>
                                              <a:cubicBezTo>
                                                <a:pt x="37032" y="4178"/>
                                                <a:pt x="35852" y="5450"/>
                                                <a:pt x="34309" y="5450"/>
                                              </a:cubicBezTo>
                                              <a:lnTo>
                                                <a:pt x="2723" y="5631"/>
                                              </a:lnTo>
                                              <a:lnTo>
                                                <a:pt x="2723" y="5631"/>
                                              </a:lnTo>
                                              <a:close/>
                                            </a:path>
                                          </a:pathLst>
                                        </a:custGeom>
                                        <a:solidFill>
                                          <a:srgbClr val="459CD7"/>
                                        </a:solidFill>
                                        <a:ln w="8148" cap="flat">
                                          <a:noFill/>
                                          <a:prstDash val="solid"/>
                                          <a:miter/>
                                        </a:ln>
                                      </wps:spPr>
                                      <wps:bodyPr/>
                                    </wps:wsp>
                                    <wps:wsp>
                                      <wps:cNvPr id="1288434138" name="Forme libre : forme 1288434138"/>
                                      <wps:cNvSpPr/>
                                      <wps:spPr>
                                        <a:xfrm>
                                          <a:off x="1689018" y="1795615"/>
                                          <a:ext cx="34854" cy="17257"/>
                                        </a:xfrm>
                                        <a:custGeom>
                                          <a:avLst/>
                                          <a:gdLst>
                                            <a:gd name="csX0" fmla="*/ 32131 w 34854"/>
                                            <a:gd name="csY0" fmla="*/ 17258 h 17257"/>
                                            <a:gd name="csX1" fmla="*/ 31133 w 34854"/>
                                            <a:gd name="csY1" fmla="*/ 17076 h 17257"/>
                                            <a:gd name="csX2" fmla="*/ 1725 w 34854"/>
                                            <a:gd name="csY2" fmla="*/ 5268 h 17257"/>
                                            <a:gd name="csX3" fmla="*/ 182 w 34854"/>
                                            <a:gd name="csY3" fmla="*/ 1726 h 17257"/>
                                            <a:gd name="csX4" fmla="*/ 3722 w 34854"/>
                                            <a:gd name="csY4" fmla="*/ 182 h 17257"/>
                                            <a:gd name="csX5" fmla="*/ 33129 w 34854"/>
                                            <a:gd name="csY5" fmla="*/ 11990 h 17257"/>
                                            <a:gd name="csX6" fmla="*/ 34672 w 34854"/>
                                            <a:gd name="csY6" fmla="*/ 15532 h 17257"/>
                                            <a:gd name="csX7" fmla="*/ 32131 w 34854"/>
                                            <a:gd name="csY7" fmla="*/ 17258 h 17257"/>
                                            <a:gd name="csX8" fmla="*/ 32131 w 34854"/>
                                            <a:gd name="csY8" fmla="*/ 17258 h 1725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4854" h="17257">
                                              <a:moveTo>
                                                <a:pt x="32131" y="17258"/>
                                              </a:moveTo>
                                              <a:cubicBezTo>
                                                <a:pt x="32131" y="17258"/>
                                                <a:pt x="31405" y="17258"/>
                                                <a:pt x="31133" y="17076"/>
                                              </a:cubicBezTo>
                                              <a:lnTo>
                                                <a:pt x="1725" y="5268"/>
                                              </a:lnTo>
                                              <a:cubicBezTo>
                                                <a:pt x="363" y="4723"/>
                                                <a:pt x="-363" y="3088"/>
                                                <a:pt x="182" y="1726"/>
                                              </a:cubicBezTo>
                                              <a:cubicBezTo>
                                                <a:pt x="726" y="364"/>
                                                <a:pt x="2360" y="-363"/>
                                                <a:pt x="3722" y="182"/>
                                              </a:cubicBezTo>
                                              <a:lnTo>
                                                <a:pt x="33129" y="11990"/>
                                              </a:lnTo>
                                              <a:cubicBezTo>
                                                <a:pt x="34491" y="12535"/>
                                                <a:pt x="35217" y="14169"/>
                                                <a:pt x="34672" y="15532"/>
                                              </a:cubicBezTo>
                                              <a:cubicBezTo>
                                                <a:pt x="34219" y="16531"/>
                                                <a:pt x="33220" y="17258"/>
                                                <a:pt x="32131" y="17258"/>
                                              </a:cubicBezTo>
                                              <a:lnTo>
                                                <a:pt x="32131" y="17258"/>
                                              </a:lnTo>
                                              <a:close/>
                                            </a:path>
                                          </a:pathLst>
                                        </a:custGeom>
                                        <a:solidFill>
                                          <a:srgbClr val="459CD7"/>
                                        </a:solidFill>
                                        <a:ln w="8148" cap="flat">
                                          <a:noFill/>
                                          <a:prstDash val="solid"/>
                                          <a:miter/>
                                        </a:ln>
                                      </wps:spPr>
                                      <wps:bodyPr/>
                                    </wps:wsp>
                                    <wps:wsp>
                                      <wps:cNvPr id="846980801" name="Forme libre : forme 846980801"/>
                                      <wps:cNvSpPr/>
                                      <wps:spPr>
                                        <a:xfrm>
                                          <a:off x="1652952" y="1858981"/>
                                          <a:ext cx="22848" cy="31913"/>
                                        </a:xfrm>
                                        <a:custGeom>
                                          <a:avLst/>
                                          <a:gdLst>
                                            <a:gd name="csX0" fmla="*/ 2665 w 22848"/>
                                            <a:gd name="csY0" fmla="*/ 31914 h 31913"/>
                                            <a:gd name="csX1" fmla="*/ 1213 w 22848"/>
                                            <a:gd name="csY1" fmla="*/ 31460 h 31913"/>
                                            <a:gd name="csX2" fmla="*/ 396 w 22848"/>
                                            <a:gd name="csY2" fmla="*/ 27645 h 31913"/>
                                            <a:gd name="csX3" fmla="*/ 17823 w 22848"/>
                                            <a:gd name="csY3" fmla="*/ 1214 h 31913"/>
                                            <a:gd name="csX4" fmla="*/ 21635 w 22848"/>
                                            <a:gd name="csY4" fmla="*/ 396 h 31913"/>
                                            <a:gd name="csX5" fmla="*/ 22452 w 22848"/>
                                            <a:gd name="csY5" fmla="*/ 4211 h 31913"/>
                                            <a:gd name="csX6" fmla="*/ 5025 w 22848"/>
                                            <a:gd name="csY6" fmla="*/ 30642 h 31913"/>
                                            <a:gd name="csX7" fmla="*/ 2756 w 22848"/>
                                            <a:gd name="csY7" fmla="*/ 31914 h 31913"/>
                                            <a:gd name="csX8" fmla="*/ 2756 w 22848"/>
                                            <a:gd name="csY8" fmla="*/ 31914 h 319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848" h="31913">
                                              <a:moveTo>
                                                <a:pt x="2665" y="31914"/>
                                              </a:moveTo>
                                              <a:cubicBezTo>
                                                <a:pt x="2211" y="31914"/>
                                                <a:pt x="1667" y="31732"/>
                                                <a:pt x="1213" y="31460"/>
                                              </a:cubicBezTo>
                                              <a:cubicBezTo>
                                                <a:pt x="-58" y="30642"/>
                                                <a:pt x="-330" y="28916"/>
                                                <a:pt x="396" y="27645"/>
                                              </a:cubicBezTo>
                                              <a:lnTo>
                                                <a:pt x="17823" y="1214"/>
                                              </a:lnTo>
                                              <a:cubicBezTo>
                                                <a:pt x="18640" y="-58"/>
                                                <a:pt x="20364" y="-330"/>
                                                <a:pt x="21635" y="396"/>
                                              </a:cubicBezTo>
                                              <a:cubicBezTo>
                                                <a:pt x="22906" y="1214"/>
                                                <a:pt x="23178" y="2940"/>
                                                <a:pt x="22452" y="4211"/>
                                              </a:cubicBezTo>
                                              <a:lnTo>
                                                <a:pt x="5025" y="30642"/>
                                              </a:lnTo>
                                              <a:cubicBezTo>
                                                <a:pt x="4481" y="31460"/>
                                                <a:pt x="3664" y="31914"/>
                                                <a:pt x="2756" y="31914"/>
                                              </a:cubicBezTo>
                                              <a:lnTo>
                                                <a:pt x="2756" y="31914"/>
                                              </a:lnTo>
                                              <a:close/>
                                            </a:path>
                                          </a:pathLst>
                                        </a:custGeom>
                                        <a:solidFill>
                                          <a:srgbClr val="459CD7"/>
                                        </a:solidFill>
                                        <a:ln w="8148" cap="flat">
                                          <a:noFill/>
                                          <a:prstDash val="solid"/>
                                          <a:miter/>
                                        </a:ln>
                                      </wps:spPr>
                                      <wps:bodyPr/>
                                    </wps:wsp>
                                    <wps:wsp>
                                      <wps:cNvPr id="887342343" name="Forme libre : forme 887342343"/>
                                      <wps:cNvSpPr/>
                                      <wps:spPr>
                                        <a:xfrm>
                                          <a:off x="1753683" y="1802649"/>
                                          <a:ext cx="26423" cy="29388"/>
                                        </a:xfrm>
                                        <a:custGeom>
                                          <a:avLst/>
                                          <a:gdLst>
                                            <a:gd name="csX0" fmla="*/ 23559 w 26423"/>
                                            <a:gd name="csY0" fmla="*/ 29298 h 29388"/>
                                            <a:gd name="csX1" fmla="*/ 21562 w 26423"/>
                                            <a:gd name="csY1" fmla="*/ 28389 h 29388"/>
                                            <a:gd name="csX2" fmla="*/ 686 w 26423"/>
                                            <a:gd name="csY2" fmla="*/ 4592 h 29388"/>
                                            <a:gd name="csX3" fmla="*/ 959 w 26423"/>
                                            <a:gd name="csY3" fmla="*/ 687 h 29388"/>
                                            <a:gd name="csX4" fmla="*/ 4862 w 26423"/>
                                            <a:gd name="csY4" fmla="*/ 959 h 29388"/>
                                            <a:gd name="csX5" fmla="*/ 25737 w 26423"/>
                                            <a:gd name="csY5" fmla="*/ 24756 h 29388"/>
                                            <a:gd name="csX6" fmla="*/ 25465 w 26423"/>
                                            <a:gd name="csY6" fmla="*/ 28662 h 29388"/>
                                            <a:gd name="csX7" fmla="*/ 23650 w 26423"/>
                                            <a:gd name="csY7" fmla="*/ 29389 h 29388"/>
                                            <a:gd name="csX8" fmla="*/ 23650 w 26423"/>
                                            <a:gd name="csY8" fmla="*/ 29389 h 29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6423" h="29388">
                                              <a:moveTo>
                                                <a:pt x="23559" y="29298"/>
                                              </a:moveTo>
                                              <a:cubicBezTo>
                                                <a:pt x="22833" y="29298"/>
                                                <a:pt x="22016" y="29025"/>
                                                <a:pt x="21562" y="28389"/>
                                              </a:cubicBezTo>
                                              <a:lnTo>
                                                <a:pt x="686" y="4592"/>
                                              </a:lnTo>
                                              <a:cubicBezTo>
                                                <a:pt x="-312" y="3412"/>
                                                <a:pt x="-221" y="1686"/>
                                                <a:pt x="959" y="687"/>
                                              </a:cubicBezTo>
                                              <a:cubicBezTo>
                                                <a:pt x="2139" y="-312"/>
                                                <a:pt x="3863" y="-221"/>
                                                <a:pt x="4862" y="959"/>
                                              </a:cubicBezTo>
                                              <a:lnTo>
                                                <a:pt x="25737" y="24756"/>
                                              </a:lnTo>
                                              <a:cubicBezTo>
                                                <a:pt x="26736" y="25937"/>
                                                <a:pt x="26645" y="27663"/>
                                                <a:pt x="25465" y="28662"/>
                                              </a:cubicBezTo>
                                              <a:cubicBezTo>
                                                <a:pt x="25012" y="29116"/>
                                                <a:pt x="24285" y="29389"/>
                                                <a:pt x="23650" y="29389"/>
                                              </a:cubicBezTo>
                                              <a:lnTo>
                                                <a:pt x="23650" y="29389"/>
                                              </a:lnTo>
                                              <a:close/>
                                            </a:path>
                                          </a:pathLst>
                                        </a:custGeom>
                                        <a:solidFill>
                                          <a:srgbClr val="459CD7"/>
                                        </a:solidFill>
                                        <a:ln w="8148" cap="flat">
                                          <a:noFill/>
                                          <a:prstDash val="solid"/>
                                          <a:miter/>
                                        </a:ln>
                                      </wps:spPr>
                                      <wps:bodyPr/>
                                    </wps:wsp>
                                    <wps:wsp>
                                      <wps:cNvPr id="1115239690" name="Forme libre : forme 1115239690"/>
                                      <wps:cNvSpPr/>
                                      <wps:spPr>
                                        <a:xfrm>
                                          <a:off x="1721689" y="1833758"/>
                                          <a:ext cx="8905" cy="36972"/>
                                        </a:xfrm>
                                        <a:custGeom>
                                          <a:avLst/>
                                          <a:gdLst>
                                            <a:gd name="csX0" fmla="*/ 2728 w 8905"/>
                                            <a:gd name="csY0" fmla="*/ 36973 h 36972"/>
                                            <a:gd name="csX1" fmla="*/ 2456 w 8905"/>
                                            <a:gd name="csY1" fmla="*/ 36973 h 36972"/>
                                            <a:gd name="csX2" fmla="*/ 5 w 8905"/>
                                            <a:gd name="csY2" fmla="*/ 33975 h 36972"/>
                                            <a:gd name="csX3" fmla="*/ 3454 w 8905"/>
                                            <a:gd name="csY3" fmla="*/ 2458 h 36972"/>
                                            <a:gd name="csX4" fmla="*/ 6450 w 8905"/>
                                            <a:gd name="csY4" fmla="*/ 5 h 36972"/>
                                            <a:gd name="csX5" fmla="*/ 8900 w 8905"/>
                                            <a:gd name="csY5" fmla="*/ 3003 h 36972"/>
                                            <a:gd name="csX6" fmla="*/ 5451 w 8905"/>
                                            <a:gd name="csY6" fmla="*/ 34520 h 36972"/>
                                            <a:gd name="csX7" fmla="*/ 2728 w 8905"/>
                                            <a:gd name="csY7" fmla="*/ 36973 h 369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8905" h="36972">
                                              <a:moveTo>
                                                <a:pt x="2728" y="36973"/>
                                              </a:moveTo>
                                              <a:lnTo>
                                                <a:pt x="2456" y="36973"/>
                                              </a:lnTo>
                                              <a:cubicBezTo>
                                                <a:pt x="1004" y="36791"/>
                                                <a:pt x="-85" y="35519"/>
                                                <a:pt x="5" y="33975"/>
                                              </a:cubicBezTo>
                                              <a:lnTo>
                                                <a:pt x="3454" y="2458"/>
                                              </a:lnTo>
                                              <a:cubicBezTo>
                                                <a:pt x="3636" y="1004"/>
                                                <a:pt x="4907" y="-85"/>
                                                <a:pt x="6450" y="5"/>
                                              </a:cubicBezTo>
                                              <a:cubicBezTo>
                                                <a:pt x="7902" y="187"/>
                                                <a:pt x="8991" y="1459"/>
                                                <a:pt x="8900" y="3003"/>
                                              </a:cubicBezTo>
                                              <a:lnTo>
                                                <a:pt x="5451" y="34520"/>
                                              </a:lnTo>
                                              <a:cubicBezTo>
                                                <a:pt x="5270" y="35882"/>
                                                <a:pt x="4090" y="36973"/>
                                                <a:pt x="2728" y="36973"/>
                                              </a:cubicBezTo>
                                              <a:close/>
                                            </a:path>
                                          </a:pathLst>
                                        </a:custGeom>
                                        <a:solidFill>
                                          <a:srgbClr val="459CD7"/>
                                        </a:solidFill>
                                        <a:ln w="8148" cap="flat">
                                          <a:noFill/>
                                          <a:prstDash val="solid"/>
                                          <a:miter/>
                                        </a:ln>
                                      </wps:spPr>
                                      <wps:bodyPr/>
                                    </wps:wsp>
                                    <wps:wsp>
                                      <wps:cNvPr id="1918003977" name="Forme libre : forme 1918003977"/>
                                      <wps:cNvSpPr/>
                                      <wps:spPr>
                                        <a:xfrm>
                                          <a:off x="1806706" y="1812656"/>
                                          <a:ext cx="35649" cy="15203"/>
                                        </a:xfrm>
                                        <a:custGeom>
                                          <a:avLst/>
                                          <a:gdLst>
                                            <a:gd name="csX0" fmla="*/ 2667 w 35649"/>
                                            <a:gd name="csY0" fmla="*/ 15204 h 15203"/>
                                            <a:gd name="csX1" fmla="*/ 125 w 35649"/>
                                            <a:gd name="csY1" fmla="*/ 13296 h 15203"/>
                                            <a:gd name="csX2" fmla="*/ 1941 w 35649"/>
                                            <a:gd name="csY2" fmla="*/ 9845 h 15203"/>
                                            <a:gd name="csX3" fmla="*/ 32075 w 35649"/>
                                            <a:gd name="csY3" fmla="*/ 126 h 15203"/>
                                            <a:gd name="csX4" fmla="*/ 35524 w 35649"/>
                                            <a:gd name="csY4" fmla="*/ 1852 h 15203"/>
                                            <a:gd name="csX5" fmla="*/ 33708 w 35649"/>
                                            <a:gd name="csY5" fmla="*/ 5303 h 15203"/>
                                            <a:gd name="csX6" fmla="*/ 3575 w 35649"/>
                                            <a:gd name="csY6" fmla="*/ 15022 h 15203"/>
                                            <a:gd name="csX7" fmla="*/ 2758 w 35649"/>
                                            <a:gd name="csY7" fmla="*/ 15204 h 152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5649" h="15203">
                                              <a:moveTo>
                                                <a:pt x="2667" y="15204"/>
                                              </a:moveTo>
                                              <a:cubicBezTo>
                                                <a:pt x="1487" y="15204"/>
                                                <a:pt x="398" y="14477"/>
                                                <a:pt x="125" y="13296"/>
                                              </a:cubicBezTo>
                                              <a:cubicBezTo>
                                                <a:pt x="-328" y="11843"/>
                                                <a:pt x="489" y="10299"/>
                                                <a:pt x="1941" y="9845"/>
                                              </a:cubicBezTo>
                                              <a:lnTo>
                                                <a:pt x="32075" y="126"/>
                                              </a:lnTo>
                                              <a:cubicBezTo>
                                                <a:pt x="33527" y="-328"/>
                                                <a:pt x="35070" y="490"/>
                                                <a:pt x="35524" y="1852"/>
                                              </a:cubicBezTo>
                                              <a:cubicBezTo>
                                                <a:pt x="35978" y="3305"/>
                                                <a:pt x="35161" y="4849"/>
                                                <a:pt x="33708" y="5303"/>
                                              </a:cubicBezTo>
                                              <a:lnTo>
                                                <a:pt x="3575" y="15022"/>
                                              </a:lnTo>
                                              <a:cubicBezTo>
                                                <a:pt x="3575" y="15022"/>
                                                <a:pt x="3030" y="15204"/>
                                                <a:pt x="2758" y="15204"/>
                                              </a:cubicBezTo>
                                              <a:close/>
                                            </a:path>
                                          </a:pathLst>
                                        </a:custGeom>
                                        <a:solidFill>
                                          <a:srgbClr val="459CD7"/>
                                        </a:solidFill>
                                        <a:ln w="8148" cap="flat">
                                          <a:noFill/>
                                          <a:prstDash val="solid"/>
                                          <a:miter/>
                                        </a:ln>
                                      </wps:spPr>
                                      <wps:bodyPr/>
                                    </wps:wsp>
                                    <wps:wsp>
                                      <wps:cNvPr id="182879143" name="Forme libre : forme 182879143"/>
                                      <wps:cNvSpPr/>
                                      <wps:spPr>
                                        <a:xfrm>
                                          <a:off x="1769022" y="1873586"/>
                                          <a:ext cx="26423" cy="29388"/>
                                        </a:xfrm>
                                        <a:custGeom>
                                          <a:avLst/>
                                          <a:gdLst>
                                            <a:gd name="csX0" fmla="*/ 23559 w 26423"/>
                                            <a:gd name="csY0" fmla="*/ 29298 h 29388"/>
                                            <a:gd name="csX1" fmla="*/ 21562 w 26423"/>
                                            <a:gd name="csY1" fmla="*/ 28390 h 29388"/>
                                            <a:gd name="csX2" fmla="*/ 686 w 26423"/>
                                            <a:gd name="csY2" fmla="*/ 4592 h 29388"/>
                                            <a:gd name="csX3" fmla="*/ 959 w 26423"/>
                                            <a:gd name="csY3" fmla="*/ 687 h 29388"/>
                                            <a:gd name="csX4" fmla="*/ 4862 w 26423"/>
                                            <a:gd name="csY4" fmla="*/ 959 h 29388"/>
                                            <a:gd name="csX5" fmla="*/ 25737 w 26423"/>
                                            <a:gd name="csY5" fmla="*/ 24756 h 29388"/>
                                            <a:gd name="csX6" fmla="*/ 25465 w 26423"/>
                                            <a:gd name="csY6" fmla="*/ 28662 h 29388"/>
                                            <a:gd name="csX7" fmla="*/ 23650 w 26423"/>
                                            <a:gd name="csY7" fmla="*/ 29389 h 29388"/>
                                            <a:gd name="csX8" fmla="*/ 23650 w 26423"/>
                                            <a:gd name="csY8" fmla="*/ 29389 h 29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6423" h="29388">
                                              <a:moveTo>
                                                <a:pt x="23559" y="29298"/>
                                              </a:moveTo>
                                              <a:cubicBezTo>
                                                <a:pt x="22833" y="29298"/>
                                                <a:pt x="22016" y="29025"/>
                                                <a:pt x="21562" y="28390"/>
                                              </a:cubicBezTo>
                                              <a:lnTo>
                                                <a:pt x="686" y="4592"/>
                                              </a:lnTo>
                                              <a:cubicBezTo>
                                                <a:pt x="-312" y="3412"/>
                                                <a:pt x="-221" y="1686"/>
                                                <a:pt x="959" y="687"/>
                                              </a:cubicBezTo>
                                              <a:cubicBezTo>
                                                <a:pt x="2139" y="-312"/>
                                                <a:pt x="3863" y="-221"/>
                                                <a:pt x="4862" y="959"/>
                                              </a:cubicBezTo>
                                              <a:lnTo>
                                                <a:pt x="25737" y="24756"/>
                                              </a:lnTo>
                                              <a:cubicBezTo>
                                                <a:pt x="26736" y="25937"/>
                                                <a:pt x="26645" y="27663"/>
                                                <a:pt x="25465" y="28662"/>
                                              </a:cubicBezTo>
                                              <a:cubicBezTo>
                                                <a:pt x="25011" y="29116"/>
                                                <a:pt x="24285" y="29389"/>
                                                <a:pt x="23650" y="29389"/>
                                              </a:cubicBezTo>
                                              <a:lnTo>
                                                <a:pt x="23650" y="29389"/>
                                              </a:lnTo>
                                              <a:close/>
                                            </a:path>
                                          </a:pathLst>
                                        </a:custGeom>
                                        <a:solidFill>
                                          <a:srgbClr val="459CD7"/>
                                        </a:solidFill>
                                        <a:ln w="8148" cap="flat">
                                          <a:noFill/>
                                          <a:prstDash val="solid"/>
                                          <a:miter/>
                                        </a:ln>
                                      </wps:spPr>
                                      <wps:bodyPr/>
                                    </wps:wsp>
                                    <wps:wsp>
                                      <wps:cNvPr id="1793911784" name="Forme libre : forme 1793911784"/>
                                      <wps:cNvSpPr/>
                                      <wps:spPr>
                                        <a:xfrm>
                                          <a:off x="1848402" y="1858014"/>
                                          <a:ext cx="34854" cy="17257"/>
                                        </a:xfrm>
                                        <a:custGeom>
                                          <a:avLst/>
                                          <a:gdLst>
                                            <a:gd name="csX0" fmla="*/ 32131 w 34854"/>
                                            <a:gd name="csY0" fmla="*/ 17258 h 17257"/>
                                            <a:gd name="csX1" fmla="*/ 31133 w 34854"/>
                                            <a:gd name="csY1" fmla="*/ 17076 h 17257"/>
                                            <a:gd name="csX2" fmla="*/ 1725 w 34854"/>
                                            <a:gd name="csY2" fmla="*/ 5268 h 17257"/>
                                            <a:gd name="csX3" fmla="*/ 182 w 34854"/>
                                            <a:gd name="csY3" fmla="*/ 1726 h 17257"/>
                                            <a:gd name="csX4" fmla="*/ 3722 w 34854"/>
                                            <a:gd name="csY4" fmla="*/ 182 h 17257"/>
                                            <a:gd name="csX5" fmla="*/ 33129 w 34854"/>
                                            <a:gd name="csY5" fmla="*/ 11990 h 17257"/>
                                            <a:gd name="csX6" fmla="*/ 34673 w 34854"/>
                                            <a:gd name="csY6" fmla="*/ 15532 h 17257"/>
                                            <a:gd name="csX7" fmla="*/ 32131 w 34854"/>
                                            <a:gd name="csY7" fmla="*/ 17258 h 17257"/>
                                            <a:gd name="csX8" fmla="*/ 32131 w 34854"/>
                                            <a:gd name="csY8" fmla="*/ 17258 h 1725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4854" h="17257">
                                              <a:moveTo>
                                                <a:pt x="32131" y="17258"/>
                                              </a:moveTo>
                                              <a:cubicBezTo>
                                                <a:pt x="32131" y="17258"/>
                                                <a:pt x="31405" y="17258"/>
                                                <a:pt x="31133" y="17076"/>
                                              </a:cubicBezTo>
                                              <a:lnTo>
                                                <a:pt x="1725" y="5268"/>
                                              </a:lnTo>
                                              <a:cubicBezTo>
                                                <a:pt x="363" y="4723"/>
                                                <a:pt x="-363" y="3089"/>
                                                <a:pt x="182" y="1726"/>
                                              </a:cubicBezTo>
                                              <a:cubicBezTo>
                                                <a:pt x="726" y="364"/>
                                                <a:pt x="2360" y="-363"/>
                                                <a:pt x="3722" y="182"/>
                                              </a:cubicBezTo>
                                              <a:lnTo>
                                                <a:pt x="33129" y="11990"/>
                                              </a:lnTo>
                                              <a:cubicBezTo>
                                                <a:pt x="34491" y="12535"/>
                                                <a:pt x="35217" y="14170"/>
                                                <a:pt x="34673" y="15532"/>
                                              </a:cubicBezTo>
                                              <a:cubicBezTo>
                                                <a:pt x="34219" y="16531"/>
                                                <a:pt x="33220" y="17258"/>
                                                <a:pt x="32131" y="17258"/>
                                              </a:cubicBezTo>
                                              <a:lnTo>
                                                <a:pt x="32131" y="17258"/>
                                              </a:lnTo>
                                              <a:close/>
                                            </a:path>
                                          </a:pathLst>
                                        </a:custGeom>
                                        <a:solidFill>
                                          <a:srgbClr val="459CD7"/>
                                        </a:solidFill>
                                        <a:ln w="8148" cap="flat">
                                          <a:noFill/>
                                          <a:prstDash val="solid"/>
                                          <a:miter/>
                                        </a:ln>
                                      </wps:spPr>
                                      <wps:bodyPr/>
                                    </wps:wsp>
                                    <wps:wsp>
                                      <wps:cNvPr id="98171414" name="Forme libre : forme 98171414"/>
                                      <wps:cNvSpPr/>
                                      <wps:spPr>
                                        <a:xfrm>
                                          <a:off x="1913066" y="1865139"/>
                                          <a:ext cx="26423" cy="29388"/>
                                        </a:xfrm>
                                        <a:custGeom>
                                          <a:avLst/>
                                          <a:gdLst>
                                            <a:gd name="csX0" fmla="*/ 23559 w 26423"/>
                                            <a:gd name="csY0" fmla="*/ 29298 h 29388"/>
                                            <a:gd name="csX1" fmla="*/ 21562 w 26423"/>
                                            <a:gd name="csY1" fmla="*/ 28390 h 29388"/>
                                            <a:gd name="csX2" fmla="*/ 686 w 26423"/>
                                            <a:gd name="csY2" fmla="*/ 4593 h 29388"/>
                                            <a:gd name="csX3" fmla="*/ 959 w 26423"/>
                                            <a:gd name="csY3" fmla="*/ 687 h 29388"/>
                                            <a:gd name="csX4" fmla="*/ 4862 w 26423"/>
                                            <a:gd name="csY4" fmla="*/ 959 h 29388"/>
                                            <a:gd name="csX5" fmla="*/ 25738 w 26423"/>
                                            <a:gd name="csY5" fmla="*/ 24756 h 29388"/>
                                            <a:gd name="csX6" fmla="*/ 25465 w 26423"/>
                                            <a:gd name="csY6" fmla="*/ 28662 h 29388"/>
                                            <a:gd name="csX7" fmla="*/ 23650 w 26423"/>
                                            <a:gd name="csY7" fmla="*/ 29389 h 29388"/>
                                            <a:gd name="csX8" fmla="*/ 23650 w 26423"/>
                                            <a:gd name="csY8" fmla="*/ 29389 h 29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6423" h="29388">
                                              <a:moveTo>
                                                <a:pt x="23559" y="29298"/>
                                              </a:moveTo>
                                              <a:cubicBezTo>
                                                <a:pt x="22833" y="29298"/>
                                                <a:pt x="22016" y="29025"/>
                                                <a:pt x="21562" y="28390"/>
                                              </a:cubicBezTo>
                                              <a:lnTo>
                                                <a:pt x="686" y="4593"/>
                                              </a:lnTo>
                                              <a:cubicBezTo>
                                                <a:pt x="-312" y="3412"/>
                                                <a:pt x="-221" y="1686"/>
                                                <a:pt x="959" y="687"/>
                                              </a:cubicBezTo>
                                              <a:cubicBezTo>
                                                <a:pt x="2139" y="-312"/>
                                                <a:pt x="3863" y="-221"/>
                                                <a:pt x="4862" y="959"/>
                                              </a:cubicBezTo>
                                              <a:lnTo>
                                                <a:pt x="25738" y="24756"/>
                                              </a:lnTo>
                                              <a:cubicBezTo>
                                                <a:pt x="26736" y="25937"/>
                                                <a:pt x="26645" y="27663"/>
                                                <a:pt x="25465" y="28662"/>
                                              </a:cubicBezTo>
                                              <a:cubicBezTo>
                                                <a:pt x="25011" y="29116"/>
                                                <a:pt x="24285" y="29389"/>
                                                <a:pt x="23650" y="29389"/>
                                              </a:cubicBezTo>
                                              <a:lnTo>
                                                <a:pt x="23650" y="29389"/>
                                              </a:lnTo>
                                              <a:close/>
                                            </a:path>
                                          </a:pathLst>
                                        </a:custGeom>
                                        <a:solidFill>
                                          <a:srgbClr val="459CD7"/>
                                        </a:solidFill>
                                        <a:ln w="8148" cap="flat">
                                          <a:noFill/>
                                          <a:prstDash val="solid"/>
                                          <a:miter/>
                                        </a:ln>
                                      </wps:spPr>
                                      <wps:bodyPr/>
                                    </wps:wsp>
                                    <wps:wsp>
                                      <wps:cNvPr id="1500625692" name="Forme libre : forme 1500625692"/>
                                      <wps:cNvSpPr/>
                                      <wps:spPr>
                                        <a:xfrm>
                                          <a:off x="1526426" y="1906575"/>
                                          <a:ext cx="22847" cy="31913"/>
                                        </a:xfrm>
                                        <a:custGeom>
                                          <a:avLst/>
                                          <a:gdLst>
                                            <a:gd name="csX0" fmla="*/ 2665 w 22847"/>
                                            <a:gd name="csY0" fmla="*/ 31914 h 31913"/>
                                            <a:gd name="csX1" fmla="*/ 1213 w 22847"/>
                                            <a:gd name="csY1" fmla="*/ 31460 h 31913"/>
                                            <a:gd name="csX2" fmla="*/ 396 w 22847"/>
                                            <a:gd name="csY2" fmla="*/ 27645 h 31913"/>
                                            <a:gd name="csX3" fmla="*/ 17823 w 22847"/>
                                            <a:gd name="csY3" fmla="*/ 1214 h 31913"/>
                                            <a:gd name="csX4" fmla="*/ 21635 w 22847"/>
                                            <a:gd name="csY4" fmla="*/ 396 h 31913"/>
                                            <a:gd name="csX5" fmla="*/ 22452 w 22847"/>
                                            <a:gd name="csY5" fmla="*/ 4211 h 31913"/>
                                            <a:gd name="csX6" fmla="*/ 5025 w 22847"/>
                                            <a:gd name="csY6" fmla="*/ 30642 h 31913"/>
                                            <a:gd name="csX7" fmla="*/ 2756 w 22847"/>
                                            <a:gd name="csY7" fmla="*/ 31914 h 31913"/>
                                            <a:gd name="csX8" fmla="*/ 2756 w 22847"/>
                                            <a:gd name="csY8" fmla="*/ 31914 h 319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847" h="31913">
                                              <a:moveTo>
                                                <a:pt x="2665" y="31914"/>
                                              </a:moveTo>
                                              <a:cubicBezTo>
                                                <a:pt x="2211" y="31914"/>
                                                <a:pt x="1667" y="31732"/>
                                                <a:pt x="1213" y="31460"/>
                                              </a:cubicBezTo>
                                              <a:cubicBezTo>
                                                <a:pt x="-58" y="30642"/>
                                                <a:pt x="-330" y="28916"/>
                                                <a:pt x="396" y="27645"/>
                                              </a:cubicBezTo>
                                              <a:lnTo>
                                                <a:pt x="17823" y="1214"/>
                                              </a:lnTo>
                                              <a:cubicBezTo>
                                                <a:pt x="18640" y="-58"/>
                                                <a:pt x="20364" y="-330"/>
                                                <a:pt x="21635" y="396"/>
                                              </a:cubicBezTo>
                                              <a:cubicBezTo>
                                                <a:pt x="22906" y="1214"/>
                                                <a:pt x="23178" y="2940"/>
                                                <a:pt x="22452" y="4211"/>
                                              </a:cubicBezTo>
                                              <a:lnTo>
                                                <a:pt x="5025" y="30642"/>
                                              </a:lnTo>
                                              <a:cubicBezTo>
                                                <a:pt x="4480" y="31460"/>
                                                <a:pt x="3664" y="31914"/>
                                                <a:pt x="2756" y="31914"/>
                                              </a:cubicBezTo>
                                              <a:lnTo>
                                                <a:pt x="2756" y="31914"/>
                                              </a:lnTo>
                                              <a:close/>
                                            </a:path>
                                          </a:pathLst>
                                        </a:custGeom>
                                        <a:solidFill>
                                          <a:srgbClr val="459CD7"/>
                                        </a:solidFill>
                                        <a:ln w="8148" cap="flat">
                                          <a:noFill/>
                                          <a:prstDash val="solid"/>
                                          <a:miter/>
                                        </a:ln>
                                      </wps:spPr>
                                      <wps:bodyPr/>
                                    </wps:wsp>
                                    <wps:wsp>
                                      <wps:cNvPr id="1213399442" name="Forme libre : forme 1213399442"/>
                                      <wps:cNvSpPr/>
                                      <wps:spPr>
                                        <a:xfrm>
                                          <a:off x="1595163" y="1893977"/>
                                          <a:ext cx="8905" cy="36972"/>
                                        </a:xfrm>
                                        <a:custGeom>
                                          <a:avLst/>
                                          <a:gdLst>
                                            <a:gd name="csX0" fmla="*/ 2728 w 8905"/>
                                            <a:gd name="csY0" fmla="*/ 36972 h 36972"/>
                                            <a:gd name="csX1" fmla="*/ 2456 w 8905"/>
                                            <a:gd name="csY1" fmla="*/ 36972 h 36972"/>
                                            <a:gd name="csX2" fmla="*/ 5 w 8905"/>
                                            <a:gd name="csY2" fmla="*/ 33975 h 36972"/>
                                            <a:gd name="csX3" fmla="*/ 3454 w 8905"/>
                                            <a:gd name="csY3" fmla="*/ 2458 h 36972"/>
                                            <a:gd name="csX4" fmla="*/ 6450 w 8905"/>
                                            <a:gd name="csY4" fmla="*/ 5 h 36972"/>
                                            <a:gd name="csX5" fmla="*/ 8900 w 8905"/>
                                            <a:gd name="csY5" fmla="*/ 3003 h 36972"/>
                                            <a:gd name="csX6" fmla="*/ 5451 w 8905"/>
                                            <a:gd name="csY6" fmla="*/ 34520 h 36972"/>
                                            <a:gd name="csX7" fmla="*/ 2728 w 8905"/>
                                            <a:gd name="csY7" fmla="*/ 36972 h 369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8905" h="36972">
                                              <a:moveTo>
                                                <a:pt x="2728" y="36972"/>
                                              </a:moveTo>
                                              <a:lnTo>
                                                <a:pt x="2456" y="36972"/>
                                              </a:lnTo>
                                              <a:cubicBezTo>
                                                <a:pt x="1004" y="36791"/>
                                                <a:pt x="-86" y="35519"/>
                                                <a:pt x="5" y="33975"/>
                                              </a:cubicBezTo>
                                              <a:lnTo>
                                                <a:pt x="3454" y="2458"/>
                                              </a:lnTo>
                                              <a:cubicBezTo>
                                                <a:pt x="3636" y="1004"/>
                                                <a:pt x="4907" y="-85"/>
                                                <a:pt x="6450" y="5"/>
                                              </a:cubicBezTo>
                                              <a:cubicBezTo>
                                                <a:pt x="7902" y="187"/>
                                                <a:pt x="8991" y="1459"/>
                                                <a:pt x="8900" y="3003"/>
                                              </a:cubicBezTo>
                                              <a:lnTo>
                                                <a:pt x="5451" y="34520"/>
                                              </a:lnTo>
                                              <a:cubicBezTo>
                                                <a:pt x="5270" y="35882"/>
                                                <a:pt x="4090" y="36972"/>
                                                <a:pt x="2728" y="36972"/>
                                              </a:cubicBezTo>
                                              <a:close/>
                                            </a:path>
                                          </a:pathLst>
                                        </a:custGeom>
                                        <a:solidFill>
                                          <a:srgbClr val="459CD7"/>
                                        </a:solidFill>
                                        <a:ln w="8148" cap="flat">
                                          <a:noFill/>
                                          <a:prstDash val="solid"/>
                                          <a:miter/>
                                        </a:ln>
                                      </wps:spPr>
                                      <wps:bodyPr/>
                                    </wps:wsp>
                                    <wps:wsp>
                                      <wps:cNvPr id="790582153" name="Forme libre : forme 790582153"/>
                                      <wps:cNvSpPr/>
                                      <wps:spPr>
                                        <a:xfrm>
                                          <a:off x="1991918" y="1925517"/>
                                          <a:ext cx="33005" cy="20964"/>
                                        </a:xfrm>
                                        <a:custGeom>
                                          <a:avLst/>
                                          <a:gdLst>
                                            <a:gd name="csX0" fmla="*/ 2706 w 33005"/>
                                            <a:gd name="csY0" fmla="*/ 20965 h 20964"/>
                                            <a:gd name="csX1" fmla="*/ 347 w 33005"/>
                                            <a:gd name="csY1" fmla="*/ 19603 h 20964"/>
                                            <a:gd name="csX2" fmla="*/ 1345 w 33005"/>
                                            <a:gd name="csY2" fmla="*/ 15879 h 20964"/>
                                            <a:gd name="csX3" fmla="*/ 28937 w 33005"/>
                                            <a:gd name="csY3" fmla="*/ 347 h 20964"/>
                                            <a:gd name="csX4" fmla="*/ 32659 w 33005"/>
                                            <a:gd name="csY4" fmla="*/ 1346 h 20964"/>
                                            <a:gd name="csX5" fmla="*/ 31660 w 33005"/>
                                            <a:gd name="csY5" fmla="*/ 5070 h 20964"/>
                                            <a:gd name="csX6" fmla="*/ 4068 w 33005"/>
                                            <a:gd name="csY6" fmla="*/ 20602 h 20964"/>
                                            <a:gd name="csX7" fmla="*/ 2706 w 33005"/>
                                            <a:gd name="csY7" fmla="*/ 20965 h 20964"/>
                                            <a:gd name="csX8" fmla="*/ 2706 w 33005"/>
                                            <a:gd name="csY8" fmla="*/ 20965 h 209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3005" h="20964">
                                              <a:moveTo>
                                                <a:pt x="2706" y="20965"/>
                                              </a:moveTo>
                                              <a:cubicBezTo>
                                                <a:pt x="1799" y="20965"/>
                                                <a:pt x="800" y="20511"/>
                                                <a:pt x="347" y="19603"/>
                                              </a:cubicBezTo>
                                              <a:cubicBezTo>
                                                <a:pt x="-380" y="18240"/>
                                                <a:pt x="74" y="16605"/>
                                                <a:pt x="1345" y="15879"/>
                                              </a:cubicBezTo>
                                              <a:lnTo>
                                                <a:pt x="28937" y="347"/>
                                              </a:lnTo>
                                              <a:cubicBezTo>
                                                <a:pt x="30299" y="-380"/>
                                                <a:pt x="31933" y="74"/>
                                                <a:pt x="32659" y="1346"/>
                                              </a:cubicBezTo>
                                              <a:cubicBezTo>
                                                <a:pt x="33385" y="2708"/>
                                                <a:pt x="32931" y="4343"/>
                                                <a:pt x="31660" y="5070"/>
                                              </a:cubicBezTo>
                                              <a:lnTo>
                                                <a:pt x="4068" y="20602"/>
                                              </a:lnTo>
                                              <a:cubicBezTo>
                                                <a:pt x="4068" y="20602"/>
                                                <a:pt x="3160" y="20965"/>
                                                <a:pt x="2706" y="20965"/>
                                              </a:cubicBezTo>
                                              <a:lnTo>
                                                <a:pt x="2706" y="20965"/>
                                              </a:lnTo>
                                              <a:close/>
                                            </a:path>
                                          </a:pathLst>
                                        </a:custGeom>
                                        <a:solidFill>
                                          <a:srgbClr val="459CD7"/>
                                        </a:solidFill>
                                        <a:ln w="8148" cap="flat">
                                          <a:noFill/>
                                          <a:prstDash val="solid"/>
                                          <a:miter/>
                                        </a:ln>
                                      </wps:spPr>
                                      <wps:bodyPr/>
                                    </wps:wsp>
                                  </wpg:grpSp>
                                </wpg:grpSp>
                                <wps:wsp>
                                  <wps:cNvPr id="1397155266" name="Forme libre : forme 1397155266"/>
                                  <wps:cNvSpPr/>
                                  <wps:spPr>
                                    <a:xfrm>
                                      <a:off x="1866050" y="1485174"/>
                                      <a:ext cx="49619" cy="13613"/>
                                    </a:xfrm>
                                    <a:custGeom>
                                      <a:avLst/>
                                      <a:gdLst>
                                        <a:gd name="csX0" fmla="*/ 2774 w 49619"/>
                                        <a:gd name="csY0" fmla="*/ 13614 h 13613"/>
                                        <a:gd name="csX1" fmla="*/ 414 w 49619"/>
                                        <a:gd name="csY1" fmla="*/ 12342 h 13613"/>
                                        <a:gd name="csX2" fmla="*/ 1231 w 49619"/>
                                        <a:gd name="csY2" fmla="*/ 8527 h 13613"/>
                                        <a:gd name="csX3" fmla="*/ 48429 w 49619"/>
                                        <a:gd name="csY3" fmla="*/ 5439 h 13613"/>
                                        <a:gd name="csX4" fmla="*/ 49155 w 49619"/>
                                        <a:gd name="csY4" fmla="*/ 9254 h 13613"/>
                                        <a:gd name="csX5" fmla="*/ 45343 w 49619"/>
                                        <a:gd name="csY5" fmla="*/ 9981 h 13613"/>
                                        <a:gd name="csX6" fmla="*/ 4045 w 49619"/>
                                        <a:gd name="csY6" fmla="*/ 13250 h 13613"/>
                                        <a:gd name="csX7" fmla="*/ 2592 w 49619"/>
                                        <a:gd name="csY7" fmla="*/ 13614 h 13613"/>
                                        <a:gd name="csX8" fmla="*/ 2592 w 49619"/>
                                        <a:gd name="csY8" fmla="*/ 13614 h 136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9619" h="13613">
                                          <a:moveTo>
                                            <a:pt x="2774" y="13614"/>
                                          </a:moveTo>
                                          <a:cubicBezTo>
                                            <a:pt x="1866" y="13614"/>
                                            <a:pt x="959" y="13160"/>
                                            <a:pt x="414" y="12342"/>
                                          </a:cubicBezTo>
                                          <a:cubicBezTo>
                                            <a:pt x="-403" y="11070"/>
                                            <a:pt x="51" y="9345"/>
                                            <a:pt x="1231" y="8527"/>
                                          </a:cubicBezTo>
                                          <a:cubicBezTo>
                                            <a:pt x="2320" y="7801"/>
                                            <a:pt x="28279" y="-8094"/>
                                            <a:pt x="48429" y="5439"/>
                                          </a:cubicBezTo>
                                          <a:cubicBezTo>
                                            <a:pt x="49699" y="6257"/>
                                            <a:pt x="49972" y="7982"/>
                                            <a:pt x="49155" y="9254"/>
                                          </a:cubicBezTo>
                                          <a:cubicBezTo>
                                            <a:pt x="48338" y="10526"/>
                                            <a:pt x="46613" y="10798"/>
                                            <a:pt x="45343" y="9981"/>
                                          </a:cubicBezTo>
                                          <a:cubicBezTo>
                                            <a:pt x="28097" y="-1555"/>
                                            <a:pt x="4226" y="13069"/>
                                            <a:pt x="4045" y="13250"/>
                                          </a:cubicBezTo>
                                          <a:cubicBezTo>
                                            <a:pt x="3591" y="13523"/>
                                            <a:pt x="3137" y="13614"/>
                                            <a:pt x="2592" y="13614"/>
                                          </a:cubicBezTo>
                                          <a:lnTo>
                                            <a:pt x="2592" y="13614"/>
                                          </a:lnTo>
                                          <a:close/>
                                        </a:path>
                                      </a:pathLst>
                                    </a:custGeom>
                                    <a:solidFill>
                                      <a:srgbClr val="AC8728"/>
                                    </a:solidFill>
                                    <a:ln w="8148" cap="flat">
                                      <a:noFill/>
                                      <a:prstDash val="solid"/>
                                      <a:miter/>
                                    </a:ln>
                                  </wps:spPr>
                                  <wps:bodyPr/>
                                </wps:wsp>
                                <wps:wsp>
                                  <wps:cNvPr id="43943753" name="Forme libre : forme 43943753"/>
                                  <wps:cNvSpPr/>
                                  <wps:spPr>
                                    <a:xfrm>
                                      <a:off x="1777373" y="1485189"/>
                                      <a:ext cx="53652" cy="14688"/>
                                    </a:xfrm>
                                    <a:custGeom>
                                      <a:avLst/>
                                      <a:gdLst>
                                        <a:gd name="csX0" fmla="*/ 50969 w 53652"/>
                                        <a:gd name="csY0" fmla="*/ 14689 h 14688"/>
                                        <a:gd name="csX1" fmla="*/ 48519 w 53652"/>
                                        <a:gd name="csY1" fmla="*/ 13236 h 14688"/>
                                        <a:gd name="csX2" fmla="*/ 36992 w 53652"/>
                                        <a:gd name="csY2" fmla="*/ 6514 h 14688"/>
                                        <a:gd name="csX3" fmla="*/ 4316 w 53652"/>
                                        <a:gd name="csY3" fmla="*/ 13145 h 14688"/>
                                        <a:gd name="csX4" fmla="*/ 504 w 53652"/>
                                        <a:gd name="csY4" fmla="*/ 12418 h 14688"/>
                                        <a:gd name="csX5" fmla="*/ 1230 w 53652"/>
                                        <a:gd name="csY5" fmla="*/ 8603 h 14688"/>
                                        <a:gd name="csX6" fmla="*/ 38262 w 53652"/>
                                        <a:gd name="csY6" fmla="*/ 1246 h 14688"/>
                                        <a:gd name="csX7" fmla="*/ 53329 w 53652"/>
                                        <a:gd name="csY7" fmla="*/ 10692 h 14688"/>
                                        <a:gd name="csX8" fmla="*/ 52149 w 53652"/>
                                        <a:gd name="csY8" fmla="*/ 14326 h 14688"/>
                                        <a:gd name="csX9" fmla="*/ 50879 w 53652"/>
                                        <a:gd name="csY9" fmla="*/ 14598 h 14688"/>
                                        <a:gd name="csX10" fmla="*/ 50879 w 53652"/>
                                        <a:gd name="csY10" fmla="*/ 14598 h 146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3652" h="14688">
                                          <a:moveTo>
                                            <a:pt x="50969" y="14689"/>
                                          </a:moveTo>
                                          <a:cubicBezTo>
                                            <a:pt x="49971" y="14689"/>
                                            <a:pt x="49063" y="14144"/>
                                            <a:pt x="48519" y="13236"/>
                                          </a:cubicBezTo>
                                          <a:cubicBezTo>
                                            <a:pt x="47430" y="11056"/>
                                            <a:pt x="43345" y="8149"/>
                                            <a:pt x="36992" y="6514"/>
                                          </a:cubicBezTo>
                                          <a:cubicBezTo>
                                            <a:pt x="31909" y="5243"/>
                                            <a:pt x="18657" y="3335"/>
                                            <a:pt x="4316" y="13145"/>
                                          </a:cubicBezTo>
                                          <a:cubicBezTo>
                                            <a:pt x="3046" y="13962"/>
                                            <a:pt x="1412" y="13690"/>
                                            <a:pt x="504" y="12418"/>
                                          </a:cubicBezTo>
                                          <a:cubicBezTo>
                                            <a:pt x="-403" y="11147"/>
                                            <a:pt x="-40" y="9512"/>
                                            <a:pt x="1230" y="8603"/>
                                          </a:cubicBezTo>
                                          <a:cubicBezTo>
                                            <a:pt x="12576" y="883"/>
                                            <a:pt x="26100" y="-1842"/>
                                            <a:pt x="38262" y="1246"/>
                                          </a:cubicBezTo>
                                          <a:cubicBezTo>
                                            <a:pt x="45433" y="3063"/>
                                            <a:pt x="51242" y="6696"/>
                                            <a:pt x="53329" y="10692"/>
                                          </a:cubicBezTo>
                                          <a:cubicBezTo>
                                            <a:pt x="54056" y="12055"/>
                                            <a:pt x="53511" y="13690"/>
                                            <a:pt x="52149" y="14326"/>
                                          </a:cubicBezTo>
                                          <a:cubicBezTo>
                                            <a:pt x="51786" y="14507"/>
                                            <a:pt x="51333" y="14598"/>
                                            <a:pt x="50879" y="14598"/>
                                          </a:cubicBezTo>
                                          <a:lnTo>
                                            <a:pt x="50879" y="14598"/>
                                          </a:lnTo>
                                          <a:close/>
                                        </a:path>
                                      </a:pathLst>
                                    </a:custGeom>
                                    <a:solidFill>
                                      <a:srgbClr val="AC8728"/>
                                    </a:solidFill>
                                    <a:ln w="8148" cap="flat">
                                      <a:noFill/>
                                      <a:prstDash val="solid"/>
                                      <a:miter/>
                                    </a:ln>
                                  </wps:spPr>
                                  <wps:bodyPr/>
                                </wps:wsp>
                                <wps:wsp>
                                  <wps:cNvPr id="959108016" name="Ellipse 959108016"/>
                                  <wps:cNvSpPr/>
                                  <wps:spPr>
                                    <a:xfrm rot="-4692601">
                                      <a:off x="1648197" y="1353710"/>
                                      <a:ext cx="170274" cy="131701"/>
                                    </a:xfrm>
                                    <a:prstGeom prst="ellipse">
                                      <a:avLst/>
                                    </a:prstGeom>
                                    <a:solidFill>
                                      <a:srgbClr val="D9B454"/>
                                    </a:solidFill>
                                    <a:ln w="8148" cap="flat">
                                      <a:noFill/>
                                      <a:prstDash val="solid"/>
                                      <a:miter/>
                                    </a:ln>
                                  </wps:spPr>
                                  <wps:bodyPr/>
                                </wps:wsp>
                                <wps:wsp>
                                  <wps:cNvPr id="1047566143" name="Forme libre : forme 1047566143"/>
                                  <wps:cNvSpPr/>
                                  <wps:spPr>
                                    <a:xfrm>
                                      <a:off x="1732404" y="1426489"/>
                                      <a:ext cx="91582" cy="69120"/>
                                    </a:xfrm>
                                    <a:custGeom>
                                      <a:avLst/>
                                      <a:gdLst>
                                        <a:gd name="csX0" fmla="*/ 635 w 91582"/>
                                        <a:gd name="csY0" fmla="*/ 69120 h 69120"/>
                                        <a:gd name="csX1" fmla="*/ 0 w 91582"/>
                                        <a:gd name="csY1" fmla="*/ 63671 h 69120"/>
                                        <a:gd name="csX2" fmla="*/ 86136 w 91582"/>
                                        <a:gd name="csY2" fmla="*/ 182 h 69120"/>
                                        <a:gd name="csX3" fmla="*/ 91582 w 91582"/>
                                        <a:gd name="csY3" fmla="*/ 0 h 69120"/>
                                        <a:gd name="csX4" fmla="*/ 635 w 91582"/>
                                        <a:gd name="csY4" fmla="*/ 69030 h 69120"/>
                                        <a:gd name="csX5" fmla="*/ 635 w 91582"/>
                                        <a:gd name="csY5" fmla="*/ 69030 h 69120"/>
                                      </a:gdLst>
                                      <a:ahLst/>
                                      <a:cxnLst>
                                        <a:cxn ang="0">
                                          <a:pos x="csX0" y="csY0"/>
                                        </a:cxn>
                                        <a:cxn ang="0">
                                          <a:pos x="csX1" y="csY1"/>
                                        </a:cxn>
                                        <a:cxn ang="0">
                                          <a:pos x="csX2" y="csY2"/>
                                        </a:cxn>
                                        <a:cxn ang="0">
                                          <a:pos x="csX3" y="csY3"/>
                                        </a:cxn>
                                        <a:cxn ang="0">
                                          <a:pos x="csX4" y="csY4"/>
                                        </a:cxn>
                                        <a:cxn ang="0">
                                          <a:pos x="csX5" y="csY5"/>
                                        </a:cxn>
                                      </a:cxnLst>
                                      <a:rect l="l" t="t" r="r" b="b"/>
                                      <a:pathLst>
                                        <a:path w="91582" h="69120">
                                          <a:moveTo>
                                            <a:pt x="635" y="69120"/>
                                          </a:moveTo>
                                          <a:lnTo>
                                            <a:pt x="0" y="63671"/>
                                          </a:lnTo>
                                          <a:cubicBezTo>
                                            <a:pt x="86499" y="54043"/>
                                            <a:pt x="86136" y="2362"/>
                                            <a:pt x="86136" y="182"/>
                                          </a:cubicBezTo>
                                          <a:lnTo>
                                            <a:pt x="91582" y="0"/>
                                          </a:lnTo>
                                          <a:cubicBezTo>
                                            <a:pt x="91582" y="636"/>
                                            <a:pt x="92399" y="58948"/>
                                            <a:pt x="635" y="69030"/>
                                          </a:cubicBezTo>
                                          <a:lnTo>
                                            <a:pt x="635" y="69030"/>
                                          </a:lnTo>
                                          <a:close/>
                                        </a:path>
                                      </a:pathLst>
                                    </a:custGeom>
                                    <a:solidFill>
                                      <a:srgbClr val="D9B454"/>
                                    </a:solidFill>
                                    <a:ln w="8148" cap="flat">
                                      <a:noFill/>
                                      <a:prstDash val="solid"/>
                                      <a:miter/>
                                    </a:ln>
                                  </wps:spPr>
                                  <wps:bodyPr/>
                                </wps:wsp>
                                <wps:wsp>
                                  <wps:cNvPr id="495095637" name="Forme libre : forme 495095637"/>
                                  <wps:cNvSpPr/>
                                  <wps:spPr>
                                    <a:xfrm>
                                      <a:off x="1779965" y="1707330"/>
                                      <a:ext cx="78783" cy="21435"/>
                                    </a:xfrm>
                                    <a:custGeom>
                                      <a:avLst/>
                                      <a:gdLst>
                                        <a:gd name="csX0" fmla="*/ 0 w 78783"/>
                                        <a:gd name="csY0" fmla="*/ 8265 h 21435"/>
                                        <a:gd name="csX1" fmla="*/ 78784 w 78783"/>
                                        <a:gd name="csY1" fmla="*/ 0 h 21435"/>
                                        <a:gd name="csX2" fmla="*/ 78512 w 78783"/>
                                        <a:gd name="csY2" fmla="*/ 18802 h 21435"/>
                                        <a:gd name="csX3" fmla="*/ 91 w 78783"/>
                                        <a:gd name="csY3" fmla="*/ 8265 h 21435"/>
                                        <a:gd name="csX4" fmla="*/ 91 w 78783"/>
                                        <a:gd name="csY4" fmla="*/ 8265 h 21435"/>
                                      </a:gdLst>
                                      <a:ahLst/>
                                      <a:cxnLst>
                                        <a:cxn ang="0">
                                          <a:pos x="csX0" y="csY0"/>
                                        </a:cxn>
                                        <a:cxn ang="0">
                                          <a:pos x="csX1" y="csY1"/>
                                        </a:cxn>
                                        <a:cxn ang="0">
                                          <a:pos x="csX2" y="csY2"/>
                                        </a:cxn>
                                        <a:cxn ang="0">
                                          <a:pos x="csX3" y="csY3"/>
                                        </a:cxn>
                                        <a:cxn ang="0">
                                          <a:pos x="csX4" y="csY4"/>
                                        </a:cxn>
                                      </a:cxnLst>
                                      <a:rect l="l" t="t" r="r" b="b"/>
                                      <a:pathLst>
                                        <a:path w="78783" h="21435">
                                          <a:moveTo>
                                            <a:pt x="0" y="8265"/>
                                          </a:moveTo>
                                          <a:cubicBezTo>
                                            <a:pt x="0" y="8265"/>
                                            <a:pt x="44838" y="18802"/>
                                            <a:pt x="78784" y="0"/>
                                          </a:cubicBezTo>
                                          <a:lnTo>
                                            <a:pt x="78512" y="18802"/>
                                          </a:lnTo>
                                          <a:cubicBezTo>
                                            <a:pt x="78512" y="18802"/>
                                            <a:pt x="26412" y="29338"/>
                                            <a:pt x="91" y="8265"/>
                                          </a:cubicBezTo>
                                          <a:lnTo>
                                            <a:pt x="91" y="8265"/>
                                          </a:lnTo>
                                          <a:close/>
                                        </a:path>
                                      </a:pathLst>
                                    </a:custGeom>
                                    <a:solidFill>
                                      <a:srgbClr val="F5A386"/>
                                    </a:solidFill>
                                    <a:ln w="8148" cap="flat">
                                      <a:noFill/>
                                      <a:prstDash val="solid"/>
                                      <a:miter/>
                                    </a:ln>
                                  </wps:spPr>
                                  <wps:bodyPr/>
                                </wps:wsp>
                                <wps:wsp>
                                  <wps:cNvPr id="1679367535" name="Forme libre : forme 1679367535"/>
                                  <wps:cNvSpPr/>
                                  <wps:spPr>
                                    <a:xfrm>
                                      <a:off x="1321330" y="2357571"/>
                                      <a:ext cx="323486" cy="661077"/>
                                    </a:xfrm>
                                    <a:custGeom>
                                      <a:avLst/>
                                      <a:gdLst>
                                        <a:gd name="csX0" fmla="*/ 111732 w 323486"/>
                                        <a:gd name="csY0" fmla="*/ 0 h 661077"/>
                                        <a:gd name="csX1" fmla="*/ 323486 w 323486"/>
                                        <a:gd name="csY1" fmla="*/ 15895 h 661077"/>
                                        <a:gd name="csX2" fmla="*/ 292808 w 323486"/>
                                        <a:gd name="csY2" fmla="*/ 649423 h 661077"/>
                                        <a:gd name="csX3" fmla="*/ 0 w 323486"/>
                                        <a:gd name="csY3" fmla="*/ 638342 h 661077"/>
                                        <a:gd name="csX4" fmla="*/ 111732 w 323486"/>
                                        <a:gd name="csY4" fmla="*/ 0 h 661077"/>
                                      </a:gdLst>
                                      <a:ahLst/>
                                      <a:cxnLst>
                                        <a:cxn ang="0">
                                          <a:pos x="csX0" y="csY0"/>
                                        </a:cxn>
                                        <a:cxn ang="0">
                                          <a:pos x="csX1" y="csY1"/>
                                        </a:cxn>
                                        <a:cxn ang="0">
                                          <a:pos x="csX2" y="csY2"/>
                                        </a:cxn>
                                        <a:cxn ang="0">
                                          <a:pos x="csX3" y="csY3"/>
                                        </a:cxn>
                                        <a:cxn ang="0">
                                          <a:pos x="csX4" y="csY4"/>
                                        </a:cxn>
                                      </a:cxnLst>
                                      <a:rect l="l" t="t" r="r" b="b"/>
                                      <a:pathLst>
                                        <a:path w="323486" h="661077">
                                          <a:moveTo>
                                            <a:pt x="111732" y="0"/>
                                          </a:moveTo>
                                          <a:cubicBezTo>
                                            <a:pt x="111732" y="0"/>
                                            <a:pt x="211754" y="39601"/>
                                            <a:pt x="323486" y="15895"/>
                                          </a:cubicBezTo>
                                          <a:lnTo>
                                            <a:pt x="292808" y="649423"/>
                                          </a:lnTo>
                                          <a:cubicBezTo>
                                            <a:pt x="292808" y="649423"/>
                                            <a:pt x="174450" y="681940"/>
                                            <a:pt x="0" y="638342"/>
                                          </a:cubicBezTo>
                                          <a:lnTo>
                                            <a:pt x="111732" y="0"/>
                                          </a:lnTo>
                                          <a:close/>
                                        </a:path>
                                      </a:pathLst>
                                    </a:custGeom>
                                    <a:solidFill>
                                      <a:srgbClr val="F5E8BC"/>
                                    </a:solidFill>
                                    <a:ln w="8148" cap="flat">
                                      <a:noFill/>
                                      <a:prstDash val="solid"/>
                                      <a:miter/>
                                    </a:ln>
                                  </wps:spPr>
                                  <wps:bodyPr/>
                                </wps:wsp>
                                <wps:wsp>
                                  <wps:cNvPr id="448504213" name="Forme libre : forme 448504213"/>
                                  <wps:cNvSpPr/>
                                  <wps:spPr>
                                    <a:xfrm>
                                      <a:off x="1515609" y="1887635"/>
                                      <a:ext cx="107267" cy="505359"/>
                                    </a:xfrm>
                                    <a:custGeom>
                                      <a:avLst/>
                                      <a:gdLst>
                                        <a:gd name="csX0" fmla="*/ 81465 w 107267"/>
                                        <a:gd name="csY0" fmla="*/ 505359 h 505359"/>
                                        <a:gd name="csX1" fmla="*/ 33904 w 107267"/>
                                        <a:gd name="csY1" fmla="*/ 492280 h 505359"/>
                                        <a:gd name="csX2" fmla="*/ 37626 w 107267"/>
                                        <a:gd name="csY2" fmla="*/ 470390 h 505359"/>
                                        <a:gd name="csX3" fmla="*/ 37081 w 107267"/>
                                        <a:gd name="csY3" fmla="*/ 73198 h 505359"/>
                                        <a:gd name="csX4" fmla="*/ 1592 w 107267"/>
                                        <a:gd name="csY4" fmla="*/ 16612 h 505359"/>
                                        <a:gd name="csX5" fmla="*/ 3498 w 107267"/>
                                        <a:gd name="csY5" fmla="*/ 8891 h 505359"/>
                                        <a:gd name="csX6" fmla="*/ 40621 w 107267"/>
                                        <a:gd name="csY6" fmla="*/ 81 h 505359"/>
                                        <a:gd name="csX7" fmla="*/ 80648 w 107267"/>
                                        <a:gd name="csY7" fmla="*/ 57121 h 505359"/>
                                        <a:gd name="csX8" fmla="*/ 87093 w 107267"/>
                                        <a:gd name="csY8" fmla="*/ 456494 h 5053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7267" h="505359">
                                          <a:moveTo>
                                            <a:pt x="81465" y="505359"/>
                                          </a:moveTo>
                                          <a:lnTo>
                                            <a:pt x="33904" y="492280"/>
                                          </a:lnTo>
                                          <a:lnTo>
                                            <a:pt x="37626" y="470390"/>
                                          </a:lnTo>
                                          <a:cubicBezTo>
                                            <a:pt x="75928" y="246044"/>
                                            <a:pt x="58502" y="130601"/>
                                            <a:pt x="37081" y="73198"/>
                                          </a:cubicBezTo>
                                          <a:cubicBezTo>
                                            <a:pt x="24828" y="40227"/>
                                            <a:pt x="10305" y="23969"/>
                                            <a:pt x="1592" y="16612"/>
                                          </a:cubicBezTo>
                                          <a:cubicBezTo>
                                            <a:pt x="-1222" y="14250"/>
                                            <a:pt x="-132" y="9709"/>
                                            <a:pt x="3498" y="8891"/>
                                          </a:cubicBezTo>
                                          <a:lnTo>
                                            <a:pt x="40621" y="81"/>
                                          </a:lnTo>
                                          <a:cubicBezTo>
                                            <a:pt x="45250" y="1443"/>
                                            <a:pt x="54236" y="-10819"/>
                                            <a:pt x="80648" y="57121"/>
                                          </a:cubicBezTo>
                                          <a:cubicBezTo>
                                            <a:pt x="114504" y="144316"/>
                                            <a:pt x="115411" y="279106"/>
                                            <a:pt x="87093" y="456494"/>
                                          </a:cubicBezTo>
                                        </a:path>
                                      </a:pathLst>
                                    </a:custGeom>
                                    <a:solidFill>
                                      <a:srgbClr val="F5E8BC"/>
                                    </a:solidFill>
                                    <a:ln w="8148" cap="flat">
                                      <a:noFill/>
                                      <a:prstDash val="solid"/>
                                      <a:miter/>
                                    </a:ln>
                                  </wps:spPr>
                                  <wps:bodyPr/>
                                </wps:wsp>
                                <wps:wsp>
                                  <wps:cNvPr id="1025093387" name="Forme libre : forme 1025093387"/>
                                  <wps:cNvSpPr/>
                                  <wps:spPr>
                                    <a:xfrm>
                                      <a:off x="1379700" y="2674332"/>
                                      <a:ext cx="187923" cy="254004"/>
                                    </a:xfrm>
                                    <a:custGeom>
                                      <a:avLst/>
                                      <a:gdLst>
                                        <a:gd name="csX0" fmla="*/ 2715 w 187923"/>
                                        <a:gd name="csY0" fmla="*/ 254004 h 254004"/>
                                        <a:gd name="csX1" fmla="*/ 264 w 187923"/>
                                        <a:gd name="csY1" fmla="*/ 252461 h 254004"/>
                                        <a:gd name="csX2" fmla="*/ 1535 w 187923"/>
                                        <a:gd name="csY2" fmla="*/ 248827 h 254004"/>
                                        <a:gd name="csX3" fmla="*/ 182520 w 187923"/>
                                        <a:gd name="csY3" fmla="*/ 2137 h 254004"/>
                                        <a:gd name="csX4" fmla="*/ 185788 w 187923"/>
                                        <a:gd name="csY4" fmla="*/ 48 h 254004"/>
                                        <a:gd name="csX5" fmla="*/ 187875 w 187923"/>
                                        <a:gd name="csY5" fmla="*/ 3318 h 254004"/>
                                        <a:gd name="csX6" fmla="*/ 3895 w 187923"/>
                                        <a:gd name="csY6" fmla="*/ 253732 h 254004"/>
                                        <a:gd name="csX7" fmla="*/ 2715 w 187923"/>
                                        <a:gd name="csY7" fmla="*/ 254004 h 254004"/>
                                        <a:gd name="csX8" fmla="*/ 2715 w 187923"/>
                                        <a:gd name="csY8" fmla="*/ 254004 h 2540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87923" h="254004">
                                          <a:moveTo>
                                            <a:pt x="2715" y="254004"/>
                                          </a:moveTo>
                                          <a:cubicBezTo>
                                            <a:pt x="1716" y="254004"/>
                                            <a:pt x="718" y="253369"/>
                                            <a:pt x="264" y="252461"/>
                                          </a:cubicBezTo>
                                          <a:cubicBezTo>
                                            <a:pt x="-371" y="251098"/>
                                            <a:pt x="173" y="249463"/>
                                            <a:pt x="1535" y="248827"/>
                                          </a:cubicBezTo>
                                          <a:cubicBezTo>
                                            <a:pt x="141676" y="181705"/>
                                            <a:pt x="182157" y="3954"/>
                                            <a:pt x="182520" y="2137"/>
                                          </a:cubicBezTo>
                                          <a:cubicBezTo>
                                            <a:pt x="182883" y="684"/>
                                            <a:pt x="184335" y="-224"/>
                                            <a:pt x="185788" y="48"/>
                                          </a:cubicBezTo>
                                          <a:cubicBezTo>
                                            <a:pt x="187240" y="412"/>
                                            <a:pt x="188148" y="1865"/>
                                            <a:pt x="187875" y="3318"/>
                                          </a:cubicBezTo>
                                          <a:cubicBezTo>
                                            <a:pt x="187512" y="5135"/>
                                            <a:pt x="146305" y="185520"/>
                                            <a:pt x="3895" y="253732"/>
                                          </a:cubicBezTo>
                                          <a:cubicBezTo>
                                            <a:pt x="3532" y="253914"/>
                                            <a:pt x="3078" y="254004"/>
                                            <a:pt x="2715" y="254004"/>
                                          </a:cubicBezTo>
                                          <a:lnTo>
                                            <a:pt x="2715" y="254004"/>
                                          </a:lnTo>
                                          <a:close/>
                                        </a:path>
                                      </a:pathLst>
                                    </a:custGeom>
                                    <a:solidFill>
                                      <a:srgbClr val="EBCC86"/>
                                    </a:solidFill>
                                    <a:ln w="8148" cap="flat">
                                      <a:noFill/>
                                      <a:prstDash val="solid"/>
                                      <a:miter/>
                                    </a:ln>
                                  </wps:spPr>
                                  <wps:bodyPr/>
                                </wps:wsp>
                                <wps:wsp>
                                  <wps:cNvPr id="720505026" name="Forme libre : forme 720505026"/>
                                  <wps:cNvSpPr/>
                                  <wps:spPr>
                                    <a:xfrm>
                                      <a:off x="1454023" y="2504436"/>
                                      <a:ext cx="28237" cy="322627"/>
                                    </a:xfrm>
                                    <a:custGeom>
                                      <a:avLst/>
                                      <a:gdLst>
                                        <a:gd name="csX0" fmla="*/ 2728 w 28237"/>
                                        <a:gd name="csY0" fmla="*/ 322627 h 322627"/>
                                        <a:gd name="csX1" fmla="*/ 2546 w 28237"/>
                                        <a:gd name="csY1" fmla="*/ 322627 h 322627"/>
                                        <a:gd name="csX2" fmla="*/ 5 w 28237"/>
                                        <a:gd name="csY2" fmla="*/ 319721 h 322627"/>
                                        <a:gd name="csX3" fmla="*/ 22787 w 28237"/>
                                        <a:gd name="csY3" fmla="*/ 2548 h 322627"/>
                                        <a:gd name="csX4" fmla="*/ 25691 w 28237"/>
                                        <a:gd name="csY4" fmla="*/ 5 h 322627"/>
                                        <a:gd name="csX5" fmla="*/ 28233 w 28237"/>
                                        <a:gd name="csY5" fmla="*/ 2911 h 322627"/>
                                        <a:gd name="csX6" fmla="*/ 5451 w 28237"/>
                                        <a:gd name="csY6" fmla="*/ 320084 h 322627"/>
                                        <a:gd name="csX7" fmla="*/ 2728 w 28237"/>
                                        <a:gd name="csY7" fmla="*/ 322627 h 3226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8237" h="322627">
                                          <a:moveTo>
                                            <a:pt x="2728" y="322627"/>
                                          </a:moveTo>
                                          <a:lnTo>
                                            <a:pt x="2546" y="322627"/>
                                          </a:lnTo>
                                          <a:cubicBezTo>
                                            <a:pt x="1094" y="322537"/>
                                            <a:pt x="-86" y="321174"/>
                                            <a:pt x="5" y="319721"/>
                                          </a:cubicBezTo>
                                          <a:lnTo>
                                            <a:pt x="22787" y="2548"/>
                                          </a:lnTo>
                                          <a:cubicBezTo>
                                            <a:pt x="22878" y="1095"/>
                                            <a:pt x="24148" y="-86"/>
                                            <a:pt x="25691" y="5"/>
                                          </a:cubicBezTo>
                                          <a:cubicBezTo>
                                            <a:pt x="27144" y="96"/>
                                            <a:pt x="28324" y="1458"/>
                                            <a:pt x="28233" y="2911"/>
                                          </a:cubicBezTo>
                                          <a:lnTo>
                                            <a:pt x="5451" y="320084"/>
                                          </a:lnTo>
                                          <a:cubicBezTo>
                                            <a:pt x="5360" y="321538"/>
                                            <a:pt x="4180" y="322627"/>
                                            <a:pt x="2728" y="322627"/>
                                          </a:cubicBezTo>
                                          <a:close/>
                                        </a:path>
                                      </a:pathLst>
                                    </a:custGeom>
                                    <a:solidFill>
                                      <a:srgbClr val="EBCC86"/>
                                    </a:solidFill>
                                    <a:ln w="8148" cap="flat">
                                      <a:noFill/>
                                      <a:prstDash val="solid"/>
                                      <a:miter/>
                                    </a:ln>
                                  </wps:spPr>
                                  <wps:bodyPr/>
                                </wps:wsp>
                                <wps:wsp>
                                  <wps:cNvPr id="2098488140" name="Forme libre : forme 2098488140"/>
                                  <wps:cNvSpPr/>
                                  <wps:spPr>
                                    <a:xfrm>
                                      <a:off x="1657440" y="1567999"/>
                                      <a:ext cx="42245" cy="67212"/>
                                    </a:xfrm>
                                    <a:custGeom>
                                      <a:avLst/>
                                      <a:gdLst>
                                        <a:gd name="csX0" fmla="*/ 21050 w 42245"/>
                                        <a:gd name="csY0" fmla="*/ 67213 h 67212"/>
                                        <a:gd name="csX1" fmla="*/ 1989 w 42245"/>
                                        <a:gd name="csY1" fmla="*/ 58221 h 67212"/>
                                        <a:gd name="csX2" fmla="*/ 18871 w 42245"/>
                                        <a:gd name="csY2" fmla="*/ 3270 h 67212"/>
                                        <a:gd name="csX3" fmla="*/ 21140 w 42245"/>
                                        <a:gd name="csY3" fmla="*/ 0 h 67212"/>
                                        <a:gd name="csX4" fmla="*/ 23409 w 42245"/>
                                        <a:gd name="csY4" fmla="*/ 3270 h 67212"/>
                                        <a:gd name="csX5" fmla="*/ 40292 w 42245"/>
                                        <a:gd name="csY5" fmla="*/ 58221 h 67212"/>
                                        <a:gd name="csX6" fmla="*/ 21231 w 42245"/>
                                        <a:gd name="csY6" fmla="*/ 67213 h 67212"/>
                                        <a:gd name="csX7" fmla="*/ 21050 w 42245"/>
                                        <a:gd name="csY7" fmla="*/ 9719 h 67212"/>
                                        <a:gd name="csX8" fmla="*/ 6800 w 42245"/>
                                        <a:gd name="csY8" fmla="*/ 55678 h 67212"/>
                                        <a:gd name="csX9" fmla="*/ 21050 w 42245"/>
                                        <a:gd name="csY9" fmla="*/ 61763 h 67212"/>
                                        <a:gd name="csX10" fmla="*/ 35300 w 42245"/>
                                        <a:gd name="csY10" fmla="*/ 55678 h 67212"/>
                                        <a:gd name="csX11" fmla="*/ 21050 w 42245"/>
                                        <a:gd name="csY11" fmla="*/ 9719 h 672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42245" h="67212">
                                          <a:moveTo>
                                            <a:pt x="21050" y="67213"/>
                                          </a:moveTo>
                                          <a:cubicBezTo>
                                            <a:pt x="11428" y="67213"/>
                                            <a:pt x="5075" y="64216"/>
                                            <a:pt x="1989" y="58221"/>
                                          </a:cubicBezTo>
                                          <a:cubicBezTo>
                                            <a:pt x="-7088" y="40964"/>
                                            <a:pt x="17782" y="4814"/>
                                            <a:pt x="18871" y="3270"/>
                                          </a:cubicBezTo>
                                          <a:lnTo>
                                            <a:pt x="21140" y="0"/>
                                          </a:lnTo>
                                          <a:lnTo>
                                            <a:pt x="23409" y="3270"/>
                                          </a:lnTo>
                                          <a:cubicBezTo>
                                            <a:pt x="24408" y="4723"/>
                                            <a:pt x="49277" y="40873"/>
                                            <a:pt x="40292" y="58221"/>
                                          </a:cubicBezTo>
                                          <a:cubicBezTo>
                                            <a:pt x="37206" y="64216"/>
                                            <a:pt x="30761" y="67213"/>
                                            <a:pt x="21231" y="67213"/>
                                          </a:cubicBezTo>
                                          <a:close/>
                                          <a:moveTo>
                                            <a:pt x="21050" y="9719"/>
                                          </a:moveTo>
                                          <a:cubicBezTo>
                                            <a:pt x="13607" y="21345"/>
                                            <a:pt x="1172" y="44960"/>
                                            <a:pt x="6800" y="55678"/>
                                          </a:cubicBezTo>
                                          <a:cubicBezTo>
                                            <a:pt x="8978" y="59674"/>
                                            <a:pt x="13698" y="61763"/>
                                            <a:pt x="21050" y="61763"/>
                                          </a:cubicBezTo>
                                          <a:cubicBezTo>
                                            <a:pt x="28401" y="61763"/>
                                            <a:pt x="33212" y="59765"/>
                                            <a:pt x="35300" y="55678"/>
                                          </a:cubicBezTo>
                                          <a:cubicBezTo>
                                            <a:pt x="40927" y="44869"/>
                                            <a:pt x="28492" y="21345"/>
                                            <a:pt x="21050" y="9719"/>
                                          </a:cubicBezTo>
                                          <a:close/>
                                        </a:path>
                                      </a:pathLst>
                                    </a:custGeom>
                                    <a:solidFill>
                                      <a:srgbClr val="EBCC86"/>
                                    </a:solidFill>
                                    <a:ln w="8148" cap="flat">
                                      <a:noFill/>
                                      <a:prstDash val="solid"/>
                                      <a:miter/>
                                    </a:ln>
                                  </wps:spPr>
                                  <wps:bodyPr/>
                                </wps:wsp>
                                <wps:wsp>
                                  <wps:cNvPr id="621582386" name="Forme libre : forme 621582386"/>
                                  <wps:cNvSpPr/>
                                  <wps:spPr>
                                    <a:xfrm>
                                      <a:off x="1176853" y="2325750"/>
                                      <a:ext cx="426211" cy="346268"/>
                                    </a:xfrm>
                                    <a:custGeom>
                                      <a:avLst/>
                                      <a:gdLst>
                                        <a:gd name="csX0" fmla="*/ 365399 w 426211"/>
                                        <a:gd name="csY0" fmla="*/ 346178 h 346268"/>
                                        <a:gd name="csX1" fmla="*/ 66420 w 426211"/>
                                        <a:gd name="csY1" fmla="*/ 156891 h 346268"/>
                                        <a:gd name="csX2" fmla="*/ 13504 w 426211"/>
                                        <a:gd name="csY2" fmla="*/ 25826 h 346268"/>
                                        <a:gd name="csX3" fmla="*/ 145385 w 426211"/>
                                        <a:gd name="csY3" fmla="*/ 41358 h 346268"/>
                                        <a:gd name="csX4" fmla="*/ 426212 w 426211"/>
                                        <a:gd name="csY4" fmla="*/ 262252 h 346268"/>
                                        <a:gd name="csX5" fmla="*/ 365399 w 426211"/>
                                        <a:gd name="csY5" fmla="*/ 346269 h 346268"/>
                                        <a:gd name="csX6" fmla="*/ 365399 w 426211"/>
                                        <a:gd name="csY6" fmla="*/ 346269 h 34626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26211" h="346268">
                                          <a:moveTo>
                                            <a:pt x="365399" y="346178"/>
                                          </a:moveTo>
                                          <a:lnTo>
                                            <a:pt x="66420" y="156891"/>
                                          </a:lnTo>
                                          <a:cubicBezTo>
                                            <a:pt x="22217" y="132822"/>
                                            <a:pt x="-23347" y="84501"/>
                                            <a:pt x="13504" y="25826"/>
                                          </a:cubicBezTo>
                                          <a:cubicBezTo>
                                            <a:pt x="50354" y="-32940"/>
                                            <a:pt x="121605" y="24645"/>
                                            <a:pt x="145385" y="41358"/>
                                          </a:cubicBezTo>
                                          <a:cubicBezTo>
                                            <a:pt x="169165" y="58070"/>
                                            <a:pt x="399799" y="232097"/>
                                            <a:pt x="426212" y="262252"/>
                                          </a:cubicBezTo>
                                          <a:lnTo>
                                            <a:pt x="365399" y="346269"/>
                                          </a:lnTo>
                                          <a:lnTo>
                                            <a:pt x="365399" y="346269"/>
                                          </a:lnTo>
                                          <a:close/>
                                        </a:path>
                                      </a:pathLst>
                                    </a:custGeom>
                                    <a:solidFill>
                                      <a:srgbClr val="F2D2C5"/>
                                    </a:solidFill>
                                    <a:ln w="8148" cap="flat">
                                      <a:noFill/>
                                      <a:prstDash val="solid"/>
                                      <a:miter/>
                                    </a:ln>
                                  </wps:spPr>
                                  <wps:bodyPr/>
                                </wps:wsp>
                                <wpg:grpSp>
                                  <wpg:cNvPr id="366679167" name="Graphique 3"/>
                                  <wpg:cNvGrpSpPr/>
                                  <wpg:grpSpPr>
                                    <a:xfrm>
                                      <a:off x="1619222" y="2592254"/>
                                      <a:ext cx="254790" cy="229143"/>
                                      <a:chOff x="1619222" y="2592254"/>
                                      <a:chExt cx="254790" cy="229143"/>
                                    </a:xfrm>
                                  </wpg:grpSpPr>
                                  <wps:wsp>
                                    <wps:cNvPr id="2075718997" name="Rectangle 2075718997"/>
                                    <wps:cNvSpPr/>
                                    <wps:spPr>
                                      <a:xfrm rot="-2493601">
                                        <a:off x="1636224" y="2642973"/>
                                        <a:ext cx="201225" cy="127704"/>
                                      </a:xfrm>
                                      <a:prstGeom prst="rect">
                                        <a:avLst/>
                                      </a:prstGeom>
                                      <a:solidFill>
                                        <a:srgbClr val="70B0E1"/>
                                      </a:solidFill>
                                      <a:ln w="8148" cap="flat">
                                        <a:noFill/>
                                        <a:prstDash val="solid"/>
                                        <a:miter/>
                                      </a:ln>
                                    </wps:spPr>
                                    <wps:bodyPr/>
                                  </wps:wsp>
                                  <wps:wsp>
                                    <wps:cNvPr id="746624963" name="Forme libre : forme 746624963"/>
                                    <wps:cNvSpPr/>
                                    <wps:spPr>
                                      <a:xfrm>
                                        <a:off x="1669777" y="2649221"/>
                                        <a:ext cx="181023" cy="168525"/>
                                      </a:xfrm>
                                      <a:custGeom>
                                        <a:avLst/>
                                        <a:gdLst>
                                          <a:gd name="csX0" fmla="*/ 0 w 181023"/>
                                          <a:gd name="csY0" fmla="*/ 133700 h 168525"/>
                                          <a:gd name="csX1" fmla="*/ 28137 w 181023"/>
                                          <a:gd name="csY1" fmla="*/ 165490 h 168525"/>
                                          <a:gd name="csX2" fmla="*/ 40935 w 181023"/>
                                          <a:gd name="csY2" fmla="*/ 166216 h 168525"/>
                                          <a:gd name="csX3" fmla="*/ 177990 w 181023"/>
                                          <a:gd name="csY3" fmla="*/ 44597 h 168525"/>
                                          <a:gd name="csX4" fmla="*/ 178716 w 181023"/>
                                          <a:gd name="csY4" fmla="*/ 31790 h 168525"/>
                                          <a:gd name="csX5" fmla="*/ 150579 w 181023"/>
                                          <a:gd name="csY5" fmla="*/ 0 h 168525"/>
                                          <a:gd name="csX6" fmla="*/ 0 w 181023"/>
                                          <a:gd name="csY6" fmla="*/ 133609 h 168525"/>
                                          <a:gd name="csX7" fmla="*/ 0 w 181023"/>
                                          <a:gd name="csY7" fmla="*/ 133609 h 1685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81023" h="168525">
                                            <a:moveTo>
                                              <a:pt x="0" y="133700"/>
                                            </a:moveTo>
                                            <a:lnTo>
                                              <a:pt x="28137" y="165490"/>
                                            </a:lnTo>
                                            <a:cubicBezTo>
                                              <a:pt x="31405" y="169214"/>
                                              <a:pt x="37214" y="169577"/>
                                              <a:pt x="40935" y="166216"/>
                                            </a:cubicBezTo>
                                            <a:lnTo>
                                              <a:pt x="177990" y="44597"/>
                                            </a:lnTo>
                                            <a:cubicBezTo>
                                              <a:pt x="181711" y="41327"/>
                                              <a:pt x="182074" y="35514"/>
                                              <a:pt x="178716" y="31790"/>
                                            </a:cubicBezTo>
                                            <a:lnTo>
                                              <a:pt x="150579" y="0"/>
                                            </a:lnTo>
                                            <a:lnTo>
                                              <a:pt x="0" y="133609"/>
                                            </a:lnTo>
                                            <a:lnTo>
                                              <a:pt x="0" y="133609"/>
                                            </a:lnTo>
                                            <a:close/>
                                          </a:path>
                                        </a:pathLst>
                                      </a:custGeom>
                                      <a:solidFill>
                                        <a:srgbClr val="27313C"/>
                                      </a:solidFill>
                                      <a:ln w="8148" cap="flat">
                                        <a:noFill/>
                                        <a:prstDash val="solid"/>
                                        <a:miter/>
                                      </a:ln>
                                    </wps:spPr>
                                    <wps:bodyPr/>
                                  </wps:wsp>
                                  <wpg:grpSp>
                                    <wpg:cNvPr id="1886608491" name="Graphique 3"/>
                                    <wpg:cNvGrpSpPr/>
                                    <wpg:grpSpPr>
                                      <a:xfrm>
                                        <a:off x="1790205" y="2667837"/>
                                        <a:ext cx="48296" cy="44620"/>
                                        <a:chOff x="1790205" y="2667837"/>
                                        <a:chExt cx="48296" cy="44620"/>
                                      </a:xfrm>
                                    </wpg:grpSpPr>
                                    <wps:wsp>
                                      <wps:cNvPr id="65011123" name="Rectangle 65011123"/>
                                      <wps:cNvSpPr/>
                                      <wps:spPr>
                                        <a:xfrm rot="-2493601">
                                          <a:off x="1796706" y="2674343"/>
                                          <a:ext cx="31586" cy="31608"/>
                                        </a:xfrm>
                                        <a:prstGeom prst="rect">
                                          <a:avLst/>
                                        </a:prstGeom>
                                        <a:solidFill>
                                          <a:srgbClr val="70B0E1"/>
                                        </a:solidFill>
                                        <a:ln w="8148" cap="flat">
                                          <a:noFill/>
                                          <a:prstDash val="solid"/>
                                          <a:miter/>
                                        </a:ln>
                                      </wps:spPr>
                                      <wps:bodyPr/>
                                    </wps:wsp>
                                    <wpg:grpSp>
                                      <wpg:cNvPr id="1169619637" name="Graphique 3"/>
                                      <wpg:cNvGrpSpPr/>
                                      <wpg:grpSpPr>
                                        <a:xfrm>
                                          <a:off x="1797045" y="2681479"/>
                                          <a:ext cx="27098" cy="23649"/>
                                          <a:chOff x="1797045" y="2681479"/>
                                          <a:chExt cx="27098" cy="23649"/>
                                        </a:xfrm>
                                        <a:solidFill>
                                          <a:srgbClr val="FFFFFF"/>
                                        </a:solidFill>
                                      </wpg:grpSpPr>
                                      <wps:wsp>
                                        <wps:cNvPr id="309267105" name="Forme libre : forme 309267105"/>
                                        <wps:cNvSpPr/>
                                        <wps:spPr>
                                          <a:xfrm>
                                            <a:off x="1816741" y="2681479"/>
                                            <a:ext cx="5322" cy="6240"/>
                                          </a:xfrm>
                                          <a:custGeom>
                                            <a:avLst/>
                                            <a:gdLst>
                                              <a:gd name="csX0" fmla="*/ 347 w 5322"/>
                                              <a:gd name="csY0" fmla="*/ 2076 h 6240"/>
                                              <a:gd name="csX1" fmla="*/ 1345 w 5322"/>
                                              <a:gd name="csY1" fmla="*/ 6072 h 6240"/>
                                              <a:gd name="csX2" fmla="*/ 4976 w 5322"/>
                                              <a:gd name="csY2" fmla="*/ 4165 h 6240"/>
                                              <a:gd name="csX3" fmla="*/ 3977 w 5322"/>
                                              <a:gd name="csY3" fmla="*/ 168 h 6240"/>
                                              <a:gd name="csX4" fmla="*/ 347 w 5322"/>
                                              <a:gd name="csY4" fmla="*/ 2076 h 6240"/>
                                            </a:gdLst>
                                            <a:ahLst/>
                                            <a:cxnLst>
                                              <a:cxn ang="0">
                                                <a:pos x="csX0" y="csY0"/>
                                              </a:cxn>
                                              <a:cxn ang="0">
                                                <a:pos x="csX1" y="csY1"/>
                                              </a:cxn>
                                              <a:cxn ang="0">
                                                <a:pos x="csX2" y="csY2"/>
                                              </a:cxn>
                                              <a:cxn ang="0">
                                                <a:pos x="csX3" y="csY3"/>
                                              </a:cxn>
                                              <a:cxn ang="0">
                                                <a:pos x="csX4" y="csY4"/>
                                              </a:cxn>
                                            </a:cxnLst>
                                            <a:rect l="l" t="t" r="r" b="b"/>
                                            <a:pathLst>
                                              <a:path w="5322" h="6240">
                                                <a:moveTo>
                                                  <a:pt x="347" y="2076"/>
                                                </a:moveTo>
                                                <a:cubicBezTo>
                                                  <a:pt x="-380" y="3711"/>
                                                  <a:pt x="74" y="5527"/>
                                                  <a:pt x="1345" y="6072"/>
                                                </a:cubicBezTo>
                                                <a:cubicBezTo>
                                                  <a:pt x="2616" y="6617"/>
                                                  <a:pt x="4249" y="5800"/>
                                                  <a:pt x="4976" y="4165"/>
                                                </a:cubicBezTo>
                                                <a:cubicBezTo>
                                                  <a:pt x="5702" y="2530"/>
                                                  <a:pt x="5248" y="713"/>
                                                  <a:pt x="3977" y="168"/>
                                                </a:cubicBezTo>
                                                <a:cubicBezTo>
                                                  <a:pt x="2706" y="-377"/>
                                                  <a:pt x="1073" y="441"/>
                                                  <a:pt x="347" y="2076"/>
                                                </a:cubicBezTo>
                                              </a:path>
                                            </a:pathLst>
                                          </a:custGeom>
                                          <a:solidFill>
                                            <a:srgbClr val="FFFFFF"/>
                                          </a:solidFill>
                                          <a:ln w="8148" cap="flat">
                                            <a:noFill/>
                                            <a:prstDash val="solid"/>
                                            <a:miter/>
                                          </a:ln>
                                        </wps:spPr>
                                        <wps:bodyPr/>
                                      </wps:wsp>
                                      <wps:wsp>
                                        <wps:cNvPr id="77526010" name="Forme libre : forme 77526010"/>
                                        <wps:cNvSpPr/>
                                        <wps:spPr>
                                          <a:xfrm>
                                            <a:off x="1797045" y="2689148"/>
                                            <a:ext cx="15511" cy="15980"/>
                                          </a:xfrm>
                                          <a:custGeom>
                                            <a:avLst/>
                                            <a:gdLst>
                                              <a:gd name="csX0" fmla="*/ 10604 w 15511"/>
                                              <a:gd name="csY0" fmla="*/ 38 h 15980"/>
                                              <a:gd name="csX1" fmla="*/ 15233 w 15511"/>
                                              <a:gd name="csY1" fmla="*/ 7031 h 15980"/>
                                              <a:gd name="csX2" fmla="*/ 13418 w 15511"/>
                                              <a:gd name="csY2" fmla="*/ 15478 h 15980"/>
                                              <a:gd name="csX3" fmla="*/ 12782 w 15511"/>
                                              <a:gd name="csY3" fmla="*/ 15388 h 15980"/>
                                              <a:gd name="csX4" fmla="*/ 12873 w 15511"/>
                                              <a:gd name="csY4" fmla="*/ 13026 h 15980"/>
                                              <a:gd name="csX5" fmla="*/ 14235 w 15511"/>
                                              <a:gd name="csY5" fmla="*/ 6577 h 15980"/>
                                              <a:gd name="csX6" fmla="*/ 11512 w 15511"/>
                                              <a:gd name="csY6" fmla="*/ 3852 h 15980"/>
                                              <a:gd name="csX7" fmla="*/ 4250 w 15511"/>
                                              <a:gd name="csY7" fmla="*/ 4579 h 15980"/>
                                              <a:gd name="csX8" fmla="*/ 75 w 15511"/>
                                              <a:gd name="csY8" fmla="*/ 1400 h 15980"/>
                                              <a:gd name="csX9" fmla="*/ 257 w 15511"/>
                                              <a:gd name="csY9" fmla="*/ 1037 h 15980"/>
                                              <a:gd name="csX10" fmla="*/ 10604 w 15511"/>
                                              <a:gd name="csY10" fmla="*/ 38 h 15980"/>
                                              <a:gd name="csX11" fmla="*/ 10604 w 15511"/>
                                              <a:gd name="csY11" fmla="*/ 38 h 159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5511" h="15980">
                                                <a:moveTo>
                                                  <a:pt x="10604" y="38"/>
                                                </a:moveTo>
                                                <a:cubicBezTo>
                                                  <a:pt x="15233" y="-417"/>
                                                  <a:pt x="16050" y="3307"/>
                                                  <a:pt x="15233" y="7031"/>
                                                </a:cubicBezTo>
                                                <a:cubicBezTo>
                                                  <a:pt x="14598" y="9938"/>
                                                  <a:pt x="14053" y="12481"/>
                                                  <a:pt x="13418" y="15478"/>
                                                </a:cubicBezTo>
                                                <a:cubicBezTo>
                                                  <a:pt x="13236" y="16205"/>
                                                  <a:pt x="12873" y="16114"/>
                                                  <a:pt x="12782" y="15388"/>
                                                </a:cubicBezTo>
                                                <a:cubicBezTo>
                                                  <a:pt x="12692" y="14661"/>
                                                  <a:pt x="12692" y="13934"/>
                                                  <a:pt x="12873" y="13026"/>
                                                </a:cubicBezTo>
                                                <a:cubicBezTo>
                                                  <a:pt x="13145" y="11755"/>
                                                  <a:pt x="13781" y="8576"/>
                                                  <a:pt x="14235" y="6577"/>
                                                </a:cubicBezTo>
                                                <a:cubicBezTo>
                                                  <a:pt x="14598" y="4761"/>
                                                  <a:pt x="13418" y="3671"/>
                                                  <a:pt x="11512" y="3852"/>
                                                </a:cubicBezTo>
                                                <a:cubicBezTo>
                                                  <a:pt x="9333" y="4034"/>
                                                  <a:pt x="6610" y="4307"/>
                                                  <a:pt x="4250" y="4579"/>
                                                </a:cubicBezTo>
                                                <a:cubicBezTo>
                                                  <a:pt x="2617" y="4761"/>
                                                  <a:pt x="801" y="2399"/>
                                                  <a:pt x="75" y="1400"/>
                                                </a:cubicBezTo>
                                                <a:cubicBezTo>
                                                  <a:pt x="-106" y="1219"/>
                                                  <a:pt x="75" y="1037"/>
                                                  <a:pt x="257" y="1037"/>
                                                </a:cubicBezTo>
                                                <a:cubicBezTo>
                                                  <a:pt x="1618" y="855"/>
                                                  <a:pt x="6338" y="401"/>
                                                  <a:pt x="10604" y="38"/>
                                                </a:cubicBezTo>
                                                <a:lnTo>
                                                  <a:pt x="10604" y="38"/>
                                                </a:lnTo>
                                                <a:close/>
                                              </a:path>
                                            </a:pathLst>
                                          </a:custGeom>
                                          <a:solidFill>
                                            <a:srgbClr val="FFFFFF"/>
                                          </a:solidFill>
                                          <a:ln w="8148" cap="flat">
                                            <a:noFill/>
                                            <a:prstDash val="solid"/>
                                            <a:miter/>
                                          </a:ln>
                                        </wps:spPr>
                                        <wps:bodyPr/>
                                      </wps:wsp>
                                    </wpg:grpSp>
                                    <wps:wsp>
                                      <wps:cNvPr id="1750255574" name="Forme libre : forme 1750255574"/>
                                      <wps:cNvSpPr/>
                                      <wps:spPr>
                                        <a:xfrm>
                                          <a:off x="1811387" y="2679645"/>
                                          <a:ext cx="7046" cy="18262"/>
                                        </a:xfrm>
                                        <a:custGeom>
                                          <a:avLst/>
                                          <a:gdLst>
                                            <a:gd name="csX0" fmla="*/ 709 w 7046"/>
                                            <a:gd name="csY0" fmla="*/ 639 h 18262"/>
                                            <a:gd name="csX1" fmla="*/ 4521 w 7046"/>
                                            <a:gd name="csY1" fmla="*/ 8269 h 18262"/>
                                            <a:gd name="csX2" fmla="*/ 6972 w 7046"/>
                                            <a:gd name="csY2" fmla="*/ 17170 h 18262"/>
                                            <a:gd name="csX3" fmla="*/ 6337 w 7046"/>
                                            <a:gd name="csY3" fmla="*/ 17624 h 18262"/>
                                            <a:gd name="csX4" fmla="*/ 2525 w 7046"/>
                                            <a:gd name="csY4" fmla="*/ 9994 h 18262"/>
                                            <a:gd name="csX5" fmla="*/ 74 w 7046"/>
                                            <a:gd name="csY5" fmla="*/ 1093 h 18262"/>
                                            <a:gd name="csX6" fmla="*/ 709 w 7046"/>
                                            <a:gd name="csY6" fmla="*/ 639 h 1826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046" h="18262">
                                              <a:moveTo>
                                                <a:pt x="709" y="639"/>
                                              </a:moveTo>
                                              <a:cubicBezTo>
                                                <a:pt x="1798" y="4726"/>
                                                <a:pt x="2706" y="5544"/>
                                                <a:pt x="4521" y="8269"/>
                                              </a:cubicBezTo>
                                              <a:cubicBezTo>
                                                <a:pt x="6337" y="10994"/>
                                                <a:pt x="7335" y="13264"/>
                                                <a:pt x="6972" y="17170"/>
                                              </a:cubicBezTo>
                                              <a:cubicBezTo>
                                                <a:pt x="6881" y="18169"/>
                                                <a:pt x="6609" y="18805"/>
                                                <a:pt x="6337" y="17624"/>
                                              </a:cubicBezTo>
                                              <a:cubicBezTo>
                                                <a:pt x="5248" y="13537"/>
                                                <a:pt x="4340" y="12719"/>
                                                <a:pt x="2525" y="9994"/>
                                              </a:cubicBezTo>
                                              <a:cubicBezTo>
                                                <a:pt x="709" y="7270"/>
                                                <a:pt x="-289" y="4999"/>
                                                <a:pt x="74" y="1093"/>
                                              </a:cubicBezTo>
                                              <a:cubicBezTo>
                                                <a:pt x="165" y="94"/>
                                                <a:pt x="437" y="-542"/>
                                                <a:pt x="709" y="639"/>
                                              </a:cubicBezTo>
                                              <a:close/>
                                            </a:path>
                                          </a:pathLst>
                                        </a:custGeom>
                                        <a:solidFill>
                                          <a:srgbClr val="FFFFFF"/>
                                        </a:solidFill>
                                        <a:ln w="8148" cap="flat">
                                          <a:noFill/>
                                          <a:prstDash val="solid"/>
                                          <a:miter/>
                                        </a:ln>
                                      </wps:spPr>
                                      <wps:bodyPr/>
                                    </wps:wsp>
                                  </wpg:grpSp>
                                  <wpg:grpSp>
                                    <wpg:cNvPr id="564769530" name="Graphique 3"/>
                                    <wpg:cNvGrpSpPr/>
                                    <wpg:grpSpPr>
                                      <a:xfrm>
                                        <a:off x="1746836" y="2616250"/>
                                        <a:ext cx="54955" cy="55586"/>
                                        <a:chOff x="1746836" y="2616250"/>
                                        <a:chExt cx="54955" cy="55586"/>
                                      </a:xfrm>
                                      <a:solidFill>
                                        <a:srgbClr val="FFFFFF"/>
                                      </a:solidFill>
                                    </wpg:grpSpPr>
                                    <wps:wsp>
                                      <wps:cNvPr id="759417151" name="Forme libre : forme 759417151"/>
                                      <wps:cNvSpPr/>
                                      <wps:spPr>
                                        <a:xfrm>
                                          <a:off x="1762085" y="2630965"/>
                                          <a:ext cx="19786" cy="19346"/>
                                        </a:xfrm>
                                        <a:custGeom>
                                          <a:avLst/>
                                          <a:gdLst>
                                            <a:gd name="csX0" fmla="*/ 9439 w 19786"/>
                                            <a:gd name="csY0" fmla="*/ 2907 h 19346"/>
                                            <a:gd name="csX1" fmla="*/ 8804 w 19786"/>
                                            <a:gd name="csY1" fmla="*/ 2907 h 19346"/>
                                            <a:gd name="csX2" fmla="*/ 0 w 19786"/>
                                            <a:gd name="csY2" fmla="*/ 10718 h 19346"/>
                                            <a:gd name="csX3" fmla="*/ 0 w 19786"/>
                                            <a:gd name="csY3" fmla="*/ 11354 h 19346"/>
                                            <a:gd name="csX4" fmla="*/ 1361 w 19786"/>
                                            <a:gd name="csY4" fmla="*/ 12807 h 19346"/>
                                            <a:gd name="csX5" fmla="*/ 1997 w 19786"/>
                                            <a:gd name="csY5" fmla="*/ 12807 h 19346"/>
                                            <a:gd name="csX6" fmla="*/ 9439 w 19786"/>
                                            <a:gd name="csY6" fmla="*/ 6176 h 19346"/>
                                            <a:gd name="csX7" fmla="*/ 10619 w 19786"/>
                                            <a:gd name="csY7" fmla="*/ 7448 h 19346"/>
                                            <a:gd name="csX8" fmla="*/ 7806 w 19786"/>
                                            <a:gd name="csY8" fmla="*/ 13624 h 19346"/>
                                            <a:gd name="csX9" fmla="*/ 5900 w 19786"/>
                                            <a:gd name="csY9" fmla="*/ 17802 h 19346"/>
                                            <a:gd name="csX10" fmla="*/ 7261 w 19786"/>
                                            <a:gd name="csY10" fmla="*/ 19347 h 19346"/>
                                            <a:gd name="csX11" fmla="*/ 11346 w 19786"/>
                                            <a:gd name="csY11" fmla="*/ 18075 h 19346"/>
                                            <a:gd name="csX12" fmla="*/ 19424 w 19786"/>
                                            <a:gd name="csY12" fmla="*/ 15623 h 19346"/>
                                            <a:gd name="csX13" fmla="*/ 19787 w 19786"/>
                                            <a:gd name="csY13" fmla="*/ 15623 h 19346"/>
                                            <a:gd name="csX14" fmla="*/ 18970 w 19786"/>
                                            <a:gd name="csY14" fmla="*/ 12898 h 19346"/>
                                            <a:gd name="csX15" fmla="*/ 9167 w 19786"/>
                                            <a:gd name="csY15" fmla="*/ 16258 h 19346"/>
                                            <a:gd name="csX16" fmla="*/ 13342 w 19786"/>
                                            <a:gd name="csY16" fmla="*/ 7539 h 19346"/>
                                            <a:gd name="csX17" fmla="*/ 13342 w 19786"/>
                                            <a:gd name="csY17" fmla="*/ 7539 h 19346"/>
                                            <a:gd name="csX18" fmla="*/ 13252 w 19786"/>
                                            <a:gd name="csY18" fmla="*/ 7085 h 19346"/>
                                            <a:gd name="csX19" fmla="*/ 10892 w 19786"/>
                                            <a:gd name="csY19" fmla="*/ 4451 h 19346"/>
                                            <a:gd name="csX20" fmla="*/ 10892 w 19786"/>
                                            <a:gd name="csY20" fmla="*/ 4451 h 19346"/>
                                            <a:gd name="csX21" fmla="*/ 9530 w 19786"/>
                                            <a:gd name="csY21" fmla="*/ 2997 h 19346"/>
                                            <a:gd name="csX22" fmla="*/ 9530 w 19786"/>
                                            <a:gd name="csY22" fmla="*/ 2997 h 19346"/>
                                            <a:gd name="csX23" fmla="*/ 12162 w 19786"/>
                                            <a:gd name="csY23" fmla="*/ 0 h 19346"/>
                                            <a:gd name="csX24" fmla="*/ 10801 w 19786"/>
                                            <a:gd name="csY24" fmla="*/ 1272 h 19346"/>
                                            <a:gd name="csX25" fmla="*/ 10801 w 19786"/>
                                            <a:gd name="csY25" fmla="*/ 1907 h 19346"/>
                                            <a:gd name="csX26" fmla="*/ 12162 w 19786"/>
                                            <a:gd name="csY26" fmla="*/ 3361 h 19346"/>
                                            <a:gd name="csX27" fmla="*/ 12798 w 19786"/>
                                            <a:gd name="csY27" fmla="*/ 3361 h 19346"/>
                                            <a:gd name="csX28" fmla="*/ 14159 w 19786"/>
                                            <a:gd name="csY28" fmla="*/ 2089 h 19346"/>
                                            <a:gd name="csX29" fmla="*/ 14159 w 19786"/>
                                            <a:gd name="csY29" fmla="*/ 1453 h 19346"/>
                                            <a:gd name="csX30" fmla="*/ 12798 w 19786"/>
                                            <a:gd name="csY30" fmla="*/ 0 h 19346"/>
                                            <a:gd name="csX31" fmla="*/ 12162 w 19786"/>
                                            <a:gd name="csY31" fmla="*/ 0 h 193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19786" h="19346">
                                              <a:moveTo>
                                                <a:pt x="9439" y="2907"/>
                                              </a:moveTo>
                                              <a:cubicBezTo>
                                                <a:pt x="9439" y="2907"/>
                                                <a:pt x="8804" y="2907"/>
                                                <a:pt x="8804" y="2907"/>
                                              </a:cubicBezTo>
                                              <a:lnTo>
                                                <a:pt x="0" y="10718"/>
                                              </a:lnTo>
                                              <a:cubicBezTo>
                                                <a:pt x="0" y="10718"/>
                                                <a:pt x="0" y="11354"/>
                                                <a:pt x="0" y="11354"/>
                                              </a:cubicBezTo>
                                              <a:lnTo>
                                                <a:pt x="1361" y="12807"/>
                                              </a:lnTo>
                                              <a:cubicBezTo>
                                                <a:pt x="1361" y="12807"/>
                                                <a:pt x="1997" y="12807"/>
                                                <a:pt x="1997" y="12807"/>
                                              </a:cubicBezTo>
                                              <a:lnTo>
                                                <a:pt x="9439" y="6176"/>
                                              </a:lnTo>
                                              <a:lnTo>
                                                <a:pt x="10619" y="7448"/>
                                              </a:lnTo>
                                              <a:cubicBezTo>
                                                <a:pt x="9712" y="9446"/>
                                                <a:pt x="8804" y="11444"/>
                                                <a:pt x="7806" y="13624"/>
                                              </a:cubicBezTo>
                                              <a:cubicBezTo>
                                                <a:pt x="6807" y="15804"/>
                                                <a:pt x="6081" y="17348"/>
                                                <a:pt x="5900" y="17802"/>
                                              </a:cubicBezTo>
                                              <a:lnTo>
                                                <a:pt x="7261" y="19347"/>
                                              </a:lnTo>
                                              <a:cubicBezTo>
                                                <a:pt x="7261" y="19347"/>
                                                <a:pt x="9258" y="18711"/>
                                                <a:pt x="11346" y="18075"/>
                                              </a:cubicBezTo>
                                              <a:cubicBezTo>
                                                <a:pt x="13978" y="17257"/>
                                                <a:pt x="16610" y="16440"/>
                                                <a:pt x="19424" y="15623"/>
                                              </a:cubicBezTo>
                                              <a:lnTo>
                                                <a:pt x="19787" y="15623"/>
                                              </a:lnTo>
                                              <a:cubicBezTo>
                                                <a:pt x="19787" y="15623"/>
                                                <a:pt x="18970" y="12898"/>
                                                <a:pt x="18970" y="12898"/>
                                              </a:cubicBezTo>
                                              <a:lnTo>
                                                <a:pt x="9167" y="16258"/>
                                              </a:lnTo>
                                              <a:lnTo>
                                                <a:pt x="13342" y="7539"/>
                                              </a:lnTo>
                                              <a:lnTo>
                                                <a:pt x="13342" y="7539"/>
                                              </a:lnTo>
                                              <a:cubicBezTo>
                                                <a:pt x="13342" y="7539"/>
                                                <a:pt x="13252" y="7085"/>
                                                <a:pt x="13252" y="7085"/>
                                              </a:cubicBezTo>
                                              <a:lnTo>
                                                <a:pt x="10892" y="4451"/>
                                              </a:lnTo>
                                              <a:lnTo>
                                                <a:pt x="10892" y="4451"/>
                                              </a:lnTo>
                                              <a:lnTo>
                                                <a:pt x="9530" y="2997"/>
                                              </a:lnTo>
                                              <a:lnTo>
                                                <a:pt x="9530" y="2997"/>
                                              </a:lnTo>
                                              <a:close/>
                                              <a:moveTo>
                                                <a:pt x="12162" y="0"/>
                                              </a:moveTo>
                                              <a:lnTo>
                                                <a:pt x="10801" y="1272"/>
                                              </a:lnTo>
                                              <a:cubicBezTo>
                                                <a:pt x="10801" y="1272"/>
                                                <a:pt x="10801" y="1907"/>
                                                <a:pt x="10801" y="1907"/>
                                              </a:cubicBezTo>
                                              <a:lnTo>
                                                <a:pt x="12162" y="3361"/>
                                              </a:lnTo>
                                              <a:cubicBezTo>
                                                <a:pt x="12162" y="3361"/>
                                                <a:pt x="12798" y="3361"/>
                                                <a:pt x="12798" y="3361"/>
                                              </a:cubicBezTo>
                                              <a:lnTo>
                                                <a:pt x="14159" y="2089"/>
                                              </a:lnTo>
                                              <a:cubicBezTo>
                                                <a:pt x="14159" y="2089"/>
                                                <a:pt x="14159" y="1453"/>
                                                <a:pt x="14159" y="1453"/>
                                              </a:cubicBezTo>
                                              <a:lnTo>
                                                <a:pt x="12798" y="0"/>
                                              </a:lnTo>
                                              <a:cubicBezTo>
                                                <a:pt x="12798" y="0"/>
                                                <a:pt x="12162" y="0"/>
                                                <a:pt x="12162" y="0"/>
                                              </a:cubicBezTo>
                                              <a:close/>
                                            </a:path>
                                          </a:pathLst>
                                        </a:custGeom>
                                        <a:solidFill>
                                          <a:srgbClr val="FFFFFF"/>
                                        </a:solidFill>
                                        <a:ln w="8148" cap="flat">
                                          <a:noFill/>
                                          <a:prstDash val="solid"/>
                                          <a:miter/>
                                        </a:ln>
                                      </wps:spPr>
                                      <wps:bodyPr/>
                                    </wps:wsp>
                                    <wps:wsp>
                                      <wps:cNvPr id="39613651" name="Forme libre : forme 39613651"/>
                                      <wps:cNvSpPr/>
                                      <wps:spPr>
                                        <a:xfrm>
                                          <a:off x="1773067" y="2647915"/>
                                          <a:ext cx="24506" cy="23921"/>
                                        </a:xfrm>
                                        <a:custGeom>
                                          <a:avLst/>
                                          <a:gdLst>
                                            <a:gd name="csX0" fmla="*/ 14976 w 24506"/>
                                            <a:gd name="csY0" fmla="*/ 23922 h 23921"/>
                                            <a:gd name="csX1" fmla="*/ 24506 w 24506"/>
                                            <a:gd name="csY1" fmla="*/ 15475 h 23921"/>
                                            <a:gd name="csX2" fmla="*/ 22691 w 24506"/>
                                            <a:gd name="csY2" fmla="*/ 13477 h 23921"/>
                                            <a:gd name="csX3" fmla="*/ 21874 w 24506"/>
                                            <a:gd name="csY3" fmla="*/ 14203 h 23921"/>
                                            <a:gd name="csX4" fmla="*/ 21148 w 24506"/>
                                            <a:gd name="csY4" fmla="*/ 11751 h 23921"/>
                                            <a:gd name="csX5" fmla="*/ 20150 w 24506"/>
                                            <a:gd name="csY5" fmla="*/ 10025 h 23921"/>
                                            <a:gd name="csX6" fmla="*/ 17518 w 24506"/>
                                            <a:gd name="csY6" fmla="*/ 8663 h 23921"/>
                                            <a:gd name="csX7" fmla="*/ 14613 w 24506"/>
                                            <a:gd name="csY7" fmla="*/ 9844 h 23921"/>
                                            <a:gd name="csX8" fmla="*/ 12707 w 24506"/>
                                            <a:gd name="csY8" fmla="*/ 11569 h 23921"/>
                                            <a:gd name="csX9" fmla="*/ 11346 w 24506"/>
                                            <a:gd name="csY9" fmla="*/ 12750 h 23921"/>
                                            <a:gd name="csX10" fmla="*/ 10710 w 24506"/>
                                            <a:gd name="csY10" fmla="*/ 13295 h 23921"/>
                                            <a:gd name="csX11" fmla="*/ 10710 w 24506"/>
                                            <a:gd name="csY11" fmla="*/ 13295 h 23921"/>
                                            <a:gd name="csX12" fmla="*/ 9984 w 24506"/>
                                            <a:gd name="csY12" fmla="*/ 13568 h 23921"/>
                                            <a:gd name="csX13" fmla="*/ 9076 w 24506"/>
                                            <a:gd name="csY13" fmla="*/ 13386 h 23921"/>
                                            <a:gd name="csX14" fmla="*/ 8260 w 24506"/>
                                            <a:gd name="csY14" fmla="*/ 12750 h 23921"/>
                                            <a:gd name="csX15" fmla="*/ 8078 w 24506"/>
                                            <a:gd name="csY15" fmla="*/ 12568 h 23921"/>
                                            <a:gd name="csX16" fmla="*/ 9349 w 24506"/>
                                            <a:gd name="csY16" fmla="*/ 11842 h 23921"/>
                                            <a:gd name="csX17" fmla="*/ 10529 w 24506"/>
                                            <a:gd name="csY17" fmla="*/ 9753 h 23921"/>
                                            <a:gd name="csX18" fmla="*/ 10256 w 24506"/>
                                            <a:gd name="csY18" fmla="*/ 7210 h 23921"/>
                                            <a:gd name="csX19" fmla="*/ 9258 w 24506"/>
                                            <a:gd name="csY19" fmla="*/ 5211 h 23921"/>
                                            <a:gd name="csX20" fmla="*/ 7806 w 24506"/>
                                            <a:gd name="csY20" fmla="*/ 3031 h 23921"/>
                                            <a:gd name="csX21" fmla="*/ 8804 w 24506"/>
                                            <a:gd name="csY21" fmla="*/ 2668 h 23921"/>
                                            <a:gd name="csX22" fmla="*/ 10075 w 24506"/>
                                            <a:gd name="csY22" fmla="*/ 2941 h 23921"/>
                                            <a:gd name="csX23" fmla="*/ 10983 w 24506"/>
                                            <a:gd name="csY23" fmla="*/ 3576 h 23921"/>
                                            <a:gd name="csX24" fmla="*/ 11981 w 24506"/>
                                            <a:gd name="csY24" fmla="*/ 4575 h 23921"/>
                                            <a:gd name="csX25" fmla="*/ 12616 w 24506"/>
                                            <a:gd name="csY25" fmla="*/ 5302 h 23921"/>
                                            <a:gd name="csX26" fmla="*/ 13252 w 24506"/>
                                            <a:gd name="csY26" fmla="*/ 6120 h 23921"/>
                                            <a:gd name="csX27" fmla="*/ 13524 w 24506"/>
                                            <a:gd name="csY27" fmla="*/ 6483 h 23921"/>
                                            <a:gd name="csX28" fmla="*/ 15067 w 24506"/>
                                            <a:gd name="csY28" fmla="*/ 4666 h 23921"/>
                                            <a:gd name="csX29" fmla="*/ 14885 w 24506"/>
                                            <a:gd name="csY29" fmla="*/ 4394 h 23921"/>
                                            <a:gd name="csX30" fmla="*/ 14432 w 24506"/>
                                            <a:gd name="csY30" fmla="*/ 3849 h 23921"/>
                                            <a:gd name="csX31" fmla="*/ 13524 w 24506"/>
                                            <a:gd name="csY31" fmla="*/ 2668 h 23921"/>
                                            <a:gd name="csX32" fmla="*/ 11527 w 24506"/>
                                            <a:gd name="csY32" fmla="*/ 852 h 23921"/>
                                            <a:gd name="csX33" fmla="*/ 9349 w 24506"/>
                                            <a:gd name="csY33" fmla="*/ 34 h 23921"/>
                                            <a:gd name="csX34" fmla="*/ 7352 w 24506"/>
                                            <a:gd name="csY34" fmla="*/ 307 h 23921"/>
                                            <a:gd name="csX35" fmla="*/ 4992 w 24506"/>
                                            <a:gd name="csY35" fmla="*/ 1851 h 23921"/>
                                            <a:gd name="csX36" fmla="*/ 1362 w 24506"/>
                                            <a:gd name="csY36" fmla="*/ 5120 h 23921"/>
                                            <a:gd name="csX37" fmla="*/ 182 w 24506"/>
                                            <a:gd name="csY37" fmla="*/ 6301 h 23921"/>
                                            <a:gd name="csX38" fmla="*/ 0 w 24506"/>
                                            <a:gd name="csY38" fmla="*/ 6301 h 23921"/>
                                            <a:gd name="csX39" fmla="*/ 0 w 24506"/>
                                            <a:gd name="csY39" fmla="*/ 6937 h 23921"/>
                                            <a:gd name="csX40" fmla="*/ 3812 w 24506"/>
                                            <a:gd name="csY40" fmla="*/ 11206 h 23921"/>
                                            <a:gd name="csX41" fmla="*/ 3812 w 24506"/>
                                            <a:gd name="csY41" fmla="*/ 11206 h 23921"/>
                                            <a:gd name="csX42" fmla="*/ 5628 w 24506"/>
                                            <a:gd name="csY42" fmla="*/ 13295 h 23921"/>
                                            <a:gd name="csX43" fmla="*/ 7352 w 24506"/>
                                            <a:gd name="csY43" fmla="*/ 14839 h 23921"/>
                                            <a:gd name="csX44" fmla="*/ 9167 w 24506"/>
                                            <a:gd name="csY44" fmla="*/ 15838 h 23921"/>
                                            <a:gd name="csX45" fmla="*/ 10983 w 24506"/>
                                            <a:gd name="csY45" fmla="*/ 15929 h 23921"/>
                                            <a:gd name="csX46" fmla="*/ 12344 w 24506"/>
                                            <a:gd name="csY46" fmla="*/ 15293 h 23921"/>
                                            <a:gd name="csX47" fmla="*/ 12344 w 24506"/>
                                            <a:gd name="csY47" fmla="*/ 15293 h 23921"/>
                                            <a:gd name="csX48" fmla="*/ 13161 w 24506"/>
                                            <a:gd name="csY48" fmla="*/ 14476 h 23921"/>
                                            <a:gd name="csX49" fmla="*/ 14522 w 24506"/>
                                            <a:gd name="csY49" fmla="*/ 13204 h 23921"/>
                                            <a:gd name="csX50" fmla="*/ 15884 w 24506"/>
                                            <a:gd name="csY50" fmla="*/ 12023 h 23921"/>
                                            <a:gd name="csX51" fmla="*/ 17427 w 24506"/>
                                            <a:gd name="csY51" fmla="*/ 11206 h 23921"/>
                                            <a:gd name="csX52" fmla="*/ 18698 w 24506"/>
                                            <a:gd name="csY52" fmla="*/ 11933 h 23921"/>
                                            <a:gd name="csX53" fmla="*/ 19515 w 24506"/>
                                            <a:gd name="csY53" fmla="*/ 13477 h 23921"/>
                                            <a:gd name="csX54" fmla="*/ 20059 w 24506"/>
                                            <a:gd name="csY54" fmla="*/ 15566 h 23921"/>
                                            <a:gd name="csX55" fmla="*/ 19151 w 24506"/>
                                            <a:gd name="csY55" fmla="*/ 16383 h 23921"/>
                                            <a:gd name="csX56" fmla="*/ 17427 w 24506"/>
                                            <a:gd name="csY56" fmla="*/ 17927 h 23921"/>
                                            <a:gd name="csX57" fmla="*/ 13252 w 24506"/>
                                            <a:gd name="csY57" fmla="*/ 21651 h 23921"/>
                                            <a:gd name="csX58" fmla="*/ 14976 w 24506"/>
                                            <a:gd name="csY58" fmla="*/ 23649 h 23921"/>
                                            <a:gd name="csX59" fmla="*/ 14976 w 24506"/>
                                            <a:gd name="csY59" fmla="*/ 23922 h 23921"/>
                                            <a:gd name="csX60" fmla="*/ 4720 w 24506"/>
                                            <a:gd name="csY60" fmla="*/ 5484 h 23921"/>
                                            <a:gd name="csX61" fmla="*/ 5446 w 24506"/>
                                            <a:gd name="csY61" fmla="*/ 4848 h 23921"/>
                                            <a:gd name="csX62" fmla="*/ 6172 w 24506"/>
                                            <a:gd name="csY62" fmla="*/ 4212 h 23921"/>
                                            <a:gd name="csX63" fmla="*/ 6989 w 24506"/>
                                            <a:gd name="csY63" fmla="*/ 5393 h 23921"/>
                                            <a:gd name="csX64" fmla="*/ 8078 w 24506"/>
                                            <a:gd name="csY64" fmla="*/ 7300 h 23921"/>
                                            <a:gd name="csX65" fmla="*/ 8350 w 24506"/>
                                            <a:gd name="csY65" fmla="*/ 8481 h 23921"/>
                                            <a:gd name="csX66" fmla="*/ 7987 w 24506"/>
                                            <a:gd name="csY66" fmla="*/ 9389 h 23921"/>
                                            <a:gd name="csX67" fmla="*/ 7080 w 24506"/>
                                            <a:gd name="csY67" fmla="*/ 9753 h 23921"/>
                                            <a:gd name="csX68" fmla="*/ 5900 w 24506"/>
                                            <a:gd name="csY68" fmla="*/ 9389 h 23921"/>
                                            <a:gd name="csX69" fmla="*/ 4901 w 24506"/>
                                            <a:gd name="csY69" fmla="*/ 8663 h 23921"/>
                                            <a:gd name="csX70" fmla="*/ 3903 w 24506"/>
                                            <a:gd name="csY70" fmla="*/ 7664 h 23921"/>
                                            <a:gd name="csX71" fmla="*/ 3540 w 24506"/>
                                            <a:gd name="csY71" fmla="*/ 7210 h 23921"/>
                                            <a:gd name="csX72" fmla="*/ 3268 w 24506"/>
                                            <a:gd name="csY72" fmla="*/ 6937 h 23921"/>
                                            <a:gd name="csX73" fmla="*/ 3540 w 24506"/>
                                            <a:gd name="csY73" fmla="*/ 6665 h 23921"/>
                                            <a:gd name="csX74" fmla="*/ 4811 w 24506"/>
                                            <a:gd name="csY74" fmla="*/ 5484 h 23921"/>
                                            <a:gd name="csX75" fmla="*/ 4811 w 24506"/>
                                            <a:gd name="csY75" fmla="*/ 5484 h 239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Lst>
                                          <a:rect l="l" t="t" r="r" b="b"/>
                                          <a:pathLst>
                                            <a:path w="24506" h="23921">
                                              <a:moveTo>
                                                <a:pt x="14976" y="23922"/>
                                              </a:moveTo>
                                              <a:lnTo>
                                                <a:pt x="24506" y="15475"/>
                                              </a:lnTo>
                                              <a:lnTo>
                                                <a:pt x="22691" y="13477"/>
                                              </a:lnTo>
                                              <a:lnTo>
                                                <a:pt x="21874" y="14203"/>
                                              </a:lnTo>
                                              <a:cubicBezTo>
                                                <a:pt x="21602" y="13204"/>
                                                <a:pt x="21421" y="12387"/>
                                                <a:pt x="21148" y="11751"/>
                                              </a:cubicBezTo>
                                              <a:cubicBezTo>
                                                <a:pt x="20785" y="11024"/>
                                                <a:pt x="20513" y="10388"/>
                                                <a:pt x="20150" y="10025"/>
                                              </a:cubicBezTo>
                                              <a:cubicBezTo>
                                                <a:pt x="19424" y="9208"/>
                                                <a:pt x="18516" y="8663"/>
                                                <a:pt x="17518" y="8663"/>
                                              </a:cubicBezTo>
                                              <a:cubicBezTo>
                                                <a:pt x="16519" y="8663"/>
                                                <a:pt x="15521" y="9026"/>
                                                <a:pt x="14613" y="9844"/>
                                              </a:cubicBezTo>
                                              <a:cubicBezTo>
                                                <a:pt x="13887" y="10479"/>
                                                <a:pt x="13252" y="11115"/>
                                                <a:pt x="12707" y="11569"/>
                                              </a:cubicBezTo>
                                              <a:cubicBezTo>
                                                <a:pt x="12162" y="12023"/>
                                                <a:pt x="11709" y="12478"/>
                                                <a:pt x="11346" y="12750"/>
                                              </a:cubicBezTo>
                                              <a:cubicBezTo>
                                                <a:pt x="11164" y="12932"/>
                                                <a:pt x="10710" y="13295"/>
                                                <a:pt x="10710" y="13295"/>
                                              </a:cubicBezTo>
                                              <a:lnTo>
                                                <a:pt x="10710" y="13295"/>
                                              </a:lnTo>
                                              <a:cubicBezTo>
                                                <a:pt x="10710" y="13295"/>
                                                <a:pt x="10256" y="13568"/>
                                                <a:pt x="9984" y="13568"/>
                                              </a:cubicBezTo>
                                              <a:cubicBezTo>
                                                <a:pt x="9712" y="13568"/>
                                                <a:pt x="9440" y="13568"/>
                                                <a:pt x="9076" y="13386"/>
                                              </a:cubicBezTo>
                                              <a:cubicBezTo>
                                                <a:pt x="8804" y="13295"/>
                                                <a:pt x="8532" y="13113"/>
                                                <a:pt x="8260" y="12750"/>
                                              </a:cubicBezTo>
                                              <a:lnTo>
                                                <a:pt x="8078" y="12568"/>
                                              </a:lnTo>
                                              <a:cubicBezTo>
                                                <a:pt x="8078" y="12568"/>
                                                <a:pt x="8986" y="12205"/>
                                                <a:pt x="9349" y="11842"/>
                                              </a:cubicBezTo>
                                              <a:cubicBezTo>
                                                <a:pt x="9984" y="11297"/>
                                                <a:pt x="10347" y="10570"/>
                                                <a:pt x="10529" y="9753"/>
                                              </a:cubicBezTo>
                                              <a:cubicBezTo>
                                                <a:pt x="10710" y="8935"/>
                                                <a:pt x="10529" y="8118"/>
                                                <a:pt x="10256" y="7210"/>
                                              </a:cubicBezTo>
                                              <a:cubicBezTo>
                                                <a:pt x="10075" y="6574"/>
                                                <a:pt x="9712" y="5938"/>
                                                <a:pt x="9258" y="5211"/>
                                              </a:cubicBezTo>
                                              <a:cubicBezTo>
                                                <a:pt x="8804" y="4575"/>
                                                <a:pt x="8350" y="3849"/>
                                                <a:pt x="7806" y="3031"/>
                                              </a:cubicBezTo>
                                              <a:cubicBezTo>
                                                <a:pt x="8169" y="2759"/>
                                                <a:pt x="8532" y="2668"/>
                                                <a:pt x="8804" y="2668"/>
                                              </a:cubicBezTo>
                                              <a:cubicBezTo>
                                                <a:pt x="9167" y="2668"/>
                                                <a:pt x="9621" y="2668"/>
                                                <a:pt x="10075" y="2941"/>
                                              </a:cubicBezTo>
                                              <a:cubicBezTo>
                                                <a:pt x="10347" y="3122"/>
                                                <a:pt x="10710" y="3304"/>
                                                <a:pt x="10983" y="3576"/>
                                              </a:cubicBezTo>
                                              <a:cubicBezTo>
                                                <a:pt x="11346" y="3849"/>
                                                <a:pt x="11618" y="4212"/>
                                                <a:pt x="11981" y="4575"/>
                                              </a:cubicBezTo>
                                              <a:cubicBezTo>
                                                <a:pt x="12253" y="4848"/>
                                                <a:pt x="12435" y="5030"/>
                                                <a:pt x="12616" y="5302"/>
                                              </a:cubicBezTo>
                                              <a:cubicBezTo>
                                                <a:pt x="12798" y="5575"/>
                                                <a:pt x="12979" y="5756"/>
                                                <a:pt x="13252" y="6120"/>
                                              </a:cubicBezTo>
                                              <a:lnTo>
                                                <a:pt x="13524" y="6483"/>
                                              </a:lnTo>
                                              <a:lnTo>
                                                <a:pt x="15067" y="4666"/>
                                              </a:lnTo>
                                              <a:lnTo>
                                                <a:pt x="14885" y="4394"/>
                                              </a:lnTo>
                                              <a:cubicBezTo>
                                                <a:pt x="14885" y="4394"/>
                                                <a:pt x="14704" y="4121"/>
                                                <a:pt x="14432" y="3849"/>
                                              </a:cubicBezTo>
                                              <a:cubicBezTo>
                                                <a:pt x="14250" y="3576"/>
                                                <a:pt x="13887" y="3122"/>
                                                <a:pt x="13524" y="2668"/>
                                              </a:cubicBezTo>
                                              <a:cubicBezTo>
                                                <a:pt x="12889" y="1941"/>
                                                <a:pt x="12162" y="1306"/>
                                                <a:pt x="11527" y="852"/>
                                              </a:cubicBezTo>
                                              <a:cubicBezTo>
                                                <a:pt x="10801" y="397"/>
                                                <a:pt x="10166" y="125"/>
                                                <a:pt x="9349" y="34"/>
                                              </a:cubicBezTo>
                                              <a:cubicBezTo>
                                                <a:pt x="8623" y="-57"/>
                                                <a:pt x="7987" y="34"/>
                                                <a:pt x="7352" y="307"/>
                                              </a:cubicBezTo>
                                              <a:cubicBezTo>
                                                <a:pt x="6626" y="579"/>
                                                <a:pt x="5900" y="1124"/>
                                                <a:pt x="4992" y="1851"/>
                                              </a:cubicBezTo>
                                              <a:cubicBezTo>
                                                <a:pt x="3540" y="3122"/>
                                                <a:pt x="2269" y="4212"/>
                                                <a:pt x="1362" y="5120"/>
                                              </a:cubicBezTo>
                                              <a:cubicBezTo>
                                                <a:pt x="454" y="6029"/>
                                                <a:pt x="182" y="6301"/>
                                                <a:pt x="182" y="6301"/>
                                              </a:cubicBezTo>
                                              <a:lnTo>
                                                <a:pt x="0" y="6301"/>
                                              </a:lnTo>
                                              <a:cubicBezTo>
                                                <a:pt x="0" y="6301"/>
                                                <a:pt x="0" y="6937"/>
                                                <a:pt x="0" y="6937"/>
                                              </a:cubicBezTo>
                                              <a:lnTo>
                                                <a:pt x="3812" y="11206"/>
                                              </a:lnTo>
                                              <a:lnTo>
                                                <a:pt x="3812" y="11206"/>
                                              </a:lnTo>
                                              <a:cubicBezTo>
                                                <a:pt x="3812" y="11206"/>
                                                <a:pt x="5628" y="13295"/>
                                                <a:pt x="5628" y="13295"/>
                                              </a:cubicBezTo>
                                              <a:cubicBezTo>
                                                <a:pt x="6172" y="13931"/>
                                                <a:pt x="6717" y="14476"/>
                                                <a:pt x="7352" y="14839"/>
                                              </a:cubicBezTo>
                                              <a:cubicBezTo>
                                                <a:pt x="7987" y="15202"/>
                                                <a:pt x="8532" y="15657"/>
                                                <a:pt x="9167" y="15838"/>
                                              </a:cubicBezTo>
                                              <a:cubicBezTo>
                                                <a:pt x="9803" y="16020"/>
                                                <a:pt x="10347" y="16020"/>
                                                <a:pt x="10983" y="15929"/>
                                              </a:cubicBezTo>
                                              <a:cubicBezTo>
                                                <a:pt x="11436" y="15838"/>
                                                <a:pt x="11890" y="15566"/>
                                                <a:pt x="12344" y="15293"/>
                                              </a:cubicBezTo>
                                              <a:lnTo>
                                                <a:pt x="12344" y="15293"/>
                                              </a:lnTo>
                                              <a:lnTo>
                                                <a:pt x="13161" y="14476"/>
                                              </a:lnTo>
                                              <a:cubicBezTo>
                                                <a:pt x="13161" y="14476"/>
                                                <a:pt x="13978" y="13749"/>
                                                <a:pt x="14522" y="13204"/>
                                              </a:cubicBezTo>
                                              <a:cubicBezTo>
                                                <a:pt x="15067" y="12659"/>
                                                <a:pt x="15521" y="12296"/>
                                                <a:pt x="15884" y="12023"/>
                                              </a:cubicBezTo>
                                              <a:cubicBezTo>
                                                <a:pt x="16519" y="11388"/>
                                                <a:pt x="17064" y="11206"/>
                                                <a:pt x="17427" y="11206"/>
                                              </a:cubicBezTo>
                                              <a:cubicBezTo>
                                                <a:pt x="17790" y="11206"/>
                                                <a:pt x="18244" y="11388"/>
                                                <a:pt x="18698" y="11933"/>
                                              </a:cubicBezTo>
                                              <a:cubicBezTo>
                                                <a:pt x="18970" y="12296"/>
                                                <a:pt x="19242" y="12750"/>
                                                <a:pt x="19515" y="13477"/>
                                              </a:cubicBezTo>
                                              <a:cubicBezTo>
                                                <a:pt x="19696" y="14112"/>
                                                <a:pt x="19878" y="14839"/>
                                                <a:pt x="20059" y="15566"/>
                                              </a:cubicBezTo>
                                              <a:cubicBezTo>
                                                <a:pt x="19878" y="15747"/>
                                                <a:pt x="19605" y="15929"/>
                                                <a:pt x="19151" y="16383"/>
                                              </a:cubicBezTo>
                                              <a:cubicBezTo>
                                                <a:pt x="18516" y="17019"/>
                                                <a:pt x="17972" y="17564"/>
                                                <a:pt x="17427" y="17927"/>
                                              </a:cubicBezTo>
                                              <a:cubicBezTo>
                                                <a:pt x="16882" y="18291"/>
                                                <a:pt x="13252" y="21651"/>
                                                <a:pt x="13252" y="21651"/>
                                              </a:cubicBezTo>
                                              <a:lnTo>
                                                <a:pt x="14976" y="23649"/>
                                              </a:lnTo>
                                              <a:lnTo>
                                                <a:pt x="14976" y="23922"/>
                                              </a:lnTo>
                                              <a:close/>
                                              <a:moveTo>
                                                <a:pt x="4720" y="5484"/>
                                              </a:moveTo>
                                              <a:lnTo>
                                                <a:pt x="5446" y="4848"/>
                                              </a:lnTo>
                                              <a:cubicBezTo>
                                                <a:pt x="5446" y="4848"/>
                                                <a:pt x="5900" y="4485"/>
                                                <a:pt x="6172" y="4212"/>
                                              </a:cubicBezTo>
                                              <a:cubicBezTo>
                                                <a:pt x="6444" y="4485"/>
                                                <a:pt x="6626" y="4848"/>
                                                <a:pt x="6989" y="5393"/>
                                              </a:cubicBezTo>
                                              <a:cubicBezTo>
                                                <a:pt x="7443" y="6120"/>
                                                <a:pt x="7806" y="6755"/>
                                                <a:pt x="8078" y="7300"/>
                                              </a:cubicBezTo>
                                              <a:cubicBezTo>
                                                <a:pt x="8260" y="7664"/>
                                                <a:pt x="8350" y="8118"/>
                                                <a:pt x="8350" y="8481"/>
                                              </a:cubicBezTo>
                                              <a:cubicBezTo>
                                                <a:pt x="8350" y="8844"/>
                                                <a:pt x="8169" y="9117"/>
                                                <a:pt x="7987" y="9389"/>
                                              </a:cubicBezTo>
                                              <a:cubicBezTo>
                                                <a:pt x="7624" y="9662"/>
                                                <a:pt x="7352" y="9753"/>
                                                <a:pt x="7080" y="9753"/>
                                              </a:cubicBezTo>
                                              <a:cubicBezTo>
                                                <a:pt x="6717" y="9753"/>
                                                <a:pt x="6354" y="9571"/>
                                                <a:pt x="5900" y="9389"/>
                                              </a:cubicBezTo>
                                              <a:cubicBezTo>
                                                <a:pt x="5628" y="9208"/>
                                                <a:pt x="5264" y="8935"/>
                                                <a:pt x="4901" y="8663"/>
                                              </a:cubicBezTo>
                                              <a:cubicBezTo>
                                                <a:pt x="4538" y="8390"/>
                                                <a:pt x="4175" y="8027"/>
                                                <a:pt x="3903" y="7664"/>
                                              </a:cubicBezTo>
                                              <a:cubicBezTo>
                                                <a:pt x="3812" y="7573"/>
                                                <a:pt x="3631" y="7391"/>
                                                <a:pt x="3540" y="7210"/>
                                              </a:cubicBezTo>
                                              <a:cubicBezTo>
                                                <a:pt x="3449" y="7210"/>
                                                <a:pt x="3358" y="7028"/>
                                                <a:pt x="3268" y="6937"/>
                                              </a:cubicBezTo>
                                              <a:cubicBezTo>
                                                <a:pt x="3358" y="6937"/>
                                                <a:pt x="3449" y="6755"/>
                                                <a:pt x="3540" y="6665"/>
                                              </a:cubicBezTo>
                                              <a:cubicBezTo>
                                                <a:pt x="3812" y="6392"/>
                                                <a:pt x="4266" y="5938"/>
                                                <a:pt x="4811" y="5484"/>
                                              </a:cubicBezTo>
                                              <a:lnTo>
                                                <a:pt x="4811" y="5484"/>
                                              </a:lnTo>
                                              <a:close/>
                                            </a:path>
                                          </a:pathLst>
                                        </a:custGeom>
                                        <a:solidFill>
                                          <a:srgbClr val="FFFFFF"/>
                                        </a:solidFill>
                                        <a:ln w="8148" cap="flat">
                                          <a:noFill/>
                                          <a:prstDash val="solid"/>
                                          <a:miter/>
                                        </a:ln>
                                      </wps:spPr>
                                      <wps:bodyPr/>
                                    </wps:wsp>
                                    <wps:wsp>
                                      <wps:cNvPr id="672723335" name="Forme libre : forme 672723335"/>
                                      <wps:cNvSpPr/>
                                      <wps:spPr>
                                        <a:xfrm>
                                          <a:off x="1746836" y="2616250"/>
                                          <a:ext cx="12888" cy="12930"/>
                                        </a:xfrm>
                                        <a:custGeom>
                                          <a:avLst/>
                                          <a:gdLst>
                                            <a:gd name="csX0" fmla="*/ 3449 w 12888"/>
                                            <a:gd name="csY0" fmla="*/ 12171 h 12930"/>
                                            <a:gd name="csX1" fmla="*/ 3449 w 12888"/>
                                            <a:gd name="csY1" fmla="*/ 12171 h 12930"/>
                                            <a:gd name="csX2" fmla="*/ 1634 w 12888"/>
                                            <a:gd name="csY2" fmla="*/ 10718 h 12930"/>
                                            <a:gd name="csX3" fmla="*/ 1634 w 12888"/>
                                            <a:gd name="csY3" fmla="*/ 10718 h 12930"/>
                                            <a:gd name="csX4" fmla="*/ 363 w 12888"/>
                                            <a:gd name="csY4" fmla="*/ 8719 h 12930"/>
                                            <a:gd name="csX5" fmla="*/ 363 w 12888"/>
                                            <a:gd name="csY5" fmla="*/ 8719 h 12930"/>
                                            <a:gd name="csX6" fmla="*/ 0 w 12888"/>
                                            <a:gd name="csY6" fmla="*/ 6540 h 12930"/>
                                            <a:gd name="csX7" fmla="*/ 0 w 12888"/>
                                            <a:gd name="csY7" fmla="*/ 6540 h 12930"/>
                                            <a:gd name="csX8" fmla="*/ 635 w 12888"/>
                                            <a:gd name="csY8" fmla="*/ 3906 h 12930"/>
                                            <a:gd name="csX9" fmla="*/ 635 w 12888"/>
                                            <a:gd name="csY9" fmla="*/ 3906 h 12930"/>
                                            <a:gd name="csX10" fmla="*/ 2269 w 12888"/>
                                            <a:gd name="csY10" fmla="*/ 1726 h 12930"/>
                                            <a:gd name="csX11" fmla="*/ 2269 w 12888"/>
                                            <a:gd name="csY11" fmla="*/ 1726 h 12930"/>
                                            <a:gd name="csX12" fmla="*/ 4538 w 12888"/>
                                            <a:gd name="csY12" fmla="*/ 363 h 12930"/>
                                            <a:gd name="csX13" fmla="*/ 4538 w 12888"/>
                                            <a:gd name="csY13" fmla="*/ 363 h 12930"/>
                                            <a:gd name="csX14" fmla="*/ 7080 w 12888"/>
                                            <a:gd name="csY14" fmla="*/ 0 h 12930"/>
                                            <a:gd name="csX15" fmla="*/ 7080 w 12888"/>
                                            <a:gd name="csY15" fmla="*/ 0 h 12930"/>
                                            <a:gd name="csX16" fmla="*/ 9349 w 12888"/>
                                            <a:gd name="csY16" fmla="*/ 636 h 12930"/>
                                            <a:gd name="csX17" fmla="*/ 9349 w 12888"/>
                                            <a:gd name="csY17" fmla="*/ 636 h 12930"/>
                                            <a:gd name="csX18" fmla="*/ 11255 w 12888"/>
                                            <a:gd name="csY18" fmla="*/ 2180 h 12930"/>
                                            <a:gd name="csX19" fmla="*/ 11255 w 12888"/>
                                            <a:gd name="csY19" fmla="*/ 2180 h 12930"/>
                                            <a:gd name="csX20" fmla="*/ 12526 w 12888"/>
                                            <a:gd name="csY20" fmla="*/ 4360 h 12930"/>
                                            <a:gd name="csX21" fmla="*/ 12526 w 12888"/>
                                            <a:gd name="csY21" fmla="*/ 4360 h 12930"/>
                                            <a:gd name="csX22" fmla="*/ 12889 w 12888"/>
                                            <a:gd name="csY22" fmla="*/ 6721 h 12930"/>
                                            <a:gd name="csX23" fmla="*/ 12889 w 12888"/>
                                            <a:gd name="csY23" fmla="*/ 6721 h 12930"/>
                                            <a:gd name="csX24" fmla="*/ 12253 w 12888"/>
                                            <a:gd name="csY24" fmla="*/ 9174 h 12930"/>
                                            <a:gd name="csX25" fmla="*/ 12253 w 12888"/>
                                            <a:gd name="csY25" fmla="*/ 9174 h 12930"/>
                                            <a:gd name="csX26" fmla="*/ 10710 w 12888"/>
                                            <a:gd name="csY26" fmla="*/ 11172 h 12930"/>
                                            <a:gd name="csX27" fmla="*/ 10710 w 12888"/>
                                            <a:gd name="csY27" fmla="*/ 11172 h 12930"/>
                                            <a:gd name="csX28" fmla="*/ 8350 w 12888"/>
                                            <a:gd name="csY28" fmla="*/ 12534 h 12930"/>
                                            <a:gd name="csX29" fmla="*/ 8350 w 12888"/>
                                            <a:gd name="csY29" fmla="*/ 12534 h 12930"/>
                                            <a:gd name="csX30" fmla="*/ 5718 w 12888"/>
                                            <a:gd name="csY30" fmla="*/ 12898 h 12930"/>
                                            <a:gd name="csX31" fmla="*/ 5718 w 12888"/>
                                            <a:gd name="csY31" fmla="*/ 12898 h 12930"/>
                                            <a:gd name="csX32" fmla="*/ 3540 w 12888"/>
                                            <a:gd name="csY32" fmla="*/ 12171 h 12930"/>
                                            <a:gd name="csX33" fmla="*/ 3540 w 12888"/>
                                            <a:gd name="csY33" fmla="*/ 12171 h 12930"/>
                                            <a:gd name="csX34" fmla="*/ 10256 w 12888"/>
                                            <a:gd name="csY34" fmla="*/ 4723 h 12930"/>
                                            <a:gd name="csX35" fmla="*/ 10256 w 12888"/>
                                            <a:gd name="csY35" fmla="*/ 4723 h 12930"/>
                                            <a:gd name="csX36" fmla="*/ 9530 w 12888"/>
                                            <a:gd name="csY36" fmla="*/ 3633 h 12930"/>
                                            <a:gd name="csX37" fmla="*/ 9530 w 12888"/>
                                            <a:gd name="csY37" fmla="*/ 3633 h 12930"/>
                                            <a:gd name="csX38" fmla="*/ 8623 w 12888"/>
                                            <a:gd name="csY38" fmla="*/ 2906 h 12930"/>
                                            <a:gd name="csX39" fmla="*/ 8623 w 12888"/>
                                            <a:gd name="csY39" fmla="*/ 2906 h 12930"/>
                                            <a:gd name="csX40" fmla="*/ 7534 w 12888"/>
                                            <a:gd name="csY40" fmla="*/ 2543 h 12930"/>
                                            <a:gd name="csX41" fmla="*/ 7534 w 12888"/>
                                            <a:gd name="csY41" fmla="*/ 2543 h 12930"/>
                                            <a:gd name="csX42" fmla="*/ 5628 w 12888"/>
                                            <a:gd name="csY42" fmla="*/ 2816 h 12930"/>
                                            <a:gd name="csX43" fmla="*/ 5628 w 12888"/>
                                            <a:gd name="csY43" fmla="*/ 2816 h 12930"/>
                                            <a:gd name="csX44" fmla="*/ 3903 w 12888"/>
                                            <a:gd name="csY44" fmla="*/ 3815 h 12930"/>
                                            <a:gd name="csX45" fmla="*/ 3903 w 12888"/>
                                            <a:gd name="csY45" fmla="*/ 3815 h 12930"/>
                                            <a:gd name="csX46" fmla="*/ 2723 w 12888"/>
                                            <a:gd name="csY46" fmla="*/ 5268 h 12930"/>
                                            <a:gd name="csX47" fmla="*/ 2723 w 12888"/>
                                            <a:gd name="csY47" fmla="*/ 5268 h 12930"/>
                                            <a:gd name="csX48" fmla="*/ 2269 w 12888"/>
                                            <a:gd name="csY48" fmla="*/ 6994 h 12930"/>
                                            <a:gd name="csX49" fmla="*/ 2269 w 12888"/>
                                            <a:gd name="csY49" fmla="*/ 6994 h 12930"/>
                                            <a:gd name="csX50" fmla="*/ 2451 w 12888"/>
                                            <a:gd name="csY50" fmla="*/ 8175 h 12930"/>
                                            <a:gd name="csX51" fmla="*/ 2451 w 12888"/>
                                            <a:gd name="csY51" fmla="*/ 8175 h 12930"/>
                                            <a:gd name="csX52" fmla="*/ 3177 w 12888"/>
                                            <a:gd name="csY52" fmla="*/ 9264 h 12930"/>
                                            <a:gd name="csX53" fmla="*/ 3177 w 12888"/>
                                            <a:gd name="csY53" fmla="*/ 9264 h 12930"/>
                                            <a:gd name="csX54" fmla="*/ 4084 w 12888"/>
                                            <a:gd name="csY54" fmla="*/ 9991 h 12930"/>
                                            <a:gd name="csX55" fmla="*/ 4084 w 12888"/>
                                            <a:gd name="csY55" fmla="*/ 9991 h 12930"/>
                                            <a:gd name="csX56" fmla="*/ 5083 w 12888"/>
                                            <a:gd name="csY56" fmla="*/ 10354 h 12930"/>
                                            <a:gd name="csX57" fmla="*/ 5083 w 12888"/>
                                            <a:gd name="csY57" fmla="*/ 10354 h 12930"/>
                                            <a:gd name="csX58" fmla="*/ 6989 w 12888"/>
                                            <a:gd name="csY58" fmla="*/ 10173 h 12930"/>
                                            <a:gd name="csX59" fmla="*/ 6989 w 12888"/>
                                            <a:gd name="csY59" fmla="*/ 10173 h 12930"/>
                                            <a:gd name="csX60" fmla="*/ 8713 w 12888"/>
                                            <a:gd name="csY60" fmla="*/ 9083 h 12930"/>
                                            <a:gd name="csX61" fmla="*/ 8713 w 12888"/>
                                            <a:gd name="csY61" fmla="*/ 9083 h 12930"/>
                                            <a:gd name="csX62" fmla="*/ 9893 w 12888"/>
                                            <a:gd name="csY62" fmla="*/ 7630 h 12930"/>
                                            <a:gd name="csX63" fmla="*/ 9893 w 12888"/>
                                            <a:gd name="csY63" fmla="*/ 7630 h 12930"/>
                                            <a:gd name="csX64" fmla="*/ 10347 w 12888"/>
                                            <a:gd name="csY64" fmla="*/ 5995 h 12930"/>
                                            <a:gd name="csX65" fmla="*/ 10347 w 12888"/>
                                            <a:gd name="csY65" fmla="*/ 5995 h 12930"/>
                                            <a:gd name="csX66" fmla="*/ 10166 w 12888"/>
                                            <a:gd name="csY66" fmla="*/ 4723 h 12930"/>
                                            <a:gd name="csX67" fmla="*/ 10166 w 12888"/>
                                            <a:gd name="csY67" fmla="*/ 4723 h 1293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Lst>
                                          <a:rect l="l" t="t" r="r" b="b"/>
                                          <a:pathLst>
                                            <a:path w="12888" h="12930">
                                              <a:moveTo>
                                                <a:pt x="3449" y="12171"/>
                                              </a:moveTo>
                                              <a:lnTo>
                                                <a:pt x="3449" y="12171"/>
                                              </a:lnTo>
                                              <a:cubicBezTo>
                                                <a:pt x="2723" y="11808"/>
                                                <a:pt x="2178" y="11354"/>
                                                <a:pt x="1634" y="10718"/>
                                              </a:cubicBezTo>
                                              <a:lnTo>
                                                <a:pt x="1634" y="10718"/>
                                              </a:lnTo>
                                              <a:cubicBezTo>
                                                <a:pt x="1089" y="10082"/>
                                                <a:pt x="635" y="9355"/>
                                                <a:pt x="363" y="8719"/>
                                              </a:cubicBezTo>
                                              <a:lnTo>
                                                <a:pt x="363" y="8719"/>
                                              </a:lnTo>
                                              <a:cubicBezTo>
                                                <a:pt x="91" y="7993"/>
                                                <a:pt x="0" y="7266"/>
                                                <a:pt x="0" y="6540"/>
                                              </a:cubicBezTo>
                                              <a:lnTo>
                                                <a:pt x="0" y="6540"/>
                                              </a:lnTo>
                                              <a:cubicBezTo>
                                                <a:pt x="0" y="5631"/>
                                                <a:pt x="272" y="4723"/>
                                                <a:pt x="635" y="3906"/>
                                              </a:cubicBezTo>
                                              <a:lnTo>
                                                <a:pt x="635" y="3906"/>
                                              </a:lnTo>
                                              <a:cubicBezTo>
                                                <a:pt x="998" y="3088"/>
                                                <a:pt x="1543" y="2361"/>
                                                <a:pt x="2269" y="1726"/>
                                              </a:cubicBezTo>
                                              <a:lnTo>
                                                <a:pt x="2269" y="1726"/>
                                              </a:lnTo>
                                              <a:cubicBezTo>
                                                <a:pt x="2995" y="1090"/>
                                                <a:pt x="3721" y="636"/>
                                                <a:pt x="4538" y="363"/>
                                              </a:cubicBezTo>
                                              <a:lnTo>
                                                <a:pt x="4538" y="363"/>
                                              </a:lnTo>
                                              <a:cubicBezTo>
                                                <a:pt x="5355" y="0"/>
                                                <a:pt x="6263" y="0"/>
                                                <a:pt x="7080" y="0"/>
                                              </a:cubicBezTo>
                                              <a:lnTo>
                                                <a:pt x="7080" y="0"/>
                                              </a:lnTo>
                                              <a:cubicBezTo>
                                                <a:pt x="7897" y="0"/>
                                                <a:pt x="8623" y="272"/>
                                                <a:pt x="9349" y="636"/>
                                              </a:cubicBezTo>
                                              <a:lnTo>
                                                <a:pt x="9349" y="636"/>
                                              </a:lnTo>
                                              <a:cubicBezTo>
                                                <a:pt x="10075" y="999"/>
                                                <a:pt x="10710" y="1544"/>
                                                <a:pt x="11255" y="2180"/>
                                              </a:cubicBezTo>
                                              <a:lnTo>
                                                <a:pt x="11255" y="2180"/>
                                              </a:lnTo>
                                              <a:cubicBezTo>
                                                <a:pt x="11799" y="2816"/>
                                                <a:pt x="12162" y="3542"/>
                                                <a:pt x="12526" y="4360"/>
                                              </a:cubicBezTo>
                                              <a:lnTo>
                                                <a:pt x="12526" y="4360"/>
                                              </a:lnTo>
                                              <a:cubicBezTo>
                                                <a:pt x="12798" y="5177"/>
                                                <a:pt x="12889" y="5904"/>
                                                <a:pt x="12889" y="6721"/>
                                              </a:cubicBezTo>
                                              <a:lnTo>
                                                <a:pt x="12889" y="6721"/>
                                              </a:lnTo>
                                              <a:cubicBezTo>
                                                <a:pt x="12889" y="7630"/>
                                                <a:pt x="12616" y="8447"/>
                                                <a:pt x="12253" y="9174"/>
                                              </a:cubicBezTo>
                                              <a:lnTo>
                                                <a:pt x="12253" y="9174"/>
                                              </a:lnTo>
                                              <a:cubicBezTo>
                                                <a:pt x="11890" y="9900"/>
                                                <a:pt x="11346" y="10627"/>
                                                <a:pt x="10710" y="11172"/>
                                              </a:cubicBezTo>
                                              <a:lnTo>
                                                <a:pt x="10710" y="11172"/>
                                              </a:lnTo>
                                              <a:cubicBezTo>
                                                <a:pt x="9984" y="11808"/>
                                                <a:pt x="9258" y="12262"/>
                                                <a:pt x="8350" y="12534"/>
                                              </a:cubicBezTo>
                                              <a:lnTo>
                                                <a:pt x="8350" y="12534"/>
                                              </a:lnTo>
                                              <a:cubicBezTo>
                                                <a:pt x="7534" y="12898"/>
                                                <a:pt x="6626" y="12988"/>
                                                <a:pt x="5718" y="12898"/>
                                              </a:cubicBezTo>
                                              <a:lnTo>
                                                <a:pt x="5718" y="12898"/>
                                              </a:lnTo>
                                              <a:cubicBezTo>
                                                <a:pt x="4992" y="12807"/>
                                                <a:pt x="4266" y="12534"/>
                                                <a:pt x="3540" y="12171"/>
                                              </a:cubicBezTo>
                                              <a:lnTo>
                                                <a:pt x="3540" y="12171"/>
                                              </a:lnTo>
                                              <a:close/>
                                              <a:moveTo>
                                                <a:pt x="10256" y="4723"/>
                                              </a:moveTo>
                                              <a:lnTo>
                                                <a:pt x="10256" y="4723"/>
                                              </a:lnTo>
                                              <a:cubicBezTo>
                                                <a:pt x="10256" y="4723"/>
                                                <a:pt x="9893" y="3996"/>
                                                <a:pt x="9530" y="3633"/>
                                              </a:cubicBezTo>
                                              <a:lnTo>
                                                <a:pt x="9530" y="3633"/>
                                              </a:lnTo>
                                              <a:cubicBezTo>
                                                <a:pt x="9530" y="3633"/>
                                                <a:pt x="8895" y="3088"/>
                                                <a:pt x="8623" y="2906"/>
                                              </a:cubicBezTo>
                                              <a:lnTo>
                                                <a:pt x="8623" y="2906"/>
                                              </a:lnTo>
                                              <a:cubicBezTo>
                                                <a:pt x="8623" y="2906"/>
                                                <a:pt x="7897" y="2543"/>
                                                <a:pt x="7534" y="2543"/>
                                              </a:cubicBezTo>
                                              <a:lnTo>
                                                <a:pt x="7534" y="2543"/>
                                              </a:lnTo>
                                              <a:cubicBezTo>
                                                <a:pt x="6898" y="2452"/>
                                                <a:pt x="6263" y="2543"/>
                                                <a:pt x="5628" y="2816"/>
                                              </a:cubicBezTo>
                                              <a:lnTo>
                                                <a:pt x="5628" y="2816"/>
                                              </a:lnTo>
                                              <a:cubicBezTo>
                                                <a:pt x="4992" y="3088"/>
                                                <a:pt x="4448" y="3451"/>
                                                <a:pt x="3903" y="3815"/>
                                              </a:cubicBezTo>
                                              <a:lnTo>
                                                <a:pt x="3903" y="3815"/>
                                              </a:lnTo>
                                              <a:cubicBezTo>
                                                <a:pt x="3449" y="4269"/>
                                                <a:pt x="3086" y="4723"/>
                                                <a:pt x="2723" y="5268"/>
                                              </a:cubicBezTo>
                                              <a:lnTo>
                                                <a:pt x="2723" y="5268"/>
                                              </a:lnTo>
                                              <a:cubicBezTo>
                                                <a:pt x="2451" y="5813"/>
                                                <a:pt x="2269" y="6358"/>
                                                <a:pt x="2269" y="6994"/>
                                              </a:cubicBezTo>
                                              <a:lnTo>
                                                <a:pt x="2269" y="6994"/>
                                              </a:lnTo>
                                              <a:cubicBezTo>
                                                <a:pt x="2269" y="6994"/>
                                                <a:pt x="2269" y="7811"/>
                                                <a:pt x="2451" y="8175"/>
                                              </a:cubicBezTo>
                                              <a:lnTo>
                                                <a:pt x="2451" y="8175"/>
                                              </a:lnTo>
                                              <a:cubicBezTo>
                                                <a:pt x="2451" y="8175"/>
                                                <a:pt x="2814" y="8901"/>
                                                <a:pt x="3177" y="9264"/>
                                              </a:cubicBezTo>
                                              <a:lnTo>
                                                <a:pt x="3177" y="9264"/>
                                              </a:lnTo>
                                              <a:cubicBezTo>
                                                <a:pt x="3177" y="9264"/>
                                                <a:pt x="3721" y="9809"/>
                                                <a:pt x="4084" y="9991"/>
                                              </a:cubicBezTo>
                                              <a:lnTo>
                                                <a:pt x="4084" y="9991"/>
                                              </a:lnTo>
                                              <a:cubicBezTo>
                                                <a:pt x="4084" y="9991"/>
                                                <a:pt x="4811" y="10264"/>
                                                <a:pt x="5083" y="10354"/>
                                              </a:cubicBezTo>
                                              <a:lnTo>
                                                <a:pt x="5083" y="10354"/>
                                              </a:lnTo>
                                              <a:cubicBezTo>
                                                <a:pt x="5718" y="10445"/>
                                                <a:pt x="6354" y="10354"/>
                                                <a:pt x="6989" y="10173"/>
                                              </a:cubicBezTo>
                                              <a:lnTo>
                                                <a:pt x="6989" y="10173"/>
                                              </a:lnTo>
                                              <a:cubicBezTo>
                                                <a:pt x="7624" y="9900"/>
                                                <a:pt x="8169" y="9537"/>
                                                <a:pt x="8713" y="9083"/>
                                              </a:cubicBezTo>
                                              <a:lnTo>
                                                <a:pt x="8713" y="9083"/>
                                              </a:lnTo>
                                              <a:cubicBezTo>
                                                <a:pt x="8713" y="9083"/>
                                                <a:pt x="9530" y="8175"/>
                                                <a:pt x="9893" y="7630"/>
                                              </a:cubicBezTo>
                                              <a:lnTo>
                                                <a:pt x="9893" y="7630"/>
                                              </a:lnTo>
                                              <a:cubicBezTo>
                                                <a:pt x="10166" y="7085"/>
                                                <a:pt x="10347" y="6540"/>
                                                <a:pt x="10347" y="5995"/>
                                              </a:cubicBezTo>
                                              <a:lnTo>
                                                <a:pt x="10347" y="5995"/>
                                              </a:lnTo>
                                              <a:cubicBezTo>
                                                <a:pt x="10347" y="5995"/>
                                                <a:pt x="10347" y="5086"/>
                                                <a:pt x="10166" y="4723"/>
                                              </a:cubicBezTo>
                                              <a:lnTo>
                                                <a:pt x="10166" y="4723"/>
                                              </a:lnTo>
                                              <a:close/>
                                            </a:path>
                                          </a:pathLst>
                                        </a:custGeom>
                                        <a:solidFill>
                                          <a:srgbClr val="FFFFFF"/>
                                        </a:solidFill>
                                        <a:ln w="8148" cap="flat">
                                          <a:noFill/>
                                          <a:prstDash val="solid"/>
                                          <a:miter/>
                                        </a:ln>
                                      </wps:spPr>
                                      <wps:bodyPr/>
                                    </wps:wsp>
                                    <wps:wsp>
                                      <wps:cNvPr id="550487878" name="Forme libre : forme 550487878"/>
                                      <wps:cNvSpPr/>
                                      <wps:spPr>
                                        <a:xfrm>
                                          <a:off x="1751805" y="2624243"/>
                                          <a:ext cx="15792" cy="16076"/>
                                        </a:xfrm>
                                        <a:custGeom>
                                          <a:avLst/>
                                          <a:gdLst>
                                            <a:gd name="csX0" fmla="*/ 6013 w 15792"/>
                                            <a:gd name="csY0" fmla="*/ 4269 h 16076"/>
                                            <a:gd name="csX1" fmla="*/ 4016 w 15792"/>
                                            <a:gd name="csY1" fmla="*/ 5995 h 16076"/>
                                            <a:gd name="csX2" fmla="*/ 2201 w 15792"/>
                                            <a:gd name="csY2" fmla="*/ 7630 h 16076"/>
                                            <a:gd name="csX3" fmla="*/ 204 w 15792"/>
                                            <a:gd name="csY3" fmla="*/ 10445 h 16076"/>
                                            <a:gd name="csX4" fmla="*/ 204 w 15792"/>
                                            <a:gd name="csY4" fmla="*/ 13443 h 16076"/>
                                            <a:gd name="csX5" fmla="*/ 930 w 15792"/>
                                            <a:gd name="csY5" fmla="*/ 15350 h 16076"/>
                                            <a:gd name="csX6" fmla="*/ 4198 w 15792"/>
                                            <a:gd name="csY6" fmla="*/ 16077 h 16076"/>
                                            <a:gd name="csX7" fmla="*/ 3744 w 15792"/>
                                            <a:gd name="csY7" fmla="*/ 15441 h 16076"/>
                                            <a:gd name="csX8" fmla="*/ 2836 w 15792"/>
                                            <a:gd name="csY8" fmla="*/ 13715 h 16076"/>
                                            <a:gd name="csX9" fmla="*/ 2564 w 15792"/>
                                            <a:gd name="csY9" fmla="*/ 11535 h 16076"/>
                                            <a:gd name="csX10" fmla="*/ 3381 w 15792"/>
                                            <a:gd name="csY10" fmla="*/ 10173 h 16076"/>
                                            <a:gd name="csX11" fmla="*/ 3472 w 15792"/>
                                            <a:gd name="csY11" fmla="*/ 10173 h 16076"/>
                                            <a:gd name="csX12" fmla="*/ 5741 w 15792"/>
                                            <a:gd name="csY12" fmla="*/ 12353 h 16076"/>
                                            <a:gd name="csX13" fmla="*/ 8464 w 15792"/>
                                            <a:gd name="csY13" fmla="*/ 13624 h 16076"/>
                                            <a:gd name="csX14" fmla="*/ 11187 w 15792"/>
                                            <a:gd name="csY14" fmla="*/ 13624 h 16076"/>
                                            <a:gd name="csX15" fmla="*/ 13910 w 15792"/>
                                            <a:gd name="csY15" fmla="*/ 12171 h 16076"/>
                                            <a:gd name="csX16" fmla="*/ 15634 w 15792"/>
                                            <a:gd name="csY16" fmla="*/ 9265 h 16076"/>
                                            <a:gd name="csX17" fmla="*/ 15453 w 15792"/>
                                            <a:gd name="csY17" fmla="*/ 5904 h 16076"/>
                                            <a:gd name="csX18" fmla="*/ 14364 w 15792"/>
                                            <a:gd name="csY18" fmla="*/ 3542 h 16076"/>
                                            <a:gd name="csX19" fmla="*/ 12367 w 15792"/>
                                            <a:gd name="csY19" fmla="*/ 999 h 16076"/>
                                            <a:gd name="csX20" fmla="*/ 11459 w 15792"/>
                                            <a:gd name="csY20" fmla="*/ 0 h 16076"/>
                                            <a:gd name="csX21" fmla="*/ 11459 w 15792"/>
                                            <a:gd name="csY21" fmla="*/ 0 h 16076"/>
                                            <a:gd name="csX22" fmla="*/ 10824 w 15792"/>
                                            <a:gd name="csY22" fmla="*/ 0 h 16076"/>
                                            <a:gd name="csX23" fmla="*/ 10188 w 15792"/>
                                            <a:gd name="csY23" fmla="*/ 545 h 16076"/>
                                            <a:gd name="csX24" fmla="*/ 9008 w 15792"/>
                                            <a:gd name="csY24" fmla="*/ 1544 h 16076"/>
                                            <a:gd name="csX25" fmla="*/ 6013 w 15792"/>
                                            <a:gd name="csY25" fmla="*/ 4269 h 16076"/>
                                            <a:gd name="csX26" fmla="*/ 6013 w 15792"/>
                                            <a:gd name="csY26" fmla="*/ 4269 h 16076"/>
                                            <a:gd name="csX27" fmla="*/ 5559 w 15792"/>
                                            <a:gd name="csY27" fmla="*/ 8084 h 16076"/>
                                            <a:gd name="csX28" fmla="*/ 7738 w 15792"/>
                                            <a:gd name="csY28" fmla="*/ 6176 h 16076"/>
                                            <a:gd name="csX29" fmla="*/ 9371 w 15792"/>
                                            <a:gd name="csY29" fmla="*/ 4723 h 16076"/>
                                            <a:gd name="csX30" fmla="*/ 11096 w 15792"/>
                                            <a:gd name="csY30" fmla="*/ 3179 h 16076"/>
                                            <a:gd name="csX31" fmla="*/ 12185 w 15792"/>
                                            <a:gd name="csY31" fmla="*/ 4632 h 16076"/>
                                            <a:gd name="csX32" fmla="*/ 12911 w 15792"/>
                                            <a:gd name="csY32" fmla="*/ 6176 h 16076"/>
                                            <a:gd name="csX33" fmla="*/ 13002 w 15792"/>
                                            <a:gd name="csY33" fmla="*/ 8356 h 16076"/>
                                            <a:gd name="csX34" fmla="*/ 11822 w 15792"/>
                                            <a:gd name="csY34" fmla="*/ 10173 h 16076"/>
                                            <a:gd name="csX35" fmla="*/ 9916 w 15792"/>
                                            <a:gd name="csY35" fmla="*/ 11081 h 16076"/>
                                            <a:gd name="csX36" fmla="*/ 7919 w 15792"/>
                                            <a:gd name="csY36" fmla="*/ 10809 h 16076"/>
                                            <a:gd name="csX37" fmla="*/ 6467 w 15792"/>
                                            <a:gd name="csY37" fmla="*/ 9991 h 16076"/>
                                            <a:gd name="csX38" fmla="*/ 5015 w 15792"/>
                                            <a:gd name="csY38" fmla="*/ 8629 h 16076"/>
                                            <a:gd name="csX39" fmla="*/ 5015 w 15792"/>
                                            <a:gd name="csY39" fmla="*/ 8629 h 16076"/>
                                            <a:gd name="csX40" fmla="*/ 5741 w 15792"/>
                                            <a:gd name="csY40" fmla="*/ 7993 h 16076"/>
                                            <a:gd name="csX41" fmla="*/ 5741 w 15792"/>
                                            <a:gd name="csY41" fmla="*/ 7993 h 160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Lst>
                                          <a:rect l="l" t="t" r="r" b="b"/>
                                          <a:pathLst>
                                            <a:path w="15792" h="16076">
                                              <a:moveTo>
                                                <a:pt x="6013" y="4269"/>
                                              </a:moveTo>
                                              <a:cubicBezTo>
                                                <a:pt x="5378" y="4814"/>
                                                <a:pt x="4742" y="5450"/>
                                                <a:pt x="4016" y="5995"/>
                                              </a:cubicBezTo>
                                              <a:cubicBezTo>
                                                <a:pt x="3381" y="6631"/>
                                                <a:pt x="2746" y="7176"/>
                                                <a:pt x="2201" y="7630"/>
                                              </a:cubicBezTo>
                                              <a:cubicBezTo>
                                                <a:pt x="1203" y="8538"/>
                                                <a:pt x="476" y="9537"/>
                                                <a:pt x="204" y="10445"/>
                                              </a:cubicBezTo>
                                              <a:cubicBezTo>
                                                <a:pt x="-68" y="11354"/>
                                                <a:pt x="-68" y="12353"/>
                                                <a:pt x="204" y="13443"/>
                                              </a:cubicBezTo>
                                              <a:cubicBezTo>
                                                <a:pt x="386" y="14078"/>
                                                <a:pt x="567" y="14714"/>
                                                <a:pt x="930" y="15350"/>
                                              </a:cubicBezTo>
                                              <a:cubicBezTo>
                                                <a:pt x="1929" y="15713"/>
                                                <a:pt x="3109" y="15986"/>
                                                <a:pt x="4198" y="16077"/>
                                              </a:cubicBezTo>
                                              <a:cubicBezTo>
                                                <a:pt x="4016" y="15895"/>
                                                <a:pt x="3925" y="15713"/>
                                                <a:pt x="3744" y="15441"/>
                                              </a:cubicBezTo>
                                              <a:cubicBezTo>
                                                <a:pt x="3381" y="14805"/>
                                                <a:pt x="3018" y="14260"/>
                                                <a:pt x="2836" y="13715"/>
                                              </a:cubicBezTo>
                                              <a:cubicBezTo>
                                                <a:pt x="2473" y="12898"/>
                                                <a:pt x="2473" y="12171"/>
                                                <a:pt x="2564" y="11535"/>
                                              </a:cubicBezTo>
                                              <a:cubicBezTo>
                                                <a:pt x="2655" y="11081"/>
                                                <a:pt x="2927" y="10627"/>
                                                <a:pt x="3381" y="10173"/>
                                              </a:cubicBezTo>
                                              <a:lnTo>
                                                <a:pt x="3472" y="10173"/>
                                              </a:lnTo>
                                              <a:cubicBezTo>
                                                <a:pt x="4107" y="10990"/>
                                                <a:pt x="4924" y="11626"/>
                                                <a:pt x="5741" y="12353"/>
                                              </a:cubicBezTo>
                                              <a:cubicBezTo>
                                                <a:pt x="6648" y="12989"/>
                                                <a:pt x="7556" y="13443"/>
                                                <a:pt x="8464" y="13624"/>
                                              </a:cubicBezTo>
                                              <a:cubicBezTo>
                                                <a:pt x="9371" y="13806"/>
                                                <a:pt x="10279" y="13897"/>
                                                <a:pt x="11187" y="13624"/>
                                              </a:cubicBezTo>
                                              <a:cubicBezTo>
                                                <a:pt x="12094" y="13443"/>
                                                <a:pt x="13002" y="12898"/>
                                                <a:pt x="13910" y="12171"/>
                                              </a:cubicBezTo>
                                              <a:cubicBezTo>
                                                <a:pt x="14817" y="11444"/>
                                                <a:pt x="15362" y="10354"/>
                                                <a:pt x="15634" y="9265"/>
                                              </a:cubicBezTo>
                                              <a:cubicBezTo>
                                                <a:pt x="15907" y="8175"/>
                                                <a:pt x="15816" y="7085"/>
                                                <a:pt x="15453" y="5904"/>
                                              </a:cubicBezTo>
                                              <a:cubicBezTo>
                                                <a:pt x="15180" y="5087"/>
                                                <a:pt x="14817" y="4360"/>
                                                <a:pt x="14364" y="3542"/>
                                              </a:cubicBezTo>
                                              <a:cubicBezTo>
                                                <a:pt x="13910" y="2725"/>
                                                <a:pt x="13184" y="1907"/>
                                                <a:pt x="12367" y="999"/>
                                              </a:cubicBezTo>
                                              <a:lnTo>
                                                <a:pt x="11459" y="0"/>
                                              </a:lnTo>
                                              <a:lnTo>
                                                <a:pt x="11459" y="0"/>
                                              </a:lnTo>
                                              <a:cubicBezTo>
                                                <a:pt x="11459" y="0"/>
                                                <a:pt x="10824" y="0"/>
                                                <a:pt x="10824" y="0"/>
                                              </a:cubicBezTo>
                                              <a:lnTo>
                                                <a:pt x="10188" y="545"/>
                                              </a:lnTo>
                                              <a:cubicBezTo>
                                                <a:pt x="10188" y="545"/>
                                                <a:pt x="9553" y="1090"/>
                                                <a:pt x="9008" y="1544"/>
                                              </a:cubicBezTo>
                                              <a:cubicBezTo>
                                                <a:pt x="8010" y="2452"/>
                                                <a:pt x="7012" y="3361"/>
                                                <a:pt x="6013" y="4269"/>
                                              </a:cubicBezTo>
                                              <a:lnTo>
                                                <a:pt x="6013" y="4269"/>
                                              </a:lnTo>
                                              <a:close/>
                                              <a:moveTo>
                                                <a:pt x="5559" y="8084"/>
                                              </a:moveTo>
                                              <a:cubicBezTo>
                                                <a:pt x="6195" y="7539"/>
                                                <a:pt x="6921" y="6903"/>
                                                <a:pt x="7738" y="6176"/>
                                              </a:cubicBezTo>
                                              <a:cubicBezTo>
                                                <a:pt x="8191" y="5813"/>
                                                <a:pt x="8736" y="5359"/>
                                                <a:pt x="9371" y="4723"/>
                                              </a:cubicBezTo>
                                              <a:cubicBezTo>
                                                <a:pt x="9916" y="4269"/>
                                                <a:pt x="10551" y="3724"/>
                                                <a:pt x="11096" y="3179"/>
                                              </a:cubicBezTo>
                                              <a:cubicBezTo>
                                                <a:pt x="11550" y="3633"/>
                                                <a:pt x="11913" y="4178"/>
                                                <a:pt x="12185" y="4632"/>
                                              </a:cubicBezTo>
                                              <a:cubicBezTo>
                                                <a:pt x="12457" y="5087"/>
                                                <a:pt x="12730" y="5631"/>
                                                <a:pt x="12911" y="6176"/>
                                              </a:cubicBezTo>
                                              <a:cubicBezTo>
                                                <a:pt x="13184" y="6903"/>
                                                <a:pt x="13184" y="7630"/>
                                                <a:pt x="13002" y="8356"/>
                                              </a:cubicBezTo>
                                              <a:cubicBezTo>
                                                <a:pt x="12821" y="9083"/>
                                                <a:pt x="12457" y="9628"/>
                                                <a:pt x="11822" y="10173"/>
                                              </a:cubicBezTo>
                                              <a:cubicBezTo>
                                                <a:pt x="11187" y="10718"/>
                                                <a:pt x="10551" y="10990"/>
                                                <a:pt x="9916" y="11081"/>
                                              </a:cubicBezTo>
                                              <a:cubicBezTo>
                                                <a:pt x="9281" y="11172"/>
                                                <a:pt x="8555" y="11081"/>
                                                <a:pt x="7919" y="10809"/>
                                              </a:cubicBezTo>
                                              <a:cubicBezTo>
                                                <a:pt x="7465" y="10627"/>
                                                <a:pt x="6921" y="10354"/>
                                                <a:pt x="6467" y="9991"/>
                                              </a:cubicBezTo>
                                              <a:cubicBezTo>
                                                <a:pt x="6013" y="9628"/>
                                                <a:pt x="5469" y="9174"/>
                                                <a:pt x="5015" y="8629"/>
                                              </a:cubicBezTo>
                                              <a:lnTo>
                                                <a:pt x="5015" y="8629"/>
                                              </a:lnTo>
                                              <a:cubicBezTo>
                                                <a:pt x="5015" y="8629"/>
                                                <a:pt x="5378" y="8265"/>
                                                <a:pt x="5741" y="7993"/>
                                              </a:cubicBezTo>
                                              <a:lnTo>
                                                <a:pt x="5741" y="7993"/>
                                              </a:lnTo>
                                              <a:close/>
                                            </a:path>
                                          </a:pathLst>
                                        </a:custGeom>
                                        <a:solidFill>
                                          <a:srgbClr val="FFFFFF"/>
                                        </a:solidFill>
                                        <a:ln w="8148" cap="flat">
                                          <a:noFill/>
                                          <a:prstDash val="solid"/>
                                          <a:miter/>
                                        </a:ln>
                                      </wps:spPr>
                                      <wps:bodyPr/>
                                    </wps:wsp>
                                  </wpg:grpSp>
                                  <wpg:grpSp>
                                    <wpg:cNvPr id="1689627184" name="Graphique 3"/>
                                    <wpg:cNvGrpSpPr/>
                                    <wpg:grpSpPr>
                                      <a:xfrm>
                                        <a:off x="1703360" y="2692751"/>
                                        <a:ext cx="107193" cy="105610"/>
                                        <a:chOff x="1703360" y="2692751"/>
                                        <a:chExt cx="107193" cy="105610"/>
                                      </a:xfrm>
                                    </wpg:grpSpPr>
                                    <wpg:grpSp>
                                      <wpg:cNvPr id="2134754093" name="Graphique 3"/>
                                      <wpg:cNvGrpSpPr/>
                                      <wpg:grpSpPr>
                                        <a:xfrm>
                                          <a:off x="1746201" y="2692751"/>
                                          <a:ext cx="47852" cy="40940"/>
                                          <a:chOff x="1746201" y="2692751"/>
                                          <a:chExt cx="47852" cy="40940"/>
                                        </a:xfrm>
                                        <a:solidFill>
                                          <a:srgbClr val="FFFFFF"/>
                                        </a:solidFill>
                                      </wpg:grpSpPr>
                                      <wps:wsp>
                                        <wps:cNvPr id="1309338288" name="Forme libre : forme 1309338288"/>
                                        <wps:cNvSpPr/>
                                        <wps:spPr>
                                          <a:xfrm>
                                            <a:off x="1746201" y="2721521"/>
                                            <a:ext cx="11617" cy="12170"/>
                                          </a:xfrm>
                                          <a:custGeom>
                                            <a:avLst/>
                                            <a:gdLst>
                                              <a:gd name="csX0" fmla="*/ 5627 w 11617"/>
                                              <a:gd name="csY0" fmla="*/ 11535 h 12170"/>
                                              <a:gd name="csX1" fmla="*/ 4901 w 11617"/>
                                              <a:gd name="csY1" fmla="*/ 10718 h 12170"/>
                                              <a:gd name="csX2" fmla="*/ 4901 w 11617"/>
                                              <a:gd name="csY2" fmla="*/ 10718 h 12170"/>
                                              <a:gd name="csX3" fmla="*/ 7443 w 11617"/>
                                              <a:gd name="csY3" fmla="*/ 10082 h 12170"/>
                                              <a:gd name="csX4" fmla="*/ 8169 w 11617"/>
                                              <a:gd name="csY4" fmla="*/ 9083 h 12170"/>
                                              <a:gd name="csX5" fmla="*/ 8169 w 11617"/>
                                              <a:gd name="csY5" fmla="*/ 7811 h 12170"/>
                                              <a:gd name="csX6" fmla="*/ 9530 w 11617"/>
                                              <a:gd name="csY6" fmla="*/ 7811 h 12170"/>
                                              <a:gd name="csX7" fmla="*/ 10710 w 11617"/>
                                              <a:gd name="csY7" fmla="*/ 7176 h 12170"/>
                                              <a:gd name="csX8" fmla="*/ 11346 w 11617"/>
                                              <a:gd name="csY8" fmla="*/ 6449 h 12170"/>
                                              <a:gd name="csX9" fmla="*/ 11618 w 11617"/>
                                              <a:gd name="csY9" fmla="*/ 5631 h 12170"/>
                                              <a:gd name="csX10" fmla="*/ 11618 w 11617"/>
                                              <a:gd name="csY10" fmla="*/ 4814 h 12170"/>
                                              <a:gd name="csX11" fmla="*/ 11164 w 11617"/>
                                              <a:gd name="csY11" fmla="*/ 3996 h 12170"/>
                                              <a:gd name="csX12" fmla="*/ 7624 w 11617"/>
                                              <a:gd name="csY12" fmla="*/ 0 h 12170"/>
                                              <a:gd name="csX13" fmla="*/ 6717 w 11617"/>
                                              <a:gd name="csY13" fmla="*/ 817 h 12170"/>
                                              <a:gd name="csX14" fmla="*/ 9893 w 11617"/>
                                              <a:gd name="csY14" fmla="*/ 4360 h 12170"/>
                                              <a:gd name="csX15" fmla="*/ 10256 w 11617"/>
                                              <a:gd name="csY15" fmla="*/ 4814 h 12170"/>
                                              <a:gd name="csX16" fmla="*/ 10438 w 11617"/>
                                              <a:gd name="csY16" fmla="*/ 5359 h 12170"/>
                                              <a:gd name="csX17" fmla="*/ 10347 w 11617"/>
                                              <a:gd name="csY17" fmla="*/ 5904 h 12170"/>
                                              <a:gd name="csX18" fmla="*/ 9893 w 11617"/>
                                              <a:gd name="csY18" fmla="*/ 6449 h 12170"/>
                                              <a:gd name="csX19" fmla="*/ 8532 w 11617"/>
                                              <a:gd name="csY19" fmla="*/ 6994 h 12170"/>
                                              <a:gd name="csX20" fmla="*/ 7261 w 11617"/>
                                              <a:gd name="csY20" fmla="*/ 6267 h 12170"/>
                                              <a:gd name="csX21" fmla="*/ 4266 w 11617"/>
                                              <a:gd name="csY21" fmla="*/ 2907 h 12170"/>
                                              <a:gd name="csX22" fmla="*/ 3358 w 11617"/>
                                              <a:gd name="csY22" fmla="*/ 3724 h 12170"/>
                                              <a:gd name="csX23" fmla="*/ 6535 w 11617"/>
                                              <a:gd name="csY23" fmla="*/ 7266 h 12170"/>
                                              <a:gd name="csX24" fmla="*/ 6898 w 11617"/>
                                              <a:gd name="csY24" fmla="*/ 7811 h 12170"/>
                                              <a:gd name="csX25" fmla="*/ 7080 w 11617"/>
                                              <a:gd name="csY25" fmla="*/ 8356 h 12170"/>
                                              <a:gd name="csX26" fmla="*/ 6989 w 11617"/>
                                              <a:gd name="csY26" fmla="*/ 8901 h 12170"/>
                                              <a:gd name="csX27" fmla="*/ 6626 w 11617"/>
                                              <a:gd name="csY27" fmla="*/ 9446 h 12170"/>
                                              <a:gd name="csX28" fmla="*/ 5809 w 11617"/>
                                              <a:gd name="csY28" fmla="*/ 9900 h 12170"/>
                                              <a:gd name="csX29" fmla="*/ 4992 w 11617"/>
                                              <a:gd name="csY29" fmla="*/ 9900 h 12170"/>
                                              <a:gd name="csX30" fmla="*/ 4357 w 11617"/>
                                              <a:gd name="csY30" fmla="*/ 9628 h 12170"/>
                                              <a:gd name="csX31" fmla="*/ 3903 w 11617"/>
                                              <a:gd name="csY31" fmla="*/ 9264 h 12170"/>
                                              <a:gd name="csX32" fmla="*/ 908 w 11617"/>
                                              <a:gd name="csY32" fmla="*/ 5904 h 12170"/>
                                              <a:gd name="csX33" fmla="*/ 0 w 11617"/>
                                              <a:gd name="csY33" fmla="*/ 6721 h 12170"/>
                                              <a:gd name="csX34" fmla="*/ 4811 w 11617"/>
                                              <a:gd name="csY34" fmla="*/ 12171 h 12170"/>
                                              <a:gd name="csX35" fmla="*/ 5627 w 11617"/>
                                              <a:gd name="csY35" fmla="*/ 11444 h 12170"/>
                                              <a:gd name="csX36" fmla="*/ 5446 w 11617"/>
                                              <a:gd name="csY36" fmla="*/ 11444 h 121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Lst>
                                            <a:rect l="l" t="t" r="r" b="b"/>
                                            <a:pathLst>
                                              <a:path w="11617" h="12170">
                                                <a:moveTo>
                                                  <a:pt x="5627" y="11535"/>
                                                </a:moveTo>
                                                <a:lnTo>
                                                  <a:pt x="4901" y="10718"/>
                                                </a:lnTo>
                                                <a:lnTo>
                                                  <a:pt x="4901" y="10718"/>
                                                </a:lnTo>
                                                <a:cubicBezTo>
                                                  <a:pt x="5809" y="10990"/>
                                                  <a:pt x="6717" y="10718"/>
                                                  <a:pt x="7443" y="10082"/>
                                                </a:cubicBezTo>
                                                <a:cubicBezTo>
                                                  <a:pt x="7806" y="9809"/>
                                                  <a:pt x="8078" y="9446"/>
                                                  <a:pt x="8169" y="9083"/>
                                                </a:cubicBezTo>
                                                <a:cubicBezTo>
                                                  <a:pt x="8260" y="8719"/>
                                                  <a:pt x="8350" y="8265"/>
                                                  <a:pt x="8169" y="7811"/>
                                                </a:cubicBezTo>
                                                <a:cubicBezTo>
                                                  <a:pt x="8623" y="7993"/>
                                                  <a:pt x="9076" y="7993"/>
                                                  <a:pt x="9530" y="7811"/>
                                                </a:cubicBezTo>
                                                <a:cubicBezTo>
                                                  <a:pt x="9984" y="7630"/>
                                                  <a:pt x="10347" y="7539"/>
                                                  <a:pt x="10710" y="7176"/>
                                                </a:cubicBezTo>
                                                <a:cubicBezTo>
                                                  <a:pt x="10982" y="6903"/>
                                                  <a:pt x="11164" y="6721"/>
                                                  <a:pt x="11346" y="6449"/>
                                                </a:cubicBezTo>
                                                <a:cubicBezTo>
                                                  <a:pt x="11527" y="6176"/>
                                                  <a:pt x="11618" y="5995"/>
                                                  <a:pt x="11618" y="5631"/>
                                                </a:cubicBezTo>
                                                <a:cubicBezTo>
                                                  <a:pt x="11618" y="5359"/>
                                                  <a:pt x="11618" y="5086"/>
                                                  <a:pt x="11618" y="4814"/>
                                                </a:cubicBezTo>
                                                <a:cubicBezTo>
                                                  <a:pt x="11618" y="4541"/>
                                                  <a:pt x="11346" y="4269"/>
                                                  <a:pt x="11164" y="3996"/>
                                                </a:cubicBezTo>
                                                <a:lnTo>
                                                  <a:pt x="7624" y="0"/>
                                                </a:lnTo>
                                                <a:lnTo>
                                                  <a:pt x="6717" y="817"/>
                                                </a:lnTo>
                                                <a:lnTo>
                                                  <a:pt x="9893" y="4360"/>
                                                </a:lnTo>
                                                <a:cubicBezTo>
                                                  <a:pt x="9893" y="4360"/>
                                                  <a:pt x="10166" y="4723"/>
                                                  <a:pt x="10256" y="4814"/>
                                                </a:cubicBezTo>
                                                <a:cubicBezTo>
                                                  <a:pt x="10347" y="4905"/>
                                                  <a:pt x="10438" y="5177"/>
                                                  <a:pt x="10438" y="5359"/>
                                                </a:cubicBezTo>
                                                <a:cubicBezTo>
                                                  <a:pt x="10438" y="5540"/>
                                                  <a:pt x="10438" y="5722"/>
                                                  <a:pt x="10347" y="5904"/>
                                                </a:cubicBezTo>
                                                <a:cubicBezTo>
                                                  <a:pt x="10256" y="6086"/>
                                                  <a:pt x="10075" y="6267"/>
                                                  <a:pt x="9893" y="6449"/>
                                                </a:cubicBezTo>
                                                <a:cubicBezTo>
                                                  <a:pt x="9439" y="6812"/>
                                                  <a:pt x="8986" y="7085"/>
                                                  <a:pt x="8532" y="6994"/>
                                                </a:cubicBezTo>
                                                <a:cubicBezTo>
                                                  <a:pt x="8078" y="6994"/>
                                                  <a:pt x="7624" y="6721"/>
                                                  <a:pt x="7261" y="6267"/>
                                                </a:cubicBezTo>
                                                <a:lnTo>
                                                  <a:pt x="4266" y="2907"/>
                                                </a:lnTo>
                                                <a:lnTo>
                                                  <a:pt x="3358" y="3724"/>
                                                </a:lnTo>
                                                <a:lnTo>
                                                  <a:pt x="6535" y="7266"/>
                                                </a:lnTo>
                                                <a:cubicBezTo>
                                                  <a:pt x="6535" y="7266"/>
                                                  <a:pt x="6807" y="7630"/>
                                                  <a:pt x="6898" y="7811"/>
                                                </a:cubicBezTo>
                                                <a:cubicBezTo>
                                                  <a:pt x="6989" y="7993"/>
                                                  <a:pt x="7080" y="8175"/>
                                                  <a:pt x="7080" y="8356"/>
                                                </a:cubicBezTo>
                                                <a:cubicBezTo>
                                                  <a:pt x="7080" y="8538"/>
                                                  <a:pt x="7080" y="8719"/>
                                                  <a:pt x="6989" y="8901"/>
                                                </a:cubicBezTo>
                                                <a:cubicBezTo>
                                                  <a:pt x="6898" y="9083"/>
                                                  <a:pt x="6807" y="9264"/>
                                                  <a:pt x="6626" y="9446"/>
                                                </a:cubicBezTo>
                                                <a:cubicBezTo>
                                                  <a:pt x="6354" y="9719"/>
                                                  <a:pt x="6081" y="9809"/>
                                                  <a:pt x="5809" y="9900"/>
                                                </a:cubicBezTo>
                                                <a:cubicBezTo>
                                                  <a:pt x="5537" y="9991"/>
                                                  <a:pt x="5264" y="9900"/>
                                                  <a:pt x="4992" y="9900"/>
                                                </a:cubicBezTo>
                                                <a:cubicBezTo>
                                                  <a:pt x="4720" y="9900"/>
                                                  <a:pt x="4538" y="9809"/>
                                                  <a:pt x="4357" y="9628"/>
                                                </a:cubicBezTo>
                                                <a:cubicBezTo>
                                                  <a:pt x="4175" y="9537"/>
                                                  <a:pt x="3994" y="9446"/>
                                                  <a:pt x="3903" y="9264"/>
                                                </a:cubicBezTo>
                                                <a:lnTo>
                                                  <a:pt x="908" y="5904"/>
                                                </a:lnTo>
                                                <a:lnTo>
                                                  <a:pt x="0" y="6721"/>
                                                </a:lnTo>
                                                <a:lnTo>
                                                  <a:pt x="4811" y="12171"/>
                                                </a:lnTo>
                                                <a:lnTo>
                                                  <a:pt x="5627" y="11444"/>
                                                </a:lnTo>
                                                <a:lnTo>
                                                  <a:pt x="5446" y="11444"/>
                                                </a:lnTo>
                                                <a:close/>
                                              </a:path>
                                            </a:pathLst>
                                          </a:custGeom>
                                          <a:solidFill>
                                            <a:srgbClr val="FFFFFF"/>
                                          </a:solidFill>
                                          <a:ln w="8148" cap="flat">
                                            <a:noFill/>
                                            <a:prstDash val="solid"/>
                                            <a:miter/>
                                          </a:ln>
                                        </wps:spPr>
                                        <wps:bodyPr/>
                                      </wps:wsp>
                                      <wps:wsp>
                                        <wps:cNvPr id="906872911" name="Forme libre : forme 906872911"/>
                                        <wps:cNvSpPr/>
                                        <wps:spPr>
                                          <a:xfrm>
                                            <a:off x="1756094" y="2717161"/>
                                            <a:ext cx="7442" cy="7629"/>
                                          </a:xfrm>
                                          <a:custGeom>
                                            <a:avLst/>
                                            <a:gdLst>
                                              <a:gd name="csX0" fmla="*/ 1089 w 7442"/>
                                              <a:gd name="csY0" fmla="*/ 6267 h 7629"/>
                                              <a:gd name="csX1" fmla="*/ 272 w 7442"/>
                                              <a:gd name="csY1" fmla="*/ 4996 h 7629"/>
                                              <a:gd name="csX2" fmla="*/ 0 w 7442"/>
                                              <a:gd name="csY2" fmla="*/ 3633 h 7629"/>
                                              <a:gd name="csX3" fmla="*/ 272 w 7442"/>
                                              <a:gd name="csY3" fmla="*/ 2271 h 7629"/>
                                              <a:gd name="csX4" fmla="*/ 1180 w 7442"/>
                                              <a:gd name="csY4" fmla="*/ 999 h 7629"/>
                                              <a:gd name="csX5" fmla="*/ 2541 w 7442"/>
                                              <a:gd name="csY5" fmla="*/ 182 h 7629"/>
                                              <a:gd name="csX6" fmla="*/ 3903 w 7442"/>
                                              <a:gd name="csY6" fmla="*/ 0 h 7629"/>
                                              <a:gd name="csX7" fmla="*/ 5174 w 7442"/>
                                              <a:gd name="csY7" fmla="*/ 454 h 7629"/>
                                              <a:gd name="csX8" fmla="*/ 6354 w 7442"/>
                                              <a:gd name="csY8" fmla="*/ 1363 h 7629"/>
                                              <a:gd name="csX9" fmla="*/ 7170 w 7442"/>
                                              <a:gd name="csY9" fmla="*/ 2634 h 7629"/>
                                              <a:gd name="csX10" fmla="*/ 7443 w 7442"/>
                                              <a:gd name="csY10" fmla="*/ 3996 h 7629"/>
                                              <a:gd name="csX11" fmla="*/ 7170 w 7442"/>
                                              <a:gd name="csY11" fmla="*/ 5359 h 7629"/>
                                              <a:gd name="csX12" fmla="*/ 6263 w 7442"/>
                                              <a:gd name="csY12" fmla="*/ 6631 h 7629"/>
                                              <a:gd name="csX13" fmla="*/ 4901 w 7442"/>
                                              <a:gd name="csY13" fmla="*/ 7448 h 7629"/>
                                              <a:gd name="csX14" fmla="*/ 3540 w 7442"/>
                                              <a:gd name="csY14" fmla="*/ 7630 h 7629"/>
                                              <a:gd name="csX15" fmla="*/ 2269 w 7442"/>
                                              <a:gd name="csY15" fmla="*/ 7176 h 7629"/>
                                              <a:gd name="csX16" fmla="*/ 1089 w 7442"/>
                                              <a:gd name="csY16" fmla="*/ 6177 h 7629"/>
                                              <a:gd name="csX17" fmla="*/ 1361 w 7442"/>
                                              <a:gd name="csY17" fmla="*/ 4451 h 7629"/>
                                              <a:gd name="csX18" fmla="*/ 1997 w 7442"/>
                                              <a:gd name="csY18" fmla="*/ 5450 h 7629"/>
                                              <a:gd name="csX19" fmla="*/ 2904 w 7442"/>
                                              <a:gd name="csY19" fmla="*/ 6177 h 7629"/>
                                              <a:gd name="csX20" fmla="*/ 3812 w 7442"/>
                                              <a:gd name="csY20" fmla="*/ 6540 h 7629"/>
                                              <a:gd name="csX21" fmla="*/ 4720 w 7442"/>
                                              <a:gd name="csY21" fmla="*/ 6449 h 7629"/>
                                              <a:gd name="csX22" fmla="*/ 5537 w 7442"/>
                                              <a:gd name="csY22" fmla="*/ 5995 h 7629"/>
                                              <a:gd name="csX23" fmla="*/ 6081 w 7442"/>
                                              <a:gd name="csY23" fmla="*/ 5268 h 7629"/>
                                              <a:gd name="csX24" fmla="*/ 6263 w 7442"/>
                                              <a:gd name="csY24" fmla="*/ 4360 h 7629"/>
                                              <a:gd name="csX25" fmla="*/ 6081 w 7442"/>
                                              <a:gd name="csY25" fmla="*/ 3452 h 7629"/>
                                              <a:gd name="csX26" fmla="*/ 5446 w 7442"/>
                                              <a:gd name="csY26" fmla="*/ 2453 h 7629"/>
                                              <a:gd name="csX27" fmla="*/ 4538 w 7442"/>
                                              <a:gd name="csY27" fmla="*/ 1726 h 7629"/>
                                              <a:gd name="csX28" fmla="*/ 3631 w 7442"/>
                                              <a:gd name="csY28" fmla="*/ 1453 h 7629"/>
                                              <a:gd name="csX29" fmla="*/ 2723 w 7442"/>
                                              <a:gd name="csY29" fmla="*/ 1544 h 7629"/>
                                              <a:gd name="csX30" fmla="*/ 1906 w 7442"/>
                                              <a:gd name="csY30" fmla="*/ 1998 h 7629"/>
                                              <a:gd name="csX31" fmla="*/ 1361 w 7442"/>
                                              <a:gd name="csY31" fmla="*/ 2725 h 7629"/>
                                              <a:gd name="csX32" fmla="*/ 1180 w 7442"/>
                                              <a:gd name="csY32" fmla="*/ 3633 h 7629"/>
                                              <a:gd name="csX33" fmla="*/ 1361 w 7442"/>
                                              <a:gd name="csY33" fmla="*/ 4541 h 7629"/>
                                              <a:gd name="csX34" fmla="*/ 1361 w 7442"/>
                                              <a:gd name="csY34" fmla="*/ 4541 h 76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7442" h="7629">
                                                <a:moveTo>
                                                  <a:pt x="1089" y="6267"/>
                                                </a:moveTo>
                                                <a:cubicBezTo>
                                                  <a:pt x="1089" y="6267"/>
                                                  <a:pt x="454" y="5450"/>
                                                  <a:pt x="272" y="4996"/>
                                                </a:cubicBezTo>
                                                <a:cubicBezTo>
                                                  <a:pt x="91" y="4541"/>
                                                  <a:pt x="0" y="4087"/>
                                                  <a:pt x="0" y="3633"/>
                                                </a:cubicBezTo>
                                                <a:cubicBezTo>
                                                  <a:pt x="0" y="3179"/>
                                                  <a:pt x="91" y="2725"/>
                                                  <a:pt x="272" y="2271"/>
                                                </a:cubicBezTo>
                                                <a:cubicBezTo>
                                                  <a:pt x="454" y="1817"/>
                                                  <a:pt x="726" y="1453"/>
                                                  <a:pt x="1180" y="999"/>
                                                </a:cubicBezTo>
                                                <a:cubicBezTo>
                                                  <a:pt x="1634" y="545"/>
                                                  <a:pt x="2088" y="363"/>
                                                  <a:pt x="2541" y="182"/>
                                                </a:cubicBezTo>
                                                <a:cubicBezTo>
                                                  <a:pt x="2995" y="0"/>
                                                  <a:pt x="3449" y="0"/>
                                                  <a:pt x="3903" y="0"/>
                                                </a:cubicBezTo>
                                                <a:cubicBezTo>
                                                  <a:pt x="4357" y="0"/>
                                                  <a:pt x="4811" y="182"/>
                                                  <a:pt x="5174" y="454"/>
                                                </a:cubicBezTo>
                                                <a:cubicBezTo>
                                                  <a:pt x="5537" y="636"/>
                                                  <a:pt x="5900" y="908"/>
                                                  <a:pt x="6354" y="1363"/>
                                                </a:cubicBezTo>
                                                <a:cubicBezTo>
                                                  <a:pt x="6807" y="1817"/>
                                                  <a:pt x="6989" y="2180"/>
                                                  <a:pt x="7170" y="2634"/>
                                                </a:cubicBezTo>
                                                <a:cubicBezTo>
                                                  <a:pt x="7352" y="3088"/>
                                                  <a:pt x="7443" y="3542"/>
                                                  <a:pt x="7443" y="3996"/>
                                                </a:cubicBezTo>
                                                <a:cubicBezTo>
                                                  <a:pt x="7443" y="4451"/>
                                                  <a:pt x="7352" y="4905"/>
                                                  <a:pt x="7170" y="5359"/>
                                                </a:cubicBezTo>
                                                <a:cubicBezTo>
                                                  <a:pt x="6989" y="5813"/>
                                                  <a:pt x="6717" y="6177"/>
                                                  <a:pt x="6263" y="6631"/>
                                                </a:cubicBezTo>
                                                <a:cubicBezTo>
                                                  <a:pt x="5809" y="7085"/>
                                                  <a:pt x="5355" y="7266"/>
                                                  <a:pt x="4901" y="7448"/>
                                                </a:cubicBezTo>
                                                <a:cubicBezTo>
                                                  <a:pt x="4448" y="7630"/>
                                                  <a:pt x="3994" y="7630"/>
                                                  <a:pt x="3540" y="7630"/>
                                                </a:cubicBezTo>
                                                <a:cubicBezTo>
                                                  <a:pt x="3086" y="7630"/>
                                                  <a:pt x="2632" y="7448"/>
                                                  <a:pt x="2269" y="7176"/>
                                                </a:cubicBezTo>
                                                <a:cubicBezTo>
                                                  <a:pt x="1906" y="6903"/>
                                                  <a:pt x="1543" y="6540"/>
                                                  <a:pt x="1089" y="6177"/>
                                                </a:cubicBezTo>
                                                <a:close/>
                                                <a:moveTo>
                                                  <a:pt x="1361" y="4451"/>
                                                </a:moveTo>
                                                <a:cubicBezTo>
                                                  <a:pt x="1361" y="4451"/>
                                                  <a:pt x="1725" y="5177"/>
                                                  <a:pt x="1997" y="5450"/>
                                                </a:cubicBezTo>
                                                <a:cubicBezTo>
                                                  <a:pt x="2269" y="5722"/>
                                                  <a:pt x="2632" y="5995"/>
                                                  <a:pt x="2904" y="6177"/>
                                                </a:cubicBezTo>
                                                <a:cubicBezTo>
                                                  <a:pt x="3177" y="6358"/>
                                                  <a:pt x="3540" y="6540"/>
                                                  <a:pt x="3812" y="6540"/>
                                                </a:cubicBezTo>
                                                <a:cubicBezTo>
                                                  <a:pt x="4084" y="6540"/>
                                                  <a:pt x="4448" y="6540"/>
                                                  <a:pt x="4720" y="6449"/>
                                                </a:cubicBezTo>
                                                <a:cubicBezTo>
                                                  <a:pt x="4992" y="6358"/>
                                                  <a:pt x="5264" y="6177"/>
                                                  <a:pt x="5537" y="5995"/>
                                                </a:cubicBezTo>
                                                <a:cubicBezTo>
                                                  <a:pt x="5809" y="5813"/>
                                                  <a:pt x="5900" y="5631"/>
                                                  <a:pt x="6081" y="5268"/>
                                                </a:cubicBezTo>
                                                <a:cubicBezTo>
                                                  <a:pt x="6263" y="4905"/>
                                                  <a:pt x="6263" y="4632"/>
                                                  <a:pt x="6263" y="4360"/>
                                                </a:cubicBezTo>
                                                <a:cubicBezTo>
                                                  <a:pt x="6263" y="4087"/>
                                                  <a:pt x="6263" y="3724"/>
                                                  <a:pt x="6081" y="3452"/>
                                                </a:cubicBezTo>
                                                <a:cubicBezTo>
                                                  <a:pt x="5900" y="3179"/>
                                                  <a:pt x="5718" y="2725"/>
                                                  <a:pt x="5446" y="2453"/>
                                                </a:cubicBezTo>
                                                <a:cubicBezTo>
                                                  <a:pt x="5174" y="2180"/>
                                                  <a:pt x="4811" y="1908"/>
                                                  <a:pt x="4538" y="1726"/>
                                                </a:cubicBezTo>
                                                <a:cubicBezTo>
                                                  <a:pt x="4175" y="1544"/>
                                                  <a:pt x="3903" y="1453"/>
                                                  <a:pt x="3631" y="1453"/>
                                                </a:cubicBezTo>
                                                <a:cubicBezTo>
                                                  <a:pt x="3358" y="1453"/>
                                                  <a:pt x="2995" y="1453"/>
                                                  <a:pt x="2723" y="1544"/>
                                                </a:cubicBezTo>
                                                <a:cubicBezTo>
                                                  <a:pt x="2451" y="1635"/>
                                                  <a:pt x="2178" y="1817"/>
                                                  <a:pt x="1906" y="1998"/>
                                                </a:cubicBezTo>
                                                <a:cubicBezTo>
                                                  <a:pt x="1634" y="2180"/>
                                                  <a:pt x="1543" y="2362"/>
                                                  <a:pt x="1361" y="2725"/>
                                                </a:cubicBezTo>
                                                <a:cubicBezTo>
                                                  <a:pt x="1180" y="3088"/>
                                                  <a:pt x="1180" y="3361"/>
                                                  <a:pt x="1180" y="3633"/>
                                                </a:cubicBezTo>
                                                <a:cubicBezTo>
                                                  <a:pt x="1180" y="3906"/>
                                                  <a:pt x="1180" y="4269"/>
                                                  <a:pt x="1361" y="4541"/>
                                                </a:cubicBezTo>
                                                <a:lnTo>
                                                  <a:pt x="1361" y="4541"/>
                                                </a:lnTo>
                                                <a:close/>
                                              </a:path>
                                            </a:pathLst>
                                          </a:custGeom>
                                          <a:solidFill>
                                            <a:srgbClr val="FFFFFF"/>
                                          </a:solidFill>
                                          <a:ln w="8148" cap="flat">
                                            <a:noFill/>
                                            <a:prstDash val="solid"/>
                                            <a:miter/>
                                          </a:ln>
                                        </wps:spPr>
                                        <wps:bodyPr/>
                                      </wps:wsp>
                                      <wps:wsp>
                                        <wps:cNvPr id="418943807" name="Forme libre : forme 418943807"/>
                                        <wps:cNvSpPr/>
                                        <wps:spPr>
                                          <a:xfrm>
                                            <a:off x="1760995" y="2711946"/>
                                            <a:ext cx="8713" cy="10845"/>
                                          </a:xfrm>
                                          <a:custGeom>
                                            <a:avLst/>
                                            <a:gdLst>
                                              <a:gd name="csX0" fmla="*/ 7534 w 8713"/>
                                              <a:gd name="csY0" fmla="*/ 10029 h 10845"/>
                                              <a:gd name="csX1" fmla="*/ 6626 w 8713"/>
                                              <a:gd name="csY1" fmla="*/ 10846 h 10845"/>
                                              <a:gd name="csX2" fmla="*/ 0 w 8713"/>
                                              <a:gd name="csY2" fmla="*/ 3307 h 10845"/>
                                              <a:gd name="csX3" fmla="*/ 908 w 8713"/>
                                              <a:gd name="csY3" fmla="*/ 2490 h 10845"/>
                                              <a:gd name="csX4" fmla="*/ 1543 w 8713"/>
                                              <a:gd name="csY4" fmla="*/ 3216 h 10845"/>
                                              <a:gd name="csX5" fmla="*/ 1543 w 8713"/>
                                              <a:gd name="csY5" fmla="*/ 3216 h 10845"/>
                                              <a:gd name="csX6" fmla="*/ 1543 w 8713"/>
                                              <a:gd name="csY6" fmla="*/ 2490 h 10845"/>
                                              <a:gd name="csX7" fmla="*/ 1815 w 8713"/>
                                              <a:gd name="csY7" fmla="*/ 1854 h 10845"/>
                                              <a:gd name="csX8" fmla="*/ 2178 w 8713"/>
                                              <a:gd name="csY8" fmla="*/ 1309 h 10845"/>
                                              <a:gd name="csX9" fmla="*/ 2541 w 8713"/>
                                              <a:gd name="csY9" fmla="*/ 855 h 10845"/>
                                              <a:gd name="csX10" fmla="*/ 3812 w 8713"/>
                                              <a:gd name="csY10" fmla="*/ 128 h 10845"/>
                                              <a:gd name="csX11" fmla="*/ 5083 w 8713"/>
                                              <a:gd name="csY11" fmla="*/ 38 h 10845"/>
                                              <a:gd name="csX12" fmla="*/ 6354 w 8713"/>
                                              <a:gd name="csY12" fmla="*/ 492 h 10845"/>
                                              <a:gd name="csX13" fmla="*/ 7534 w 8713"/>
                                              <a:gd name="csY13" fmla="*/ 1400 h 10845"/>
                                              <a:gd name="csX14" fmla="*/ 8350 w 8713"/>
                                              <a:gd name="csY14" fmla="*/ 2671 h 10845"/>
                                              <a:gd name="csX15" fmla="*/ 8713 w 8713"/>
                                              <a:gd name="csY15" fmla="*/ 4034 h 10845"/>
                                              <a:gd name="csX16" fmla="*/ 8532 w 8713"/>
                                              <a:gd name="csY16" fmla="*/ 5306 h 10845"/>
                                              <a:gd name="csX17" fmla="*/ 7624 w 8713"/>
                                              <a:gd name="csY17" fmla="*/ 6486 h 10845"/>
                                              <a:gd name="csX18" fmla="*/ 6354 w 8713"/>
                                              <a:gd name="csY18" fmla="*/ 7213 h 10845"/>
                                              <a:gd name="csX19" fmla="*/ 5083 w 8713"/>
                                              <a:gd name="csY19" fmla="*/ 7213 h 10845"/>
                                              <a:gd name="csX20" fmla="*/ 5083 w 8713"/>
                                              <a:gd name="csY20" fmla="*/ 7213 h 10845"/>
                                              <a:gd name="csX21" fmla="*/ 7534 w 8713"/>
                                              <a:gd name="csY21" fmla="*/ 10029 h 10845"/>
                                              <a:gd name="csX22" fmla="*/ 7534 w 8713"/>
                                              <a:gd name="csY22" fmla="*/ 10029 h 10845"/>
                                              <a:gd name="csX23" fmla="*/ 7171 w 8713"/>
                                              <a:gd name="csY23" fmla="*/ 3035 h 10845"/>
                                              <a:gd name="csX24" fmla="*/ 6626 w 8713"/>
                                              <a:gd name="csY24" fmla="*/ 2217 h 10845"/>
                                              <a:gd name="csX25" fmla="*/ 5809 w 8713"/>
                                              <a:gd name="csY25" fmla="*/ 1491 h 10845"/>
                                              <a:gd name="csX26" fmla="*/ 4901 w 8713"/>
                                              <a:gd name="csY26" fmla="*/ 1037 h 10845"/>
                                              <a:gd name="csX27" fmla="*/ 3994 w 8713"/>
                                              <a:gd name="csY27" fmla="*/ 1037 h 10845"/>
                                              <a:gd name="csX28" fmla="*/ 3086 w 8713"/>
                                              <a:gd name="csY28" fmla="*/ 1491 h 10845"/>
                                              <a:gd name="csX29" fmla="*/ 2451 w 8713"/>
                                              <a:gd name="csY29" fmla="*/ 2399 h 10845"/>
                                              <a:gd name="csX30" fmla="*/ 2269 w 8713"/>
                                              <a:gd name="csY30" fmla="*/ 3307 h 10845"/>
                                              <a:gd name="csX31" fmla="*/ 2541 w 8713"/>
                                              <a:gd name="csY31" fmla="*/ 4216 h 10845"/>
                                              <a:gd name="csX32" fmla="*/ 3177 w 8713"/>
                                              <a:gd name="csY32" fmla="*/ 5033 h 10845"/>
                                              <a:gd name="csX33" fmla="*/ 3903 w 8713"/>
                                              <a:gd name="csY33" fmla="*/ 5669 h 10845"/>
                                              <a:gd name="csX34" fmla="*/ 4811 w 8713"/>
                                              <a:gd name="csY34" fmla="*/ 6032 h 10845"/>
                                              <a:gd name="csX35" fmla="*/ 5718 w 8713"/>
                                              <a:gd name="csY35" fmla="*/ 6032 h 10845"/>
                                              <a:gd name="csX36" fmla="*/ 6626 w 8713"/>
                                              <a:gd name="csY36" fmla="*/ 5578 h 10845"/>
                                              <a:gd name="csX37" fmla="*/ 7261 w 8713"/>
                                              <a:gd name="csY37" fmla="*/ 4761 h 10845"/>
                                              <a:gd name="csX38" fmla="*/ 7443 w 8713"/>
                                              <a:gd name="csY38" fmla="*/ 3852 h 10845"/>
                                              <a:gd name="csX39" fmla="*/ 7171 w 8713"/>
                                              <a:gd name="csY39" fmla="*/ 2944 h 10845"/>
                                              <a:gd name="csX40" fmla="*/ 7171 w 8713"/>
                                              <a:gd name="csY40" fmla="*/ 2944 h 108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8713" h="10845">
                                                <a:moveTo>
                                                  <a:pt x="7534" y="10029"/>
                                                </a:moveTo>
                                                <a:lnTo>
                                                  <a:pt x="6626" y="10846"/>
                                                </a:lnTo>
                                                <a:lnTo>
                                                  <a:pt x="0" y="3307"/>
                                                </a:lnTo>
                                                <a:lnTo>
                                                  <a:pt x="908" y="2490"/>
                                                </a:lnTo>
                                                <a:lnTo>
                                                  <a:pt x="1543" y="3216"/>
                                                </a:lnTo>
                                                <a:lnTo>
                                                  <a:pt x="1543" y="3216"/>
                                                </a:lnTo>
                                                <a:lnTo>
                                                  <a:pt x="1543" y="2490"/>
                                                </a:lnTo>
                                                <a:cubicBezTo>
                                                  <a:pt x="1543" y="2490"/>
                                                  <a:pt x="1725" y="2036"/>
                                                  <a:pt x="1815" y="1854"/>
                                                </a:cubicBezTo>
                                                <a:cubicBezTo>
                                                  <a:pt x="1906" y="1673"/>
                                                  <a:pt x="1997" y="1491"/>
                                                  <a:pt x="2178" y="1309"/>
                                                </a:cubicBezTo>
                                                <a:cubicBezTo>
                                                  <a:pt x="2360" y="1128"/>
                                                  <a:pt x="2451" y="946"/>
                                                  <a:pt x="2541" y="855"/>
                                                </a:cubicBezTo>
                                                <a:cubicBezTo>
                                                  <a:pt x="2905" y="492"/>
                                                  <a:pt x="3358" y="219"/>
                                                  <a:pt x="3812" y="128"/>
                                                </a:cubicBezTo>
                                                <a:cubicBezTo>
                                                  <a:pt x="4175" y="38"/>
                                                  <a:pt x="4629" y="-53"/>
                                                  <a:pt x="5083" y="38"/>
                                                </a:cubicBezTo>
                                                <a:cubicBezTo>
                                                  <a:pt x="5446" y="128"/>
                                                  <a:pt x="5900" y="310"/>
                                                  <a:pt x="6354" y="492"/>
                                                </a:cubicBezTo>
                                                <a:cubicBezTo>
                                                  <a:pt x="6807" y="764"/>
                                                  <a:pt x="7171" y="1037"/>
                                                  <a:pt x="7534" y="1400"/>
                                                </a:cubicBezTo>
                                                <a:cubicBezTo>
                                                  <a:pt x="7897" y="1763"/>
                                                  <a:pt x="8169" y="2217"/>
                                                  <a:pt x="8350" y="2671"/>
                                                </a:cubicBezTo>
                                                <a:cubicBezTo>
                                                  <a:pt x="8532" y="3126"/>
                                                  <a:pt x="8713" y="3580"/>
                                                  <a:pt x="8713" y="4034"/>
                                                </a:cubicBezTo>
                                                <a:cubicBezTo>
                                                  <a:pt x="8713" y="4488"/>
                                                  <a:pt x="8713" y="4852"/>
                                                  <a:pt x="8532" y="5306"/>
                                                </a:cubicBezTo>
                                                <a:cubicBezTo>
                                                  <a:pt x="8350" y="5669"/>
                                                  <a:pt x="8078" y="6123"/>
                                                  <a:pt x="7624" y="6486"/>
                                                </a:cubicBezTo>
                                                <a:cubicBezTo>
                                                  <a:pt x="7261" y="6759"/>
                                                  <a:pt x="6807" y="7031"/>
                                                  <a:pt x="6354" y="7213"/>
                                                </a:cubicBezTo>
                                                <a:cubicBezTo>
                                                  <a:pt x="5900" y="7395"/>
                                                  <a:pt x="5446" y="7395"/>
                                                  <a:pt x="5083" y="7213"/>
                                                </a:cubicBezTo>
                                                <a:lnTo>
                                                  <a:pt x="5083" y="7213"/>
                                                </a:lnTo>
                                                <a:lnTo>
                                                  <a:pt x="7534" y="10029"/>
                                                </a:lnTo>
                                                <a:lnTo>
                                                  <a:pt x="7534" y="10029"/>
                                                </a:lnTo>
                                                <a:close/>
                                                <a:moveTo>
                                                  <a:pt x="7171" y="3035"/>
                                                </a:moveTo>
                                                <a:cubicBezTo>
                                                  <a:pt x="7171" y="3035"/>
                                                  <a:pt x="6807" y="2399"/>
                                                  <a:pt x="6626" y="2217"/>
                                                </a:cubicBezTo>
                                                <a:cubicBezTo>
                                                  <a:pt x="6354" y="1945"/>
                                                  <a:pt x="6172" y="1763"/>
                                                  <a:pt x="5809" y="1491"/>
                                                </a:cubicBezTo>
                                                <a:cubicBezTo>
                                                  <a:pt x="5446" y="1218"/>
                                                  <a:pt x="5174" y="1128"/>
                                                  <a:pt x="4901" y="1037"/>
                                                </a:cubicBezTo>
                                                <a:cubicBezTo>
                                                  <a:pt x="4629" y="1037"/>
                                                  <a:pt x="4266" y="1037"/>
                                                  <a:pt x="3994" y="1037"/>
                                                </a:cubicBezTo>
                                                <a:cubicBezTo>
                                                  <a:pt x="3631" y="1037"/>
                                                  <a:pt x="3358" y="1218"/>
                                                  <a:pt x="3086" y="1491"/>
                                                </a:cubicBezTo>
                                                <a:cubicBezTo>
                                                  <a:pt x="2814" y="1763"/>
                                                  <a:pt x="2632" y="2036"/>
                                                  <a:pt x="2451" y="2399"/>
                                                </a:cubicBezTo>
                                                <a:cubicBezTo>
                                                  <a:pt x="2269" y="2762"/>
                                                  <a:pt x="2269" y="3035"/>
                                                  <a:pt x="2269" y="3307"/>
                                                </a:cubicBezTo>
                                                <a:cubicBezTo>
                                                  <a:pt x="2269" y="3671"/>
                                                  <a:pt x="2451" y="3943"/>
                                                  <a:pt x="2541" y="4216"/>
                                                </a:cubicBezTo>
                                                <a:cubicBezTo>
                                                  <a:pt x="2723" y="4488"/>
                                                  <a:pt x="2905" y="4852"/>
                                                  <a:pt x="3177" y="5033"/>
                                                </a:cubicBezTo>
                                                <a:cubicBezTo>
                                                  <a:pt x="3358" y="5306"/>
                                                  <a:pt x="3631" y="5487"/>
                                                  <a:pt x="3903" y="5669"/>
                                                </a:cubicBezTo>
                                                <a:cubicBezTo>
                                                  <a:pt x="4175" y="5851"/>
                                                  <a:pt x="4538" y="6032"/>
                                                  <a:pt x="4811" y="6032"/>
                                                </a:cubicBezTo>
                                                <a:cubicBezTo>
                                                  <a:pt x="5083" y="6032"/>
                                                  <a:pt x="5446" y="6032"/>
                                                  <a:pt x="5718" y="6032"/>
                                                </a:cubicBezTo>
                                                <a:cubicBezTo>
                                                  <a:pt x="6081" y="6032"/>
                                                  <a:pt x="6354" y="5760"/>
                                                  <a:pt x="6626" y="5578"/>
                                                </a:cubicBezTo>
                                                <a:cubicBezTo>
                                                  <a:pt x="6898" y="5397"/>
                                                  <a:pt x="7080" y="5033"/>
                                                  <a:pt x="7261" y="4761"/>
                                                </a:cubicBezTo>
                                                <a:cubicBezTo>
                                                  <a:pt x="7443" y="4488"/>
                                                  <a:pt x="7443" y="4125"/>
                                                  <a:pt x="7443" y="3852"/>
                                                </a:cubicBezTo>
                                                <a:cubicBezTo>
                                                  <a:pt x="7443" y="3580"/>
                                                  <a:pt x="7352" y="3216"/>
                                                  <a:pt x="7171" y="2944"/>
                                                </a:cubicBezTo>
                                                <a:lnTo>
                                                  <a:pt x="7171" y="2944"/>
                                                </a:lnTo>
                                                <a:close/>
                                              </a:path>
                                            </a:pathLst>
                                          </a:custGeom>
                                          <a:solidFill>
                                            <a:srgbClr val="FFFFFF"/>
                                          </a:solidFill>
                                          <a:ln w="8148" cap="flat">
                                            <a:noFill/>
                                            <a:prstDash val="solid"/>
                                            <a:miter/>
                                          </a:ln>
                                        </wps:spPr>
                                        <wps:bodyPr/>
                                      </wps:wsp>
                                      <wps:wsp>
                                        <wps:cNvPr id="2026051267" name="Forme libre : forme 2026051267"/>
                                        <wps:cNvSpPr/>
                                        <wps:spPr>
                                          <a:xfrm>
                                            <a:off x="1767167" y="2708895"/>
                                            <a:ext cx="7533" cy="8356"/>
                                          </a:xfrm>
                                          <a:custGeom>
                                            <a:avLst/>
                                            <a:gdLst>
                                              <a:gd name="csX0" fmla="*/ 6535 w 7533"/>
                                              <a:gd name="csY0" fmla="*/ 6449 h 8356"/>
                                              <a:gd name="csX1" fmla="*/ 7534 w 7533"/>
                                              <a:gd name="csY1" fmla="*/ 7539 h 8356"/>
                                              <a:gd name="csX2" fmla="*/ 6626 w 7533"/>
                                              <a:gd name="csY2" fmla="*/ 8356 h 8356"/>
                                              <a:gd name="csX3" fmla="*/ 5627 w 7533"/>
                                              <a:gd name="csY3" fmla="*/ 7266 h 8356"/>
                                              <a:gd name="csX4" fmla="*/ 6535 w 7533"/>
                                              <a:gd name="csY4" fmla="*/ 6449 h 8356"/>
                                              <a:gd name="csX5" fmla="*/ 4811 w 7533"/>
                                              <a:gd name="csY5" fmla="*/ 6267 h 8356"/>
                                              <a:gd name="csX6" fmla="*/ 0 w 7533"/>
                                              <a:gd name="csY6" fmla="*/ 818 h 8356"/>
                                              <a:gd name="csX7" fmla="*/ 908 w 7533"/>
                                              <a:gd name="csY7" fmla="*/ 0 h 8356"/>
                                              <a:gd name="csX8" fmla="*/ 5718 w 7533"/>
                                              <a:gd name="csY8" fmla="*/ 5450 h 8356"/>
                                              <a:gd name="csX9" fmla="*/ 4811 w 7533"/>
                                              <a:gd name="csY9" fmla="*/ 6267 h 83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533" h="8356">
                                                <a:moveTo>
                                                  <a:pt x="6535" y="6449"/>
                                                </a:moveTo>
                                                <a:lnTo>
                                                  <a:pt x="7534" y="7539"/>
                                                </a:lnTo>
                                                <a:lnTo>
                                                  <a:pt x="6626" y="8356"/>
                                                </a:lnTo>
                                                <a:lnTo>
                                                  <a:pt x="5627" y="7266"/>
                                                </a:lnTo>
                                                <a:lnTo>
                                                  <a:pt x="6535" y="6449"/>
                                                </a:lnTo>
                                                <a:close/>
                                                <a:moveTo>
                                                  <a:pt x="4811" y="6267"/>
                                                </a:moveTo>
                                                <a:lnTo>
                                                  <a:pt x="0" y="818"/>
                                                </a:lnTo>
                                                <a:lnTo>
                                                  <a:pt x="908" y="0"/>
                                                </a:lnTo>
                                                <a:lnTo>
                                                  <a:pt x="5718" y="5450"/>
                                                </a:lnTo>
                                                <a:lnTo>
                                                  <a:pt x="4811" y="6267"/>
                                                </a:lnTo>
                                                <a:close/>
                                              </a:path>
                                            </a:pathLst>
                                          </a:custGeom>
                                          <a:solidFill>
                                            <a:srgbClr val="FFFFFF"/>
                                          </a:solidFill>
                                          <a:ln w="8148" cap="flat">
                                            <a:noFill/>
                                            <a:prstDash val="solid"/>
                                            <a:miter/>
                                          </a:ln>
                                        </wps:spPr>
                                        <wps:bodyPr/>
                                      </wps:wsp>
                                      <wps:wsp>
                                        <wps:cNvPr id="532178234" name="Forme libre : forme 532178234"/>
                                        <wps:cNvSpPr/>
                                        <wps:spPr>
                                          <a:xfrm>
                                            <a:off x="1769346" y="2706988"/>
                                            <a:ext cx="7533" cy="8356"/>
                                          </a:xfrm>
                                          <a:custGeom>
                                            <a:avLst/>
                                            <a:gdLst>
                                              <a:gd name="csX0" fmla="*/ 7534 w 7533"/>
                                              <a:gd name="csY0" fmla="*/ 7539 h 8356"/>
                                              <a:gd name="csX1" fmla="*/ 908 w 7533"/>
                                              <a:gd name="csY1" fmla="*/ 0 h 8356"/>
                                              <a:gd name="csX2" fmla="*/ 0 w 7533"/>
                                              <a:gd name="csY2" fmla="*/ 817 h 8356"/>
                                              <a:gd name="csX3" fmla="*/ 6626 w 7533"/>
                                              <a:gd name="csY3" fmla="*/ 8356 h 8356"/>
                                              <a:gd name="csX4" fmla="*/ 7534 w 7533"/>
                                              <a:gd name="csY4" fmla="*/ 7539 h 8356"/>
                                            </a:gdLst>
                                            <a:ahLst/>
                                            <a:cxnLst>
                                              <a:cxn ang="0">
                                                <a:pos x="csX0" y="csY0"/>
                                              </a:cxn>
                                              <a:cxn ang="0">
                                                <a:pos x="csX1" y="csY1"/>
                                              </a:cxn>
                                              <a:cxn ang="0">
                                                <a:pos x="csX2" y="csY2"/>
                                              </a:cxn>
                                              <a:cxn ang="0">
                                                <a:pos x="csX3" y="csY3"/>
                                              </a:cxn>
                                              <a:cxn ang="0">
                                                <a:pos x="csX4" y="csY4"/>
                                              </a:cxn>
                                            </a:cxnLst>
                                            <a:rect l="l" t="t" r="r" b="b"/>
                                            <a:pathLst>
                                              <a:path w="7533" h="8356">
                                                <a:moveTo>
                                                  <a:pt x="7534" y="7539"/>
                                                </a:moveTo>
                                                <a:lnTo>
                                                  <a:pt x="908" y="0"/>
                                                </a:lnTo>
                                                <a:lnTo>
                                                  <a:pt x="0" y="817"/>
                                                </a:lnTo>
                                                <a:lnTo>
                                                  <a:pt x="6626" y="8356"/>
                                                </a:lnTo>
                                                <a:lnTo>
                                                  <a:pt x="7534" y="7539"/>
                                                </a:lnTo>
                                                <a:close/>
                                              </a:path>
                                            </a:pathLst>
                                          </a:custGeom>
                                          <a:solidFill>
                                            <a:srgbClr val="FFFFFF"/>
                                          </a:solidFill>
                                          <a:ln w="8148" cap="flat">
                                            <a:noFill/>
                                            <a:prstDash val="solid"/>
                                            <a:miter/>
                                          </a:ln>
                                        </wps:spPr>
                                        <wps:bodyPr/>
                                      </wps:wsp>
                                      <wps:wsp>
                                        <wps:cNvPr id="1593389328" name="Forme libre : forme 1593389328"/>
                                        <wps:cNvSpPr/>
                                        <wps:spPr>
                                          <a:xfrm>
                                            <a:off x="1771524" y="2704990"/>
                                            <a:ext cx="7624" cy="8356"/>
                                          </a:xfrm>
                                          <a:custGeom>
                                            <a:avLst/>
                                            <a:gdLst>
                                              <a:gd name="csX0" fmla="*/ 6626 w 7624"/>
                                              <a:gd name="csY0" fmla="*/ 6449 h 8356"/>
                                              <a:gd name="csX1" fmla="*/ 7624 w 7624"/>
                                              <a:gd name="csY1" fmla="*/ 7539 h 8356"/>
                                              <a:gd name="csX2" fmla="*/ 6717 w 7624"/>
                                              <a:gd name="csY2" fmla="*/ 8356 h 8356"/>
                                              <a:gd name="csX3" fmla="*/ 5718 w 7624"/>
                                              <a:gd name="csY3" fmla="*/ 7266 h 8356"/>
                                              <a:gd name="csX4" fmla="*/ 6626 w 7624"/>
                                              <a:gd name="csY4" fmla="*/ 6449 h 8356"/>
                                              <a:gd name="csX5" fmla="*/ 4811 w 7624"/>
                                              <a:gd name="csY5" fmla="*/ 6267 h 8356"/>
                                              <a:gd name="csX6" fmla="*/ 0 w 7624"/>
                                              <a:gd name="csY6" fmla="*/ 817 h 8356"/>
                                              <a:gd name="csX7" fmla="*/ 908 w 7624"/>
                                              <a:gd name="csY7" fmla="*/ 0 h 8356"/>
                                              <a:gd name="csX8" fmla="*/ 5718 w 7624"/>
                                              <a:gd name="csY8" fmla="*/ 5450 h 8356"/>
                                              <a:gd name="csX9" fmla="*/ 4811 w 7624"/>
                                              <a:gd name="csY9" fmla="*/ 6267 h 83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624" h="8356">
                                                <a:moveTo>
                                                  <a:pt x="6626" y="6449"/>
                                                </a:moveTo>
                                                <a:lnTo>
                                                  <a:pt x="7624" y="7539"/>
                                                </a:lnTo>
                                                <a:lnTo>
                                                  <a:pt x="6717" y="8356"/>
                                                </a:lnTo>
                                                <a:lnTo>
                                                  <a:pt x="5718" y="7266"/>
                                                </a:lnTo>
                                                <a:lnTo>
                                                  <a:pt x="6626" y="6449"/>
                                                </a:lnTo>
                                                <a:close/>
                                                <a:moveTo>
                                                  <a:pt x="4811" y="6267"/>
                                                </a:moveTo>
                                                <a:lnTo>
                                                  <a:pt x="0" y="817"/>
                                                </a:lnTo>
                                                <a:lnTo>
                                                  <a:pt x="908" y="0"/>
                                                </a:lnTo>
                                                <a:lnTo>
                                                  <a:pt x="5718" y="5450"/>
                                                </a:lnTo>
                                                <a:lnTo>
                                                  <a:pt x="4811" y="6267"/>
                                                </a:lnTo>
                                                <a:close/>
                                              </a:path>
                                            </a:pathLst>
                                          </a:custGeom>
                                          <a:solidFill>
                                            <a:srgbClr val="FFFFFF"/>
                                          </a:solidFill>
                                          <a:ln w="8148" cap="flat">
                                            <a:noFill/>
                                            <a:prstDash val="solid"/>
                                            <a:miter/>
                                          </a:ln>
                                        </wps:spPr>
                                        <wps:bodyPr/>
                                      </wps:wsp>
                                      <wps:wsp>
                                        <wps:cNvPr id="711515979" name="Forme libre : forme 711515979"/>
                                        <wps:cNvSpPr/>
                                        <wps:spPr>
                                          <a:xfrm>
                                            <a:off x="1774482" y="2701720"/>
                                            <a:ext cx="6754" cy="8991"/>
                                          </a:xfrm>
                                          <a:custGeom>
                                            <a:avLst/>
                                            <a:gdLst>
                                              <a:gd name="csX0" fmla="*/ 6391 w 6754"/>
                                              <a:gd name="csY0" fmla="*/ 5540 h 8991"/>
                                              <a:gd name="csX1" fmla="*/ 5665 w 6754"/>
                                              <a:gd name="csY1" fmla="*/ 4723 h 8991"/>
                                              <a:gd name="csX2" fmla="*/ 4576 w 6754"/>
                                              <a:gd name="csY2" fmla="*/ 5631 h 8991"/>
                                              <a:gd name="csX3" fmla="*/ 1581 w 6754"/>
                                              <a:gd name="csY3" fmla="*/ 2271 h 8991"/>
                                              <a:gd name="csX4" fmla="*/ 1399 w 6754"/>
                                              <a:gd name="csY4" fmla="*/ 1998 h 8991"/>
                                              <a:gd name="csX5" fmla="*/ 1399 w 6754"/>
                                              <a:gd name="csY5" fmla="*/ 1726 h 8991"/>
                                              <a:gd name="csX6" fmla="*/ 1581 w 6754"/>
                                              <a:gd name="csY6" fmla="*/ 1453 h 8991"/>
                                              <a:gd name="csX7" fmla="*/ 1944 w 6754"/>
                                              <a:gd name="csY7" fmla="*/ 1181 h 8991"/>
                                              <a:gd name="csX8" fmla="*/ 2307 w 6754"/>
                                              <a:gd name="csY8" fmla="*/ 817 h 8991"/>
                                              <a:gd name="csX9" fmla="*/ 1581 w 6754"/>
                                              <a:gd name="csY9" fmla="*/ 0 h 8991"/>
                                              <a:gd name="csX10" fmla="*/ 854 w 6754"/>
                                              <a:gd name="csY10" fmla="*/ 636 h 8991"/>
                                              <a:gd name="csX11" fmla="*/ 310 w 6754"/>
                                              <a:gd name="csY11" fmla="*/ 1271 h 8991"/>
                                              <a:gd name="csX12" fmla="*/ 38 w 6754"/>
                                              <a:gd name="csY12" fmla="*/ 1816 h 8991"/>
                                              <a:gd name="csX13" fmla="*/ 128 w 6754"/>
                                              <a:gd name="csY13" fmla="*/ 2361 h 8991"/>
                                              <a:gd name="csX14" fmla="*/ 582 w 6754"/>
                                              <a:gd name="csY14" fmla="*/ 3088 h 8991"/>
                                              <a:gd name="csX15" fmla="*/ 3668 w 6754"/>
                                              <a:gd name="csY15" fmla="*/ 6540 h 8991"/>
                                              <a:gd name="csX16" fmla="*/ 2761 w 6754"/>
                                              <a:gd name="csY16" fmla="*/ 7357 h 8991"/>
                                              <a:gd name="csX17" fmla="*/ 3487 w 6754"/>
                                              <a:gd name="csY17" fmla="*/ 8175 h 8991"/>
                                              <a:gd name="csX18" fmla="*/ 4394 w 6754"/>
                                              <a:gd name="csY18" fmla="*/ 7357 h 8991"/>
                                              <a:gd name="csX19" fmla="*/ 5847 w 6754"/>
                                              <a:gd name="csY19" fmla="*/ 8992 h 8991"/>
                                              <a:gd name="csX20" fmla="*/ 6754 w 6754"/>
                                              <a:gd name="csY20" fmla="*/ 8175 h 8991"/>
                                              <a:gd name="csX21" fmla="*/ 5302 w 6754"/>
                                              <a:gd name="csY21" fmla="*/ 6540 h 8991"/>
                                              <a:gd name="csX22" fmla="*/ 6391 w 6754"/>
                                              <a:gd name="csY22" fmla="*/ 5631 h 8991"/>
                                              <a:gd name="csX23" fmla="*/ 6391 w 6754"/>
                                              <a:gd name="csY23" fmla="*/ 5631 h 89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6754" h="8991">
                                                <a:moveTo>
                                                  <a:pt x="6391" y="5540"/>
                                                </a:moveTo>
                                                <a:lnTo>
                                                  <a:pt x="5665" y="4723"/>
                                                </a:lnTo>
                                                <a:lnTo>
                                                  <a:pt x="4576" y="5631"/>
                                                </a:lnTo>
                                                <a:lnTo>
                                                  <a:pt x="1581" y="2271"/>
                                                </a:lnTo>
                                                <a:cubicBezTo>
                                                  <a:pt x="1581" y="2271"/>
                                                  <a:pt x="1399" y="2089"/>
                                                  <a:pt x="1399" y="1998"/>
                                                </a:cubicBezTo>
                                                <a:lnTo>
                                                  <a:pt x="1399" y="1726"/>
                                                </a:lnTo>
                                                <a:cubicBezTo>
                                                  <a:pt x="1399" y="1726"/>
                                                  <a:pt x="1399" y="1544"/>
                                                  <a:pt x="1581" y="1453"/>
                                                </a:cubicBezTo>
                                                <a:cubicBezTo>
                                                  <a:pt x="1762" y="1362"/>
                                                  <a:pt x="1762" y="1271"/>
                                                  <a:pt x="1944" y="1181"/>
                                                </a:cubicBezTo>
                                                <a:lnTo>
                                                  <a:pt x="2307" y="817"/>
                                                </a:lnTo>
                                                <a:lnTo>
                                                  <a:pt x="1581" y="0"/>
                                                </a:lnTo>
                                                <a:lnTo>
                                                  <a:pt x="854" y="636"/>
                                                </a:lnTo>
                                                <a:cubicBezTo>
                                                  <a:pt x="854" y="636"/>
                                                  <a:pt x="491" y="999"/>
                                                  <a:pt x="310" y="1271"/>
                                                </a:cubicBezTo>
                                                <a:cubicBezTo>
                                                  <a:pt x="128" y="1544"/>
                                                  <a:pt x="128" y="1635"/>
                                                  <a:pt x="38" y="1816"/>
                                                </a:cubicBezTo>
                                                <a:cubicBezTo>
                                                  <a:pt x="-53" y="1998"/>
                                                  <a:pt x="38" y="2180"/>
                                                  <a:pt x="128" y="2361"/>
                                                </a:cubicBezTo>
                                                <a:cubicBezTo>
                                                  <a:pt x="219" y="2543"/>
                                                  <a:pt x="401" y="2816"/>
                                                  <a:pt x="582" y="3088"/>
                                                </a:cubicBezTo>
                                                <a:lnTo>
                                                  <a:pt x="3668" y="6540"/>
                                                </a:lnTo>
                                                <a:lnTo>
                                                  <a:pt x="2761" y="7357"/>
                                                </a:lnTo>
                                                <a:lnTo>
                                                  <a:pt x="3487" y="8175"/>
                                                </a:lnTo>
                                                <a:lnTo>
                                                  <a:pt x="4394" y="7357"/>
                                                </a:lnTo>
                                                <a:lnTo>
                                                  <a:pt x="5847" y="8992"/>
                                                </a:lnTo>
                                                <a:lnTo>
                                                  <a:pt x="6754" y="8175"/>
                                                </a:lnTo>
                                                <a:lnTo>
                                                  <a:pt x="5302" y="6540"/>
                                                </a:lnTo>
                                                <a:lnTo>
                                                  <a:pt x="6391" y="5631"/>
                                                </a:lnTo>
                                                <a:lnTo>
                                                  <a:pt x="6391" y="5631"/>
                                                </a:lnTo>
                                                <a:close/>
                                              </a:path>
                                            </a:pathLst>
                                          </a:custGeom>
                                          <a:solidFill>
                                            <a:srgbClr val="FFFFFF"/>
                                          </a:solidFill>
                                          <a:ln w="8148" cap="flat">
                                            <a:noFill/>
                                            <a:prstDash val="solid"/>
                                            <a:miter/>
                                          </a:ln>
                                        </wps:spPr>
                                        <wps:bodyPr/>
                                      </wps:wsp>
                                      <wps:wsp>
                                        <wps:cNvPr id="608488083" name="Forme libre : forme 608488083"/>
                                        <wps:cNvSpPr/>
                                        <wps:spPr>
                                          <a:xfrm>
                                            <a:off x="1777878" y="2697905"/>
                                            <a:ext cx="9984" cy="9082"/>
                                          </a:xfrm>
                                          <a:custGeom>
                                            <a:avLst/>
                                            <a:gdLst>
                                              <a:gd name="csX0" fmla="*/ 3268 w 9984"/>
                                              <a:gd name="csY0" fmla="*/ 0 h 9082"/>
                                              <a:gd name="csX1" fmla="*/ 5264 w 9984"/>
                                              <a:gd name="csY1" fmla="*/ 727 h 9082"/>
                                              <a:gd name="csX2" fmla="*/ 4357 w 9984"/>
                                              <a:gd name="csY2" fmla="*/ 1544 h 9082"/>
                                              <a:gd name="csX3" fmla="*/ 3177 w 9984"/>
                                              <a:gd name="csY3" fmla="*/ 1181 h 9082"/>
                                              <a:gd name="csX4" fmla="*/ 1997 w 9984"/>
                                              <a:gd name="csY4" fmla="*/ 1726 h 9082"/>
                                              <a:gd name="csX5" fmla="*/ 1362 w 9984"/>
                                              <a:gd name="csY5" fmla="*/ 2543 h 9082"/>
                                              <a:gd name="csX6" fmla="*/ 1180 w 9984"/>
                                              <a:gd name="csY6" fmla="*/ 3361 h 9082"/>
                                              <a:gd name="csX7" fmla="*/ 1362 w 9984"/>
                                              <a:gd name="csY7" fmla="*/ 4178 h 9082"/>
                                              <a:gd name="csX8" fmla="*/ 1815 w 9984"/>
                                              <a:gd name="csY8" fmla="*/ 4905 h 9082"/>
                                              <a:gd name="csX9" fmla="*/ 5900 w 9984"/>
                                              <a:gd name="csY9" fmla="*/ 1272 h 9082"/>
                                              <a:gd name="csX10" fmla="*/ 6717 w 9984"/>
                                              <a:gd name="csY10" fmla="*/ 2453 h 9082"/>
                                              <a:gd name="csX11" fmla="*/ 7171 w 9984"/>
                                              <a:gd name="csY11" fmla="*/ 3815 h 9082"/>
                                              <a:gd name="csX12" fmla="*/ 7080 w 9984"/>
                                              <a:gd name="csY12" fmla="*/ 5268 h 9082"/>
                                              <a:gd name="csX13" fmla="*/ 6172 w 9984"/>
                                              <a:gd name="csY13" fmla="*/ 6631 h 9082"/>
                                              <a:gd name="csX14" fmla="*/ 4992 w 9984"/>
                                              <a:gd name="csY14" fmla="*/ 7357 h 9082"/>
                                              <a:gd name="csX15" fmla="*/ 3631 w 9984"/>
                                              <a:gd name="csY15" fmla="*/ 7539 h 9082"/>
                                              <a:gd name="csX16" fmla="*/ 2269 w 9984"/>
                                              <a:gd name="csY16" fmla="*/ 7085 h 9082"/>
                                              <a:gd name="csX17" fmla="*/ 1089 w 9984"/>
                                              <a:gd name="csY17" fmla="*/ 6176 h 9082"/>
                                              <a:gd name="csX18" fmla="*/ 272 w 9984"/>
                                              <a:gd name="csY18" fmla="*/ 4905 h 9082"/>
                                              <a:gd name="csX19" fmla="*/ 0 w 9984"/>
                                              <a:gd name="csY19" fmla="*/ 3542 h 9082"/>
                                              <a:gd name="csX20" fmla="*/ 272 w 9984"/>
                                              <a:gd name="csY20" fmla="*/ 2271 h 9082"/>
                                              <a:gd name="csX21" fmla="*/ 1180 w 9984"/>
                                              <a:gd name="csY21" fmla="*/ 1090 h 9082"/>
                                              <a:gd name="csX22" fmla="*/ 3086 w 9984"/>
                                              <a:gd name="csY22" fmla="*/ 182 h 9082"/>
                                              <a:gd name="csX23" fmla="*/ 3086 w 9984"/>
                                              <a:gd name="csY23" fmla="*/ 182 h 9082"/>
                                              <a:gd name="csX24" fmla="*/ 6172 w 9984"/>
                                              <a:gd name="csY24" fmla="*/ 3724 h 9082"/>
                                              <a:gd name="csX25" fmla="*/ 5809 w 9984"/>
                                              <a:gd name="csY25" fmla="*/ 2997 h 9082"/>
                                              <a:gd name="csX26" fmla="*/ 2723 w 9984"/>
                                              <a:gd name="csY26" fmla="*/ 5813 h 9082"/>
                                              <a:gd name="csX27" fmla="*/ 3358 w 9984"/>
                                              <a:gd name="csY27" fmla="*/ 6267 h 9082"/>
                                              <a:gd name="csX28" fmla="*/ 4085 w 9984"/>
                                              <a:gd name="csY28" fmla="*/ 6449 h 9082"/>
                                              <a:gd name="csX29" fmla="*/ 4901 w 9984"/>
                                              <a:gd name="csY29" fmla="*/ 6358 h 9082"/>
                                              <a:gd name="csX30" fmla="*/ 5628 w 9984"/>
                                              <a:gd name="csY30" fmla="*/ 5904 h 9082"/>
                                              <a:gd name="csX31" fmla="*/ 6081 w 9984"/>
                                              <a:gd name="csY31" fmla="*/ 5268 h 9082"/>
                                              <a:gd name="csX32" fmla="*/ 6263 w 9984"/>
                                              <a:gd name="csY32" fmla="*/ 4541 h 9082"/>
                                              <a:gd name="csX33" fmla="*/ 6172 w 9984"/>
                                              <a:gd name="csY33" fmla="*/ 3724 h 9082"/>
                                              <a:gd name="csX34" fmla="*/ 6172 w 9984"/>
                                              <a:gd name="csY34" fmla="*/ 3724 h 9082"/>
                                              <a:gd name="csX35" fmla="*/ 9984 w 9984"/>
                                              <a:gd name="csY35" fmla="*/ 7993 h 9082"/>
                                              <a:gd name="csX36" fmla="*/ 6989 w 9984"/>
                                              <a:gd name="csY36" fmla="*/ 7630 h 9082"/>
                                              <a:gd name="csX37" fmla="*/ 6263 w 9984"/>
                                              <a:gd name="csY37" fmla="*/ 8265 h 9082"/>
                                              <a:gd name="csX38" fmla="*/ 8804 w 9984"/>
                                              <a:gd name="csY38" fmla="*/ 9083 h 9082"/>
                                              <a:gd name="csX39" fmla="*/ 9984 w 9984"/>
                                              <a:gd name="csY39" fmla="*/ 8084 h 90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Lst>
                                            <a:rect l="l" t="t" r="r" b="b"/>
                                            <a:pathLst>
                                              <a:path w="9984" h="9082">
                                                <a:moveTo>
                                                  <a:pt x="3268" y="0"/>
                                                </a:moveTo>
                                                <a:cubicBezTo>
                                                  <a:pt x="3903" y="0"/>
                                                  <a:pt x="4629" y="182"/>
                                                  <a:pt x="5264" y="727"/>
                                                </a:cubicBezTo>
                                                <a:lnTo>
                                                  <a:pt x="4357" y="1544"/>
                                                </a:lnTo>
                                                <a:cubicBezTo>
                                                  <a:pt x="4357" y="1544"/>
                                                  <a:pt x="3540" y="1181"/>
                                                  <a:pt x="3177" y="1181"/>
                                                </a:cubicBezTo>
                                                <a:cubicBezTo>
                                                  <a:pt x="2814" y="1181"/>
                                                  <a:pt x="2451" y="1362"/>
                                                  <a:pt x="1997" y="1726"/>
                                                </a:cubicBezTo>
                                                <a:cubicBezTo>
                                                  <a:pt x="1725" y="1998"/>
                                                  <a:pt x="1543" y="2271"/>
                                                  <a:pt x="1362" y="2543"/>
                                                </a:cubicBezTo>
                                                <a:cubicBezTo>
                                                  <a:pt x="1180" y="2816"/>
                                                  <a:pt x="1180" y="3088"/>
                                                  <a:pt x="1180" y="3361"/>
                                                </a:cubicBezTo>
                                                <a:cubicBezTo>
                                                  <a:pt x="1180" y="3633"/>
                                                  <a:pt x="1180" y="3996"/>
                                                  <a:pt x="1362" y="4178"/>
                                                </a:cubicBezTo>
                                                <a:cubicBezTo>
                                                  <a:pt x="1452" y="4451"/>
                                                  <a:pt x="1815" y="4905"/>
                                                  <a:pt x="1815" y="4905"/>
                                                </a:cubicBezTo>
                                                <a:lnTo>
                                                  <a:pt x="5900" y="1272"/>
                                                </a:lnTo>
                                                <a:cubicBezTo>
                                                  <a:pt x="5900" y="1272"/>
                                                  <a:pt x="6535" y="1998"/>
                                                  <a:pt x="6717" y="2453"/>
                                                </a:cubicBezTo>
                                                <a:cubicBezTo>
                                                  <a:pt x="6989" y="2816"/>
                                                  <a:pt x="7080" y="3270"/>
                                                  <a:pt x="7171" y="3815"/>
                                                </a:cubicBezTo>
                                                <a:cubicBezTo>
                                                  <a:pt x="7171" y="4269"/>
                                                  <a:pt x="7171" y="4723"/>
                                                  <a:pt x="7080" y="5268"/>
                                                </a:cubicBezTo>
                                                <a:cubicBezTo>
                                                  <a:pt x="6989" y="5813"/>
                                                  <a:pt x="6626" y="6176"/>
                                                  <a:pt x="6172" y="6631"/>
                                                </a:cubicBezTo>
                                                <a:cubicBezTo>
                                                  <a:pt x="5809" y="6994"/>
                                                  <a:pt x="5446" y="7176"/>
                                                  <a:pt x="4992" y="7357"/>
                                                </a:cubicBezTo>
                                                <a:cubicBezTo>
                                                  <a:pt x="4538" y="7539"/>
                                                  <a:pt x="4085" y="7539"/>
                                                  <a:pt x="3631" y="7539"/>
                                                </a:cubicBezTo>
                                                <a:cubicBezTo>
                                                  <a:pt x="3177" y="7539"/>
                                                  <a:pt x="2723" y="7357"/>
                                                  <a:pt x="2269" y="7085"/>
                                                </a:cubicBezTo>
                                                <a:cubicBezTo>
                                                  <a:pt x="1815" y="6903"/>
                                                  <a:pt x="1452" y="6540"/>
                                                  <a:pt x="1089" y="6176"/>
                                                </a:cubicBezTo>
                                                <a:cubicBezTo>
                                                  <a:pt x="726" y="5813"/>
                                                  <a:pt x="454" y="5359"/>
                                                  <a:pt x="272" y="4905"/>
                                                </a:cubicBezTo>
                                                <a:cubicBezTo>
                                                  <a:pt x="91" y="4451"/>
                                                  <a:pt x="0" y="3996"/>
                                                  <a:pt x="0" y="3542"/>
                                                </a:cubicBezTo>
                                                <a:cubicBezTo>
                                                  <a:pt x="0" y="3088"/>
                                                  <a:pt x="91" y="2725"/>
                                                  <a:pt x="272" y="2271"/>
                                                </a:cubicBezTo>
                                                <a:cubicBezTo>
                                                  <a:pt x="454" y="1907"/>
                                                  <a:pt x="726" y="1453"/>
                                                  <a:pt x="1180" y="1090"/>
                                                </a:cubicBezTo>
                                                <a:cubicBezTo>
                                                  <a:pt x="1815" y="545"/>
                                                  <a:pt x="2451" y="272"/>
                                                  <a:pt x="3086" y="182"/>
                                                </a:cubicBezTo>
                                                <a:lnTo>
                                                  <a:pt x="3086" y="182"/>
                                                </a:lnTo>
                                                <a:close/>
                                                <a:moveTo>
                                                  <a:pt x="6172" y="3724"/>
                                                </a:moveTo>
                                                <a:cubicBezTo>
                                                  <a:pt x="6172" y="3724"/>
                                                  <a:pt x="5809" y="2997"/>
                                                  <a:pt x="5809" y="2997"/>
                                                </a:cubicBezTo>
                                                <a:lnTo>
                                                  <a:pt x="2723" y="5813"/>
                                                </a:lnTo>
                                                <a:cubicBezTo>
                                                  <a:pt x="2723" y="5813"/>
                                                  <a:pt x="3086" y="6176"/>
                                                  <a:pt x="3358" y="6267"/>
                                                </a:cubicBezTo>
                                                <a:cubicBezTo>
                                                  <a:pt x="3631" y="6358"/>
                                                  <a:pt x="3812" y="6449"/>
                                                  <a:pt x="4085" y="6449"/>
                                                </a:cubicBezTo>
                                                <a:cubicBezTo>
                                                  <a:pt x="4357" y="6449"/>
                                                  <a:pt x="4629" y="6449"/>
                                                  <a:pt x="4901" y="6358"/>
                                                </a:cubicBezTo>
                                                <a:cubicBezTo>
                                                  <a:pt x="5174" y="6267"/>
                                                  <a:pt x="5446" y="6086"/>
                                                  <a:pt x="5628" y="5904"/>
                                                </a:cubicBezTo>
                                                <a:cubicBezTo>
                                                  <a:pt x="5809" y="5722"/>
                                                  <a:pt x="5991" y="5541"/>
                                                  <a:pt x="6081" y="5268"/>
                                                </a:cubicBezTo>
                                                <a:cubicBezTo>
                                                  <a:pt x="6172" y="4996"/>
                                                  <a:pt x="6263" y="4814"/>
                                                  <a:pt x="6263" y="4541"/>
                                                </a:cubicBezTo>
                                                <a:cubicBezTo>
                                                  <a:pt x="6263" y="4269"/>
                                                  <a:pt x="6263" y="3996"/>
                                                  <a:pt x="6172" y="3724"/>
                                                </a:cubicBezTo>
                                                <a:lnTo>
                                                  <a:pt x="6172" y="3724"/>
                                                </a:lnTo>
                                                <a:close/>
                                                <a:moveTo>
                                                  <a:pt x="9984" y="7993"/>
                                                </a:moveTo>
                                                <a:lnTo>
                                                  <a:pt x="6989" y="7630"/>
                                                </a:lnTo>
                                                <a:lnTo>
                                                  <a:pt x="6263" y="8265"/>
                                                </a:lnTo>
                                                <a:lnTo>
                                                  <a:pt x="8804" y="9083"/>
                                                </a:lnTo>
                                                <a:lnTo>
                                                  <a:pt x="9984" y="8084"/>
                                                </a:lnTo>
                                                <a:close/>
                                              </a:path>
                                            </a:pathLst>
                                          </a:custGeom>
                                          <a:solidFill>
                                            <a:srgbClr val="FFFFFF"/>
                                          </a:solidFill>
                                          <a:ln w="8148" cap="flat">
                                            <a:noFill/>
                                            <a:prstDash val="solid"/>
                                            <a:miter/>
                                          </a:ln>
                                        </wps:spPr>
                                        <wps:bodyPr/>
                                      </wps:wsp>
                                      <wps:wsp>
                                        <wps:cNvPr id="1608146660" name="Forme libre : forme 1608146660"/>
                                        <wps:cNvSpPr/>
                                        <wps:spPr>
                                          <a:xfrm>
                                            <a:off x="1782802" y="2692751"/>
                                            <a:ext cx="7578" cy="7947"/>
                                          </a:xfrm>
                                          <a:custGeom>
                                            <a:avLst/>
                                            <a:gdLst>
                                              <a:gd name="csX0" fmla="*/ 1430 w 7578"/>
                                              <a:gd name="csY0" fmla="*/ 3974 h 7947"/>
                                              <a:gd name="csX1" fmla="*/ 1430 w 7578"/>
                                              <a:gd name="csY1" fmla="*/ 3338 h 7947"/>
                                              <a:gd name="csX2" fmla="*/ 1702 w 7578"/>
                                              <a:gd name="csY2" fmla="*/ 2702 h 7947"/>
                                              <a:gd name="csX3" fmla="*/ 2156 w 7578"/>
                                              <a:gd name="csY3" fmla="*/ 2157 h 7947"/>
                                              <a:gd name="csX4" fmla="*/ 2609 w 7578"/>
                                              <a:gd name="csY4" fmla="*/ 1794 h 7947"/>
                                              <a:gd name="csX5" fmla="*/ 3154 w 7578"/>
                                              <a:gd name="csY5" fmla="*/ 1521 h 7947"/>
                                              <a:gd name="csX6" fmla="*/ 3699 w 7578"/>
                                              <a:gd name="csY6" fmla="*/ 1521 h 7947"/>
                                              <a:gd name="csX7" fmla="*/ 4152 w 7578"/>
                                              <a:gd name="csY7" fmla="*/ 1794 h 7947"/>
                                              <a:gd name="csX8" fmla="*/ 4334 w 7578"/>
                                              <a:gd name="csY8" fmla="*/ 2520 h 7947"/>
                                              <a:gd name="csX9" fmla="*/ 3971 w 7578"/>
                                              <a:gd name="csY9" fmla="*/ 3429 h 7947"/>
                                              <a:gd name="csX10" fmla="*/ 3245 w 7578"/>
                                              <a:gd name="csY10" fmla="*/ 4337 h 7947"/>
                                              <a:gd name="csX11" fmla="*/ 2609 w 7578"/>
                                              <a:gd name="csY11" fmla="*/ 5336 h 7947"/>
                                              <a:gd name="csX12" fmla="*/ 2337 w 7578"/>
                                              <a:gd name="csY12" fmla="*/ 6335 h 7947"/>
                                              <a:gd name="csX13" fmla="*/ 2791 w 7578"/>
                                              <a:gd name="csY13" fmla="*/ 7334 h 7947"/>
                                              <a:gd name="csX14" fmla="*/ 3608 w 7578"/>
                                              <a:gd name="csY14" fmla="*/ 7880 h 7947"/>
                                              <a:gd name="csX15" fmla="*/ 4516 w 7578"/>
                                              <a:gd name="csY15" fmla="*/ 7880 h 7947"/>
                                              <a:gd name="csX16" fmla="*/ 5423 w 7578"/>
                                              <a:gd name="csY16" fmla="*/ 7607 h 7947"/>
                                              <a:gd name="csX17" fmla="*/ 6240 w 7578"/>
                                              <a:gd name="csY17" fmla="*/ 7062 h 7947"/>
                                              <a:gd name="csX18" fmla="*/ 7057 w 7578"/>
                                              <a:gd name="csY18" fmla="*/ 6244 h 7947"/>
                                              <a:gd name="csX19" fmla="*/ 7511 w 7578"/>
                                              <a:gd name="csY19" fmla="*/ 5336 h 7947"/>
                                              <a:gd name="csX20" fmla="*/ 7511 w 7578"/>
                                              <a:gd name="csY20" fmla="*/ 4428 h 7947"/>
                                              <a:gd name="csX21" fmla="*/ 7057 w 7578"/>
                                              <a:gd name="csY21" fmla="*/ 3429 h 7947"/>
                                              <a:gd name="csX22" fmla="*/ 6149 w 7578"/>
                                              <a:gd name="csY22" fmla="*/ 4246 h 7947"/>
                                              <a:gd name="csX23" fmla="*/ 6422 w 7578"/>
                                              <a:gd name="csY23" fmla="*/ 4791 h 7947"/>
                                              <a:gd name="csX24" fmla="*/ 6422 w 7578"/>
                                              <a:gd name="csY24" fmla="*/ 5336 h 7947"/>
                                              <a:gd name="csX25" fmla="*/ 6149 w 7578"/>
                                              <a:gd name="csY25" fmla="*/ 5790 h 7947"/>
                                              <a:gd name="csX26" fmla="*/ 5786 w 7578"/>
                                              <a:gd name="csY26" fmla="*/ 6244 h 7947"/>
                                              <a:gd name="csX27" fmla="*/ 5332 w 7578"/>
                                              <a:gd name="csY27" fmla="*/ 6608 h 7947"/>
                                              <a:gd name="csX28" fmla="*/ 4879 w 7578"/>
                                              <a:gd name="csY28" fmla="*/ 6789 h 7947"/>
                                              <a:gd name="csX29" fmla="*/ 4425 w 7578"/>
                                              <a:gd name="csY29" fmla="*/ 6789 h 7947"/>
                                              <a:gd name="csX30" fmla="*/ 4062 w 7578"/>
                                              <a:gd name="csY30" fmla="*/ 6517 h 7947"/>
                                              <a:gd name="csX31" fmla="*/ 3880 w 7578"/>
                                              <a:gd name="csY31" fmla="*/ 5972 h 7947"/>
                                              <a:gd name="csX32" fmla="*/ 4062 w 7578"/>
                                              <a:gd name="csY32" fmla="*/ 5336 h 7947"/>
                                              <a:gd name="csX33" fmla="*/ 4425 w 7578"/>
                                              <a:gd name="csY33" fmla="*/ 4610 h 7947"/>
                                              <a:gd name="csX34" fmla="*/ 4879 w 7578"/>
                                              <a:gd name="csY34" fmla="*/ 3883 h 7947"/>
                                              <a:gd name="csX35" fmla="*/ 5332 w 7578"/>
                                              <a:gd name="csY35" fmla="*/ 3156 h 7947"/>
                                              <a:gd name="csX36" fmla="*/ 5605 w 7578"/>
                                              <a:gd name="csY36" fmla="*/ 2339 h 7947"/>
                                              <a:gd name="csX37" fmla="*/ 5605 w 7578"/>
                                              <a:gd name="csY37" fmla="*/ 1521 h 7947"/>
                                              <a:gd name="csX38" fmla="*/ 5151 w 7578"/>
                                              <a:gd name="csY38" fmla="*/ 704 h 7947"/>
                                              <a:gd name="csX39" fmla="*/ 4243 w 7578"/>
                                              <a:gd name="csY39" fmla="*/ 68 h 7947"/>
                                              <a:gd name="csX40" fmla="*/ 3245 w 7578"/>
                                              <a:gd name="csY40" fmla="*/ 68 h 7947"/>
                                              <a:gd name="csX41" fmla="*/ 2246 w 7578"/>
                                              <a:gd name="csY41" fmla="*/ 432 h 7947"/>
                                              <a:gd name="csX42" fmla="*/ 1339 w 7578"/>
                                              <a:gd name="csY42" fmla="*/ 1067 h 7947"/>
                                              <a:gd name="csX43" fmla="*/ 522 w 7578"/>
                                              <a:gd name="csY43" fmla="*/ 1885 h 7947"/>
                                              <a:gd name="csX44" fmla="*/ 68 w 7578"/>
                                              <a:gd name="csY44" fmla="*/ 2793 h 7947"/>
                                              <a:gd name="csX45" fmla="*/ 68 w 7578"/>
                                              <a:gd name="csY45" fmla="*/ 3792 h 7947"/>
                                              <a:gd name="csX46" fmla="*/ 613 w 7578"/>
                                              <a:gd name="csY46" fmla="*/ 4791 h 7947"/>
                                              <a:gd name="csX47" fmla="*/ 1520 w 7578"/>
                                              <a:gd name="csY47" fmla="*/ 3974 h 7947"/>
                                              <a:gd name="csX48" fmla="*/ 1248 w 7578"/>
                                              <a:gd name="csY48" fmla="*/ 3338 h 7947"/>
                                              <a:gd name="csX49" fmla="*/ 1339 w 7578"/>
                                              <a:gd name="csY49" fmla="*/ 3338 h 79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Lst>
                                            <a:rect l="l" t="t" r="r" b="b"/>
                                            <a:pathLst>
                                              <a:path w="7578" h="7947">
                                                <a:moveTo>
                                                  <a:pt x="1430" y="3974"/>
                                                </a:moveTo>
                                                <a:lnTo>
                                                  <a:pt x="1430" y="3338"/>
                                                </a:lnTo>
                                                <a:cubicBezTo>
                                                  <a:pt x="1430" y="3338"/>
                                                  <a:pt x="1611" y="2975"/>
                                                  <a:pt x="1702" y="2702"/>
                                                </a:cubicBezTo>
                                                <a:cubicBezTo>
                                                  <a:pt x="1793" y="2430"/>
                                                  <a:pt x="1974" y="2339"/>
                                                  <a:pt x="2156" y="2157"/>
                                                </a:cubicBezTo>
                                                <a:cubicBezTo>
                                                  <a:pt x="2337" y="2066"/>
                                                  <a:pt x="2428" y="1885"/>
                                                  <a:pt x="2609" y="1794"/>
                                                </a:cubicBezTo>
                                                <a:cubicBezTo>
                                                  <a:pt x="2791" y="1703"/>
                                                  <a:pt x="2973" y="1612"/>
                                                  <a:pt x="3154" y="1521"/>
                                                </a:cubicBezTo>
                                                <a:cubicBezTo>
                                                  <a:pt x="3336" y="1521"/>
                                                  <a:pt x="3517" y="1521"/>
                                                  <a:pt x="3699" y="1521"/>
                                                </a:cubicBezTo>
                                                <a:cubicBezTo>
                                                  <a:pt x="3880" y="1521"/>
                                                  <a:pt x="4062" y="1703"/>
                                                  <a:pt x="4152" y="1794"/>
                                                </a:cubicBezTo>
                                                <a:cubicBezTo>
                                                  <a:pt x="4334" y="2066"/>
                                                  <a:pt x="4425" y="2248"/>
                                                  <a:pt x="4334" y="2520"/>
                                                </a:cubicBezTo>
                                                <a:cubicBezTo>
                                                  <a:pt x="4334" y="2793"/>
                                                  <a:pt x="4152" y="3066"/>
                                                  <a:pt x="3971" y="3429"/>
                                                </a:cubicBezTo>
                                                <a:cubicBezTo>
                                                  <a:pt x="3789" y="3792"/>
                                                  <a:pt x="3517" y="4065"/>
                                                  <a:pt x="3245" y="4337"/>
                                                </a:cubicBezTo>
                                                <a:cubicBezTo>
                                                  <a:pt x="2973" y="4701"/>
                                                  <a:pt x="2791" y="4973"/>
                                                  <a:pt x="2609" y="5336"/>
                                                </a:cubicBezTo>
                                                <a:cubicBezTo>
                                                  <a:pt x="2428" y="5700"/>
                                                  <a:pt x="2337" y="6063"/>
                                                  <a:pt x="2337" y="6335"/>
                                                </a:cubicBezTo>
                                                <a:cubicBezTo>
                                                  <a:pt x="2337" y="6608"/>
                                                  <a:pt x="2519" y="7062"/>
                                                  <a:pt x="2791" y="7334"/>
                                                </a:cubicBezTo>
                                                <a:cubicBezTo>
                                                  <a:pt x="3063" y="7607"/>
                                                  <a:pt x="3245" y="7789"/>
                                                  <a:pt x="3608" y="7880"/>
                                                </a:cubicBezTo>
                                                <a:cubicBezTo>
                                                  <a:pt x="3971" y="7970"/>
                                                  <a:pt x="4243" y="7970"/>
                                                  <a:pt x="4516" y="7880"/>
                                                </a:cubicBezTo>
                                                <a:cubicBezTo>
                                                  <a:pt x="4788" y="7880"/>
                                                  <a:pt x="5151" y="7698"/>
                                                  <a:pt x="5423" y="7607"/>
                                                </a:cubicBezTo>
                                                <a:cubicBezTo>
                                                  <a:pt x="5695" y="7516"/>
                                                  <a:pt x="5968" y="7244"/>
                                                  <a:pt x="6240" y="7062"/>
                                                </a:cubicBezTo>
                                                <a:cubicBezTo>
                                                  <a:pt x="6512" y="6789"/>
                                                  <a:pt x="6785" y="6517"/>
                                                  <a:pt x="7057" y="6244"/>
                                                </a:cubicBezTo>
                                                <a:cubicBezTo>
                                                  <a:pt x="7239" y="5972"/>
                                                  <a:pt x="7420" y="5609"/>
                                                  <a:pt x="7511" y="5336"/>
                                                </a:cubicBezTo>
                                                <a:cubicBezTo>
                                                  <a:pt x="7602" y="5064"/>
                                                  <a:pt x="7602" y="4701"/>
                                                  <a:pt x="7511" y="4428"/>
                                                </a:cubicBezTo>
                                                <a:cubicBezTo>
                                                  <a:pt x="7420" y="4065"/>
                                                  <a:pt x="7239" y="3792"/>
                                                  <a:pt x="7057" y="3429"/>
                                                </a:cubicBezTo>
                                                <a:lnTo>
                                                  <a:pt x="6149" y="4246"/>
                                                </a:lnTo>
                                                <a:cubicBezTo>
                                                  <a:pt x="6149" y="4246"/>
                                                  <a:pt x="6422" y="4610"/>
                                                  <a:pt x="6422" y="4791"/>
                                                </a:cubicBezTo>
                                                <a:lnTo>
                                                  <a:pt x="6422" y="5336"/>
                                                </a:lnTo>
                                                <a:cubicBezTo>
                                                  <a:pt x="6422" y="5336"/>
                                                  <a:pt x="6240" y="5700"/>
                                                  <a:pt x="6149" y="5790"/>
                                                </a:cubicBezTo>
                                                <a:cubicBezTo>
                                                  <a:pt x="6059" y="5881"/>
                                                  <a:pt x="5877" y="6063"/>
                                                  <a:pt x="5786" y="6244"/>
                                                </a:cubicBezTo>
                                                <a:cubicBezTo>
                                                  <a:pt x="5605" y="6335"/>
                                                  <a:pt x="5514" y="6517"/>
                                                  <a:pt x="5332" y="6608"/>
                                                </a:cubicBezTo>
                                                <a:cubicBezTo>
                                                  <a:pt x="5151" y="6699"/>
                                                  <a:pt x="5060" y="6789"/>
                                                  <a:pt x="4879" y="6789"/>
                                                </a:cubicBezTo>
                                                <a:cubicBezTo>
                                                  <a:pt x="4697" y="6789"/>
                                                  <a:pt x="4606" y="6789"/>
                                                  <a:pt x="4425" y="6789"/>
                                                </a:cubicBezTo>
                                                <a:cubicBezTo>
                                                  <a:pt x="4243" y="6789"/>
                                                  <a:pt x="4152" y="6699"/>
                                                  <a:pt x="4062" y="6517"/>
                                                </a:cubicBezTo>
                                                <a:cubicBezTo>
                                                  <a:pt x="3880" y="6335"/>
                                                  <a:pt x="3880" y="6154"/>
                                                  <a:pt x="3880" y="5972"/>
                                                </a:cubicBezTo>
                                                <a:cubicBezTo>
                                                  <a:pt x="3880" y="5790"/>
                                                  <a:pt x="3971" y="5609"/>
                                                  <a:pt x="4062" y="5336"/>
                                                </a:cubicBezTo>
                                                <a:cubicBezTo>
                                                  <a:pt x="4152" y="5155"/>
                                                  <a:pt x="4334" y="4882"/>
                                                  <a:pt x="4425" y="4610"/>
                                                </a:cubicBezTo>
                                                <a:cubicBezTo>
                                                  <a:pt x="4606" y="4337"/>
                                                  <a:pt x="4788" y="4156"/>
                                                  <a:pt x="4879" y="3883"/>
                                                </a:cubicBezTo>
                                                <a:cubicBezTo>
                                                  <a:pt x="5060" y="3611"/>
                                                  <a:pt x="5242" y="3429"/>
                                                  <a:pt x="5332" y="3156"/>
                                                </a:cubicBezTo>
                                                <a:cubicBezTo>
                                                  <a:pt x="5423" y="2884"/>
                                                  <a:pt x="5605" y="2702"/>
                                                  <a:pt x="5605" y="2339"/>
                                                </a:cubicBezTo>
                                                <a:cubicBezTo>
                                                  <a:pt x="5605" y="2066"/>
                                                  <a:pt x="5605" y="1794"/>
                                                  <a:pt x="5605" y="1521"/>
                                                </a:cubicBezTo>
                                                <a:cubicBezTo>
                                                  <a:pt x="5605" y="1249"/>
                                                  <a:pt x="5423" y="977"/>
                                                  <a:pt x="5151" y="704"/>
                                                </a:cubicBezTo>
                                                <a:cubicBezTo>
                                                  <a:pt x="4879" y="341"/>
                                                  <a:pt x="4516" y="159"/>
                                                  <a:pt x="4243" y="68"/>
                                                </a:cubicBezTo>
                                                <a:cubicBezTo>
                                                  <a:pt x="3880" y="-23"/>
                                                  <a:pt x="3608" y="-23"/>
                                                  <a:pt x="3245" y="68"/>
                                                </a:cubicBezTo>
                                                <a:cubicBezTo>
                                                  <a:pt x="2882" y="159"/>
                                                  <a:pt x="2609" y="250"/>
                                                  <a:pt x="2246" y="432"/>
                                                </a:cubicBezTo>
                                                <a:cubicBezTo>
                                                  <a:pt x="1883" y="613"/>
                                                  <a:pt x="1611" y="795"/>
                                                  <a:pt x="1339" y="1067"/>
                                                </a:cubicBezTo>
                                                <a:cubicBezTo>
                                                  <a:pt x="1066" y="1340"/>
                                                  <a:pt x="794" y="1612"/>
                                                  <a:pt x="522" y="1885"/>
                                                </a:cubicBezTo>
                                                <a:cubicBezTo>
                                                  <a:pt x="340" y="2157"/>
                                                  <a:pt x="159" y="2520"/>
                                                  <a:pt x="68" y="2793"/>
                                                </a:cubicBezTo>
                                                <a:cubicBezTo>
                                                  <a:pt x="-23" y="3156"/>
                                                  <a:pt x="-23" y="3429"/>
                                                  <a:pt x="68" y="3792"/>
                                                </a:cubicBezTo>
                                                <a:cubicBezTo>
                                                  <a:pt x="159" y="4156"/>
                                                  <a:pt x="340" y="4519"/>
                                                  <a:pt x="613" y="4791"/>
                                                </a:cubicBezTo>
                                                <a:lnTo>
                                                  <a:pt x="1520" y="3974"/>
                                                </a:lnTo>
                                                <a:cubicBezTo>
                                                  <a:pt x="1520" y="3974"/>
                                                  <a:pt x="1248" y="3611"/>
                                                  <a:pt x="1248" y="3338"/>
                                                </a:cubicBezTo>
                                                <a:lnTo>
                                                  <a:pt x="1339" y="3338"/>
                                                </a:lnTo>
                                                <a:close/>
                                              </a:path>
                                            </a:pathLst>
                                          </a:custGeom>
                                          <a:solidFill>
                                            <a:srgbClr val="FFFFFF"/>
                                          </a:solidFill>
                                          <a:ln w="8148" cap="flat">
                                            <a:noFill/>
                                            <a:prstDash val="solid"/>
                                            <a:miter/>
                                          </a:ln>
                                        </wps:spPr>
                                        <wps:bodyPr/>
                                      </wps:wsp>
                                    </wpg:grpSp>
                                    <wpg:grpSp>
                                      <wpg:cNvPr id="2029483398" name="Graphique 3"/>
                                      <wpg:cNvGrpSpPr/>
                                      <wpg:grpSpPr>
                                        <a:xfrm>
                                          <a:off x="1703360" y="2704771"/>
                                          <a:ext cx="107193" cy="93590"/>
                                          <a:chOff x="1703360" y="2704771"/>
                                          <a:chExt cx="107193" cy="93590"/>
                                        </a:xfrm>
                                        <a:solidFill>
                                          <a:srgbClr val="70B0E1"/>
                                        </a:solidFill>
                                      </wpg:grpSpPr>
                                      <wps:wsp>
                                        <wps:cNvPr id="1542016290" name="Forme libre : forme 1542016290"/>
                                        <wps:cNvSpPr/>
                                        <wps:spPr>
                                          <a:xfrm>
                                            <a:off x="1703360" y="2782285"/>
                                            <a:ext cx="14885" cy="16076"/>
                                          </a:xfrm>
                                          <a:custGeom>
                                            <a:avLst/>
                                            <a:gdLst>
                                              <a:gd name="csX0" fmla="*/ 9893 w 14885"/>
                                              <a:gd name="csY0" fmla="*/ 13079 h 16076"/>
                                              <a:gd name="csX1" fmla="*/ 12344 w 14885"/>
                                              <a:gd name="csY1" fmla="*/ 13533 h 16076"/>
                                              <a:gd name="csX2" fmla="*/ 12162 w 14885"/>
                                              <a:gd name="csY2" fmla="*/ 11081 h 16076"/>
                                              <a:gd name="csX3" fmla="*/ 14522 w 14885"/>
                                              <a:gd name="csY3" fmla="*/ 8992 h 16076"/>
                                              <a:gd name="csX4" fmla="*/ 14885 w 14885"/>
                                              <a:gd name="csY4" fmla="*/ 13624 h 16076"/>
                                              <a:gd name="csX5" fmla="*/ 12072 w 14885"/>
                                              <a:gd name="csY5" fmla="*/ 16077 h 16076"/>
                                              <a:gd name="csX6" fmla="*/ 7534 w 14885"/>
                                              <a:gd name="csY6" fmla="*/ 15168 h 16076"/>
                                              <a:gd name="csX7" fmla="*/ 9893 w 14885"/>
                                              <a:gd name="csY7" fmla="*/ 13079 h 16076"/>
                                              <a:gd name="csX8" fmla="*/ 9893 w 14885"/>
                                              <a:gd name="csY8" fmla="*/ 13079 h 16076"/>
                                              <a:gd name="csX9" fmla="*/ 0 w 14885"/>
                                              <a:gd name="csY9" fmla="*/ 2816 h 16076"/>
                                              <a:gd name="csX10" fmla="*/ 3086 w 14885"/>
                                              <a:gd name="csY10" fmla="*/ 0 h 16076"/>
                                              <a:gd name="csX11" fmla="*/ 11618 w 14885"/>
                                              <a:gd name="csY11" fmla="*/ 9628 h 16076"/>
                                              <a:gd name="csX12" fmla="*/ 8532 w 14885"/>
                                              <a:gd name="csY12" fmla="*/ 12443 h 16076"/>
                                              <a:gd name="csX13" fmla="*/ 0 w 14885"/>
                                              <a:gd name="csY13" fmla="*/ 2816 h 160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4885" h="16076">
                                                <a:moveTo>
                                                  <a:pt x="9893" y="13079"/>
                                                </a:moveTo>
                                                <a:lnTo>
                                                  <a:pt x="12344" y="13533"/>
                                                </a:lnTo>
                                                <a:lnTo>
                                                  <a:pt x="12162" y="11081"/>
                                                </a:lnTo>
                                                <a:lnTo>
                                                  <a:pt x="14522" y="8992"/>
                                                </a:lnTo>
                                                <a:lnTo>
                                                  <a:pt x="14885" y="13624"/>
                                                </a:lnTo>
                                                <a:lnTo>
                                                  <a:pt x="12072" y="16077"/>
                                                </a:lnTo>
                                                <a:lnTo>
                                                  <a:pt x="7534" y="15168"/>
                                                </a:lnTo>
                                                <a:lnTo>
                                                  <a:pt x="9893" y="13079"/>
                                                </a:lnTo>
                                                <a:lnTo>
                                                  <a:pt x="9893" y="13079"/>
                                                </a:lnTo>
                                                <a:close/>
                                                <a:moveTo>
                                                  <a:pt x="0" y="2816"/>
                                                </a:moveTo>
                                                <a:lnTo>
                                                  <a:pt x="3086" y="0"/>
                                                </a:lnTo>
                                                <a:lnTo>
                                                  <a:pt x="11618" y="9628"/>
                                                </a:lnTo>
                                                <a:lnTo>
                                                  <a:pt x="8532" y="12443"/>
                                                </a:lnTo>
                                                <a:lnTo>
                                                  <a:pt x="0" y="2816"/>
                                                </a:lnTo>
                                                <a:close/>
                                              </a:path>
                                            </a:pathLst>
                                          </a:custGeom>
                                          <a:solidFill>
                                            <a:srgbClr val="70B0E1"/>
                                          </a:solidFill>
                                          <a:ln w="8148" cap="flat">
                                            <a:noFill/>
                                            <a:prstDash val="solid"/>
                                            <a:miter/>
                                          </a:ln>
                                        </wps:spPr>
                                        <wps:bodyPr/>
                                      </wps:wsp>
                                      <wps:wsp>
                                        <wps:cNvPr id="456056512" name="Rectangle 456056512"/>
                                        <wps:cNvSpPr/>
                                        <wps:spPr>
                                          <a:xfrm rot="-2493601">
                                            <a:off x="1713376" y="2777308"/>
                                            <a:ext cx="4175" cy="17711"/>
                                          </a:xfrm>
                                          <a:prstGeom prst="rect">
                                            <a:avLst/>
                                          </a:prstGeom>
                                          <a:solidFill>
                                            <a:srgbClr val="70B0E1"/>
                                          </a:solidFill>
                                          <a:ln w="8148" cap="flat">
                                            <a:noFill/>
                                            <a:prstDash val="solid"/>
                                            <a:miter/>
                                          </a:ln>
                                        </wps:spPr>
                                        <wps:bodyPr/>
                                      </wps:wsp>
                                      <wps:wsp>
                                        <wps:cNvPr id="239027014" name="Forme libre : forme 239027014"/>
                                        <wps:cNvSpPr/>
                                        <wps:spPr>
                                          <a:xfrm>
                                            <a:off x="1714468" y="2770491"/>
                                            <a:ext cx="13882" cy="14069"/>
                                          </a:xfrm>
                                          <a:custGeom>
                                            <a:avLst/>
                                            <a:gdLst>
                                              <a:gd name="csX0" fmla="*/ 4322 w 13882"/>
                                              <a:gd name="csY0" fmla="*/ 8161 h 14069"/>
                                              <a:gd name="csX1" fmla="*/ 11402 w 13882"/>
                                              <a:gd name="csY1" fmla="*/ 1894 h 14069"/>
                                              <a:gd name="csX2" fmla="*/ 11583 w 13882"/>
                                              <a:gd name="csY2" fmla="*/ 12248 h 14069"/>
                                              <a:gd name="csX3" fmla="*/ 1871 w 13882"/>
                                              <a:gd name="csY3" fmla="*/ 11794 h 14069"/>
                                              <a:gd name="csX4" fmla="*/ 2597 w 13882"/>
                                              <a:gd name="csY4" fmla="*/ 1984 h 14069"/>
                                              <a:gd name="csX5" fmla="*/ 10222 w 13882"/>
                                              <a:gd name="csY5" fmla="*/ 985 h 14069"/>
                                              <a:gd name="csX6" fmla="*/ 7317 w 13882"/>
                                              <a:gd name="csY6" fmla="*/ 3619 h 14069"/>
                                              <a:gd name="csX7" fmla="*/ 4594 w 13882"/>
                                              <a:gd name="csY7" fmla="*/ 4164 h 14069"/>
                                              <a:gd name="csX8" fmla="*/ 4413 w 13882"/>
                                              <a:gd name="csY8" fmla="*/ 8251 h 14069"/>
                                              <a:gd name="csX9" fmla="*/ 5865 w 13882"/>
                                              <a:gd name="csY9" fmla="*/ 9887 h 14069"/>
                                              <a:gd name="csX10" fmla="*/ 9677 w 13882"/>
                                              <a:gd name="csY10" fmla="*/ 10068 h 14069"/>
                                              <a:gd name="csX11" fmla="*/ 9859 w 13882"/>
                                              <a:gd name="csY11" fmla="*/ 6435 h 14069"/>
                                              <a:gd name="csX12" fmla="*/ 5956 w 13882"/>
                                              <a:gd name="csY12" fmla="*/ 9887 h 140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882" h="14069">
                                                <a:moveTo>
                                                  <a:pt x="4322" y="8161"/>
                                                </a:moveTo>
                                                <a:lnTo>
                                                  <a:pt x="11402" y="1894"/>
                                                </a:lnTo>
                                                <a:cubicBezTo>
                                                  <a:pt x="14397" y="4982"/>
                                                  <a:pt x="14942" y="9160"/>
                                                  <a:pt x="11583" y="12248"/>
                                                </a:cubicBezTo>
                                                <a:cubicBezTo>
                                                  <a:pt x="8770" y="14791"/>
                                                  <a:pt x="4504" y="14700"/>
                                                  <a:pt x="1871" y="11794"/>
                                                </a:cubicBezTo>
                                                <a:cubicBezTo>
                                                  <a:pt x="-942" y="8524"/>
                                                  <a:pt x="-488" y="4800"/>
                                                  <a:pt x="2597" y="1984"/>
                                                </a:cubicBezTo>
                                                <a:cubicBezTo>
                                                  <a:pt x="4776" y="77"/>
                                                  <a:pt x="7680" y="-831"/>
                                                  <a:pt x="10222" y="985"/>
                                                </a:cubicBezTo>
                                                <a:lnTo>
                                                  <a:pt x="7317" y="3619"/>
                                                </a:lnTo>
                                                <a:cubicBezTo>
                                                  <a:pt x="6410" y="3165"/>
                                                  <a:pt x="5320" y="3528"/>
                                                  <a:pt x="4594" y="4164"/>
                                                </a:cubicBezTo>
                                                <a:cubicBezTo>
                                                  <a:pt x="3233" y="5345"/>
                                                  <a:pt x="3324" y="6889"/>
                                                  <a:pt x="4413" y="8251"/>
                                                </a:cubicBezTo>
                                                <a:moveTo>
                                                  <a:pt x="5865" y="9887"/>
                                                </a:moveTo>
                                                <a:cubicBezTo>
                                                  <a:pt x="7136" y="10886"/>
                                                  <a:pt x="8588" y="11067"/>
                                                  <a:pt x="9677" y="10068"/>
                                                </a:cubicBezTo>
                                                <a:cubicBezTo>
                                                  <a:pt x="10766" y="9160"/>
                                                  <a:pt x="10676" y="7616"/>
                                                  <a:pt x="9859" y="6435"/>
                                                </a:cubicBezTo>
                                                <a:lnTo>
                                                  <a:pt x="5956" y="9887"/>
                                                </a:lnTo>
                                                <a:close/>
                                              </a:path>
                                            </a:pathLst>
                                          </a:custGeom>
                                          <a:solidFill>
                                            <a:srgbClr val="70B0E1"/>
                                          </a:solidFill>
                                          <a:ln w="8148" cap="flat">
                                            <a:noFill/>
                                            <a:prstDash val="solid"/>
                                            <a:miter/>
                                          </a:ln>
                                        </wps:spPr>
                                        <wps:bodyPr/>
                                      </wps:wsp>
                                      <wps:wsp>
                                        <wps:cNvPr id="389053669" name="Forme libre : forme 389053669"/>
                                        <wps:cNvSpPr/>
                                        <wps:spPr>
                                          <a:xfrm>
                                            <a:off x="1724356" y="2761667"/>
                                            <a:ext cx="14674" cy="12161"/>
                                          </a:xfrm>
                                          <a:custGeom>
                                            <a:avLst/>
                                            <a:gdLst>
                                              <a:gd name="csX0" fmla="*/ 5416 w 14674"/>
                                              <a:gd name="csY0" fmla="*/ 0 h 12161"/>
                                              <a:gd name="csX1" fmla="*/ 14674 w 14674"/>
                                              <a:gd name="csY1" fmla="*/ 10445 h 12161"/>
                                              <a:gd name="csX2" fmla="*/ 13404 w 14674"/>
                                              <a:gd name="csY2" fmla="*/ 11535 h 12161"/>
                                              <a:gd name="csX3" fmla="*/ 9955 w 14674"/>
                                              <a:gd name="csY3" fmla="*/ 7630 h 12161"/>
                                              <a:gd name="csX4" fmla="*/ 9955 w 14674"/>
                                              <a:gd name="csY4" fmla="*/ 7630 h 12161"/>
                                              <a:gd name="csX5" fmla="*/ 8593 w 14674"/>
                                              <a:gd name="csY5" fmla="*/ 10990 h 12161"/>
                                              <a:gd name="csX6" fmla="*/ 1604 w 14674"/>
                                              <a:gd name="csY6" fmla="*/ 10082 h 12161"/>
                                              <a:gd name="csX7" fmla="*/ 1604 w 14674"/>
                                              <a:gd name="csY7" fmla="*/ 2997 h 12161"/>
                                              <a:gd name="csX8" fmla="*/ 5053 w 14674"/>
                                              <a:gd name="csY8" fmla="*/ 2089 h 12161"/>
                                              <a:gd name="csX9" fmla="*/ 5053 w 14674"/>
                                              <a:gd name="csY9" fmla="*/ 2089 h 12161"/>
                                              <a:gd name="csX10" fmla="*/ 4146 w 14674"/>
                                              <a:gd name="csY10" fmla="*/ 1090 h 12161"/>
                                              <a:gd name="csX11" fmla="*/ 5416 w 14674"/>
                                              <a:gd name="csY11" fmla="*/ 0 h 12161"/>
                                              <a:gd name="csX12" fmla="*/ 2693 w 14674"/>
                                              <a:gd name="csY12" fmla="*/ 3996 h 12161"/>
                                              <a:gd name="csX13" fmla="*/ 2875 w 14674"/>
                                              <a:gd name="csY13" fmla="*/ 8901 h 12161"/>
                                              <a:gd name="csX14" fmla="*/ 7776 w 14674"/>
                                              <a:gd name="csY14" fmla="*/ 9809 h 12161"/>
                                              <a:gd name="csX15" fmla="*/ 7595 w 14674"/>
                                              <a:gd name="csY15" fmla="*/ 4814 h 12161"/>
                                              <a:gd name="csX16" fmla="*/ 2784 w 14674"/>
                                              <a:gd name="csY16" fmla="*/ 3996 h 12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4674" h="12161">
                                                <a:moveTo>
                                                  <a:pt x="5416" y="0"/>
                                                </a:moveTo>
                                                <a:lnTo>
                                                  <a:pt x="14674" y="10445"/>
                                                </a:lnTo>
                                                <a:lnTo>
                                                  <a:pt x="13404" y="11535"/>
                                                </a:lnTo>
                                                <a:lnTo>
                                                  <a:pt x="9955" y="7630"/>
                                                </a:lnTo>
                                                <a:lnTo>
                                                  <a:pt x="9955" y="7630"/>
                                                </a:lnTo>
                                                <a:cubicBezTo>
                                                  <a:pt x="10227" y="8992"/>
                                                  <a:pt x="9319" y="10263"/>
                                                  <a:pt x="8593" y="10990"/>
                                                </a:cubicBezTo>
                                                <a:cubicBezTo>
                                                  <a:pt x="6233" y="12988"/>
                                                  <a:pt x="3510" y="12262"/>
                                                  <a:pt x="1604" y="10082"/>
                                                </a:cubicBezTo>
                                                <a:cubicBezTo>
                                                  <a:pt x="-302" y="7902"/>
                                                  <a:pt x="-756" y="5086"/>
                                                  <a:pt x="1604" y="2997"/>
                                                </a:cubicBezTo>
                                                <a:cubicBezTo>
                                                  <a:pt x="2603" y="2089"/>
                                                  <a:pt x="3964" y="1635"/>
                                                  <a:pt x="5053" y="2089"/>
                                                </a:cubicBezTo>
                                                <a:lnTo>
                                                  <a:pt x="5053" y="2089"/>
                                                </a:lnTo>
                                                <a:lnTo>
                                                  <a:pt x="4146" y="1090"/>
                                                </a:lnTo>
                                                <a:lnTo>
                                                  <a:pt x="5416" y="0"/>
                                                </a:lnTo>
                                                <a:moveTo>
                                                  <a:pt x="2693" y="3996"/>
                                                </a:moveTo>
                                                <a:cubicBezTo>
                                                  <a:pt x="1150" y="5449"/>
                                                  <a:pt x="1513" y="7448"/>
                                                  <a:pt x="2875" y="8901"/>
                                                </a:cubicBezTo>
                                                <a:cubicBezTo>
                                                  <a:pt x="4236" y="10354"/>
                                                  <a:pt x="5961" y="11263"/>
                                                  <a:pt x="7776" y="9809"/>
                                                </a:cubicBezTo>
                                                <a:cubicBezTo>
                                                  <a:pt x="9592" y="8356"/>
                                                  <a:pt x="8956" y="6358"/>
                                                  <a:pt x="7595" y="4814"/>
                                                </a:cubicBezTo>
                                                <a:cubicBezTo>
                                                  <a:pt x="6324" y="3451"/>
                                                  <a:pt x="4509" y="2543"/>
                                                  <a:pt x="2784" y="3996"/>
                                                </a:cubicBezTo>
                                              </a:path>
                                            </a:pathLst>
                                          </a:custGeom>
                                          <a:solidFill>
                                            <a:srgbClr val="70B0E1"/>
                                          </a:solidFill>
                                          <a:ln w="8148" cap="flat">
                                            <a:noFill/>
                                            <a:prstDash val="solid"/>
                                            <a:miter/>
                                          </a:ln>
                                        </wps:spPr>
                                        <wps:bodyPr/>
                                      </wps:wsp>
                                      <wps:wsp>
                                        <wps:cNvPr id="208019858" name="Forme libre : forme 208019858"/>
                                        <wps:cNvSpPr/>
                                        <wps:spPr>
                                          <a:xfrm>
                                            <a:off x="1732233" y="2756344"/>
                                            <a:ext cx="10249" cy="10384"/>
                                          </a:xfrm>
                                          <a:custGeom>
                                            <a:avLst/>
                                            <a:gdLst>
                                              <a:gd name="csX0" fmla="*/ 7433 w 10249"/>
                                              <a:gd name="csY0" fmla="*/ 963 h 10384"/>
                                              <a:gd name="csX1" fmla="*/ 6162 w 10249"/>
                                              <a:gd name="csY1" fmla="*/ 2053 h 10384"/>
                                              <a:gd name="csX2" fmla="*/ 2895 w 10249"/>
                                              <a:gd name="csY2" fmla="*/ 2326 h 10384"/>
                                              <a:gd name="csX3" fmla="*/ 2713 w 10249"/>
                                              <a:gd name="csY3" fmla="*/ 6867 h 10384"/>
                                              <a:gd name="csX4" fmla="*/ 8341 w 10249"/>
                                              <a:gd name="csY4" fmla="*/ 1872 h 10384"/>
                                              <a:gd name="csX5" fmla="*/ 8704 w 10249"/>
                                              <a:gd name="csY5" fmla="*/ 9229 h 10384"/>
                                              <a:gd name="csX6" fmla="*/ 1624 w 10249"/>
                                              <a:gd name="csY6" fmla="*/ 8411 h 10384"/>
                                              <a:gd name="csX7" fmla="*/ 1715 w 10249"/>
                                              <a:gd name="csY7" fmla="*/ 1236 h 10384"/>
                                              <a:gd name="csX8" fmla="*/ 7251 w 10249"/>
                                              <a:gd name="csY8" fmla="*/ 963 h 10384"/>
                                              <a:gd name="csX9" fmla="*/ 7978 w 10249"/>
                                              <a:gd name="csY9" fmla="*/ 4142 h 10384"/>
                                              <a:gd name="csX10" fmla="*/ 3621 w 10249"/>
                                              <a:gd name="csY10" fmla="*/ 7957 h 10384"/>
                                              <a:gd name="csX11" fmla="*/ 7705 w 10249"/>
                                              <a:gd name="csY11" fmla="*/ 8139 h 10384"/>
                                              <a:gd name="csX12" fmla="*/ 7978 w 10249"/>
                                              <a:gd name="csY12" fmla="*/ 4051 h 10384"/>
                                              <a:gd name="csX13" fmla="*/ 7978 w 10249"/>
                                              <a:gd name="csY13" fmla="*/ 4051 h 10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0249" h="10384">
                                                <a:moveTo>
                                                  <a:pt x="7433" y="963"/>
                                                </a:moveTo>
                                                <a:lnTo>
                                                  <a:pt x="6162" y="2053"/>
                                                </a:lnTo>
                                                <a:cubicBezTo>
                                                  <a:pt x="5073" y="1236"/>
                                                  <a:pt x="3893" y="1417"/>
                                                  <a:pt x="2895" y="2326"/>
                                                </a:cubicBezTo>
                                                <a:cubicBezTo>
                                                  <a:pt x="1261" y="3779"/>
                                                  <a:pt x="1533" y="5596"/>
                                                  <a:pt x="2713" y="6867"/>
                                                </a:cubicBezTo>
                                                <a:lnTo>
                                                  <a:pt x="8341" y="1872"/>
                                                </a:lnTo>
                                                <a:cubicBezTo>
                                                  <a:pt x="10065" y="3597"/>
                                                  <a:pt x="11427" y="6867"/>
                                                  <a:pt x="8704" y="9229"/>
                                                </a:cubicBezTo>
                                                <a:cubicBezTo>
                                                  <a:pt x="6616" y="11045"/>
                                                  <a:pt x="3621" y="10682"/>
                                                  <a:pt x="1624" y="8411"/>
                                                </a:cubicBezTo>
                                                <a:cubicBezTo>
                                                  <a:pt x="-373" y="6050"/>
                                                  <a:pt x="-736" y="3325"/>
                                                  <a:pt x="1715" y="1236"/>
                                                </a:cubicBezTo>
                                                <a:cubicBezTo>
                                                  <a:pt x="3439" y="-218"/>
                                                  <a:pt x="5345" y="-490"/>
                                                  <a:pt x="7251" y="963"/>
                                                </a:cubicBezTo>
                                                <a:moveTo>
                                                  <a:pt x="7978" y="4142"/>
                                                </a:moveTo>
                                                <a:lnTo>
                                                  <a:pt x="3621" y="7957"/>
                                                </a:lnTo>
                                                <a:cubicBezTo>
                                                  <a:pt x="4801" y="8956"/>
                                                  <a:pt x="6435" y="9319"/>
                                                  <a:pt x="7705" y="8139"/>
                                                </a:cubicBezTo>
                                                <a:cubicBezTo>
                                                  <a:pt x="8976" y="7049"/>
                                                  <a:pt x="8976" y="5323"/>
                                                  <a:pt x="7978" y="4051"/>
                                                </a:cubicBezTo>
                                                <a:lnTo>
                                                  <a:pt x="7978" y="4051"/>
                                                </a:lnTo>
                                                <a:close/>
                                              </a:path>
                                            </a:pathLst>
                                          </a:custGeom>
                                          <a:solidFill>
                                            <a:srgbClr val="70B0E1"/>
                                          </a:solidFill>
                                          <a:ln w="8148" cap="flat">
                                            <a:noFill/>
                                            <a:prstDash val="solid"/>
                                            <a:miter/>
                                          </a:ln>
                                        </wps:spPr>
                                        <wps:bodyPr/>
                                      </wps:wsp>
                                      <wps:wsp>
                                        <wps:cNvPr id="815066032" name="Forme libre : forme 815066032"/>
                                        <wps:cNvSpPr/>
                                        <wps:spPr>
                                          <a:xfrm>
                                            <a:off x="1738395" y="2750949"/>
                                            <a:ext cx="21511" cy="16349"/>
                                          </a:xfrm>
                                          <a:custGeom>
                                            <a:avLst/>
                                            <a:gdLst>
                                              <a:gd name="csX0" fmla="*/ 11709 w 21511"/>
                                              <a:gd name="csY0" fmla="*/ 16349 h 16349"/>
                                              <a:gd name="csX1" fmla="*/ 21511 w 21511"/>
                                              <a:gd name="csY1" fmla="*/ 7630 h 16349"/>
                                              <a:gd name="csX2" fmla="*/ 18970 w 21511"/>
                                              <a:gd name="csY2" fmla="*/ 4905 h 16349"/>
                                              <a:gd name="csX3" fmla="*/ 12707 w 21511"/>
                                              <a:gd name="csY3" fmla="*/ 10445 h 16349"/>
                                              <a:gd name="csX4" fmla="*/ 10347 w 21511"/>
                                              <a:gd name="csY4" fmla="*/ 7811 h 16349"/>
                                              <a:gd name="csX5" fmla="*/ 15793 w 21511"/>
                                              <a:gd name="csY5" fmla="*/ 2997 h 16349"/>
                                              <a:gd name="csX6" fmla="*/ 13433 w 21511"/>
                                              <a:gd name="csY6" fmla="*/ 272 h 16349"/>
                                              <a:gd name="csX7" fmla="*/ 7987 w 21511"/>
                                              <a:gd name="csY7" fmla="*/ 5086 h 16349"/>
                                              <a:gd name="csX8" fmla="*/ 3449 w 21511"/>
                                              <a:gd name="csY8" fmla="*/ 0 h 16349"/>
                                              <a:gd name="csX9" fmla="*/ 0 w 21511"/>
                                              <a:gd name="csY9" fmla="*/ 3088 h 16349"/>
                                              <a:gd name="csX10" fmla="*/ 11709 w 21511"/>
                                              <a:gd name="csY10" fmla="*/ 16349 h 163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1511" h="16349">
                                                <a:moveTo>
                                                  <a:pt x="11709" y="16349"/>
                                                </a:moveTo>
                                                <a:lnTo>
                                                  <a:pt x="21511" y="7630"/>
                                                </a:lnTo>
                                                <a:lnTo>
                                                  <a:pt x="18970" y="4905"/>
                                                </a:lnTo>
                                                <a:lnTo>
                                                  <a:pt x="12707" y="10445"/>
                                                </a:lnTo>
                                                <a:lnTo>
                                                  <a:pt x="10347" y="7811"/>
                                                </a:lnTo>
                                                <a:lnTo>
                                                  <a:pt x="15793" y="2997"/>
                                                </a:lnTo>
                                                <a:lnTo>
                                                  <a:pt x="13433" y="272"/>
                                                </a:lnTo>
                                                <a:lnTo>
                                                  <a:pt x="7987" y="5086"/>
                                                </a:lnTo>
                                                <a:lnTo>
                                                  <a:pt x="3449" y="0"/>
                                                </a:lnTo>
                                                <a:lnTo>
                                                  <a:pt x="0" y="3088"/>
                                                </a:lnTo>
                                                <a:lnTo>
                                                  <a:pt x="11709" y="16349"/>
                                                </a:lnTo>
                                                <a:close/>
                                              </a:path>
                                            </a:pathLst>
                                          </a:custGeom>
                                          <a:solidFill>
                                            <a:srgbClr val="70B0E1"/>
                                          </a:solidFill>
                                          <a:ln w="8148" cap="flat">
                                            <a:noFill/>
                                            <a:prstDash val="solid"/>
                                            <a:miter/>
                                          </a:ln>
                                        </wps:spPr>
                                        <wps:bodyPr/>
                                      </wps:wsp>
                                      <wps:wsp>
                                        <wps:cNvPr id="773910187" name="Forme libre : forme 773910187"/>
                                        <wps:cNvSpPr/>
                                        <wps:spPr>
                                          <a:xfrm>
                                            <a:off x="1748923" y="2742048"/>
                                            <a:ext cx="15248" cy="12443"/>
                                          </a:xfrm>
                                          <a:custGeom>
                                            <a:avLst/>
                                            <a:gdLst>
                                              <a:gd name="csX0" fmla="*/ 8350 w 15248"/>
                                              <a:gd name="csY0" fmla="*/ 12443 h 12443"/>
                                              <a:gd name="csX1" fmla="*/ 11436 w 15248"/>
                                              <a:gd name="csY1" fmla="*/ 9718 h 12443"/>
                                              <a:gd name="csX2" fmla="*/ 9984 w 15248"/>
                                              <a:gd name="csY2" fmla="*/ 7993 h 12443"/>
                                              <a:gd name="csX3" fmla="*/ 9984 w 15248"/>
                                              <a:gd name="csY3" fmla="*/ 7993 h 12443"/>
                                              <a:gd name="csX4" fmla="*/ 14522 w 15248"/>
                                              <a:gd name="csY4" fmla="*/ 7266 h 12443"/>
                                              <a:gd name="csX5" fmla="*/ 15249 w 15248"/>
                                              <a:gd name="csY5" fmla="*/ 6540 h 12443"/>
                                              <a:gd name="csX6" fmla="*/ 12707 w 15248"/>
                                              <a:gd name="csY6" fmla="*/ 3633 h 12443"/>
                                              <a:gd name="csX7" fmla="*/ 11709 w 15248"/>
                                              <a:gd name="csY7" fmla="*/ 4905 h 12443"/>
                                              <a:gd name="csX8" fmla="*/ 7261 w 15248"/>
                                              <a:gd name="csY8" fmla="*/ 4723 h 12443"/>
                                              <a:gd name="csX9" fmla="*/ 3086 w 15248"/>
                                              <a:gd name="csY9" fmla="*/ 0 h 12443"/>
                                              <a:gd name="csX10" fmla="*/ 0 w 15248"/>
                                              <a:gd name="csY10" fmla="*/ 2816 h 12443"/>
                                              <a:gd name="csX11" fmla="*/ 8532 w 15248"/>
                                              <a:gd name="csY11" fmla="*/ 12443 h 12443"/>
                                              <a:gd name="csX12" fmla="*/ 8532 w 15248"/>
                                              <a:gd name="csY12" fmla="*/ 12443 h 124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5248" h="12443">
                                                <a:moveTo>
                                                  <a:pt x="8350" y="12443"/>
                                                </a:moveTo>
                                                <a:lnTo>
                                                  <a:pt x="11436" y="9718"/>
                                                </a:lnTo>
                                                <a:lnTo>
                                                  <a:pt x="9984" y="7993"/>
                                                </a:lnTo>
                                                <a:lnTo>
                                                  <a:pt x="9984" y="7993"/>
                                                </a:lnTo>
                                                <a:cubicBezTo>
                                                  <a:pt x="11527" y="8810"/>
                                                  <a:pt x="13161" y="8447"/>
                                                  <a:pt x="14522" y="7266"/>
                                                </a:cubicBezTo>
                                                <a:cubicBezTo>
                                                  <a:pt x="14795" y="7085"/>
                                                  <a:pt x="14976" y="6812"/>
                                                  <a:pt x="15249" y="6540"/>
                                                </a:cubicBezTo>
                                                <a:lnTo>
                                                  <a:pt x="12707" y="3633"/>
                                                </a:lnTo>
                                                <a:cubicBezTo>
                                                  <a:pt x="12435" y="4087"/>
                                                  <a:pt x="12072" y="4541"/>
                                                  <a:pt x="11709" y="4905"/>
                                                </a:cubicBezTo>
                                                <a:cubicBezTo>
                                                  <a:pt x="10166" y="6267"/>
                                                  <a:pt x="8350" y="5904"/>
                                                  <a:pt x="7261" y="4723"/>
                                                </a:cubicBezTo>
                                                <a:lnTo>
                                                  <a:pt x="3086" y="0"/>
                                                </a:lnTo>
                                                <a:lnTo>
                                                  <a:pt x="0" y="2816"/>
                                                </a:lnTo>
                                                <a:lnTo>
                                                  <a:pt x="8532" y="12443"/>
                                                </a:lnTo>
                                                <a:lnTo>
                                                  <a:pt x="8532" y="12443"/>
                                                </a:lnTo>
                                                <a:close/>
                                              </a:path>
                                            </a:pathLst>
                                          </a:custGeom>
                                          <a:solidFill>
                                            <a:srgbClr val="70B0E1"/>
                                          </a:solidFill>
                                          <a:ln w="8148" cap="flat">
                                            <a:noFill/>
                                            <a:prstDash val="solid"/>
                                            <a:miter/>
                                          </a:ln>
                                        </wps:spPr>
                                        <wps:bodyPr/>
                                      </wps:wsp>
                                      <wps:wsp>
                                        <wps:cNvPr id="993370205" name="Forme libre : forme 993370205"/>
                                        <wps:cNvSpPr/>
                                        <wps:spPr>
                                          <a:xfrm>
                                            <a:off x="1756286" y="2730512"/>
                                            <a:ext cx="15187" cy="16263"/>
                                          </a:xfrm>
                                          <a:custGeom>
                                            <a:avLst/>
                                            <a:gdLst>
                                              <a:gd name="csX0" fmla="*/ 5072 w 15187"/>
                                              <a:gd name="csY0" fmla="*/ 15078 h 16263"/>
                                              <a:gd name="csX1" fmla="*/ 7976 w 15187"/>
                                              <a:gd name="csY1" fmla="*/ 12443 h 16263"/>
                                              <a:gd name="csX2" fmla="*/ 10609 w 15187"/>
                                              <a:gd name="csY2" fmla="*/ 12262 h 16263"/>
                                              <a:gd name="csX3" fmla="*/ 11244 w 15187"/>
                                              <a:gd name="csY3" fmla="*/ 9900 h 16263"/>
                                              <a:gd name="csX4" fmla="*/ 9610 w 15187"/>
                                              <a:gd name="csY4" fmla="*/ 9719 h 16263"/>
                                              <a:gd name="csX5" fmla="*/ 1078 w 15187"/>
                                              <a:gd name="csY5" fmla="*/ 11354 h 16263"/>
                                              <a:gd name="csX6" fmla="*/ 1804 w 15187"/>
                                              <a:gd name="csY6" fmla="*/ 5541 h 16263"/>
                                              <a:gd name="csX7" fmla="*/ 5980 w 15187"/>
                                              <a:gd name="csY7" fmla="*/ 3906 h 16263"/>
                                              <a:gd name="csX8" fmla="*/ 5344 w 15187"/>
                                              <a:gd name="csY8" fmla="*/ 2816 h 16263"/>
                                              <a:gd name="csX9" fmla="*/ 8521 w 15187"/>
                                              <a:gd name="csY9" fmla="*/ 0 h 16263"/>
                                              <a:gd name="csX10" fmla="*/ 10336 w 15187"/>
                                              <a:gd name="csY10" fmla="*/ 2816 h 16263"/>
                                              <a:gd name="csX11" fmla="*/ 14058 w 15187"/>
                                              <a:gd name="csY11" fmla="*/ 6994 h 16263"/>
                                              <a:gd name="csX12" fmla="*/ 12424 w 15187"/>
                                              <a:gd name="csY12" fmla="*/ 14169 h 16263"/>
                                              <a:gd name="csX13" fmla="*/ 8793 w 15187"/>
                                              <a:gd name="csY13" fmla="*/ 16167 h 16263"/>
                                              <a:gd name="csX14" fmla="*/ 4981 w 15187"/>
                                              <a:gd name="csY14" fmla="*/ 14896 h 16263"/>
                                              <a:gd name="csX15" fmla="*/ 4709 w 15187"/>
                                              <a:gd name="csY15" fmla="*/ 6449 h 16263"/>
                                              <a:gd name="csX16" fmla="*/ 4346 w 15187"/>
                                              <a:gd name="csY16" fmla="*/ 8720 h 16263"/>
                                              <a:gd name="csX17" fmla="*/ 6706 w 15187"/>
                                              <a:gd name="csY17" fmla="*/ 8810 h 16263"/>
                                              <a:gd name="csX18" fmla="*/ 9066 w 15187"/>
                                              <a:gd name="csY18" fmla="*/ 7630 h 16263"/>
                                              <a:gd name="csX19" fmla="*/ 4618 w 15187"/>
                                              <a:gd name="csY19" fmla="*/ 6449 h 162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5187" h="16263">
                                                <a:moveTo>
                                                  <a:pt x="5072" y="15078"/>
                                                </a:moveTo>
                                                <a:lnTo>
                                                  <a:pt x="7976" y="12443"/>
                                                </a:lnTo>
                                                <a:cubicBezTo>
                                                  <a:pt x="8793" y="13170"/>
                                                  <a:pt x="9701" y="13079"/>
                                                  <a:pt x="10609" y="12262"/>
                                                </a:cubicBezTo>
                                                <a:cubicBezTo>
                                                  <a:pt x="11244" y="11717"/>
                                                  <a:pt x="11879" y="10718"/>
                                                  <a:pt x="11244" y="9900"/>
                                                </a:cubicBezTo>
                                                <a:cubicBezTo>
                                                  <a:pt x="10699" y="9265"/>
                                                  <a:pt x="10245" y="9446"/>
                                                  <a:pt x="9610" y="9719"/>
                                                </a:cubicBezTo>
                                                <a:cubicBezTo>
                                                  <a:pt x="7069" y="11172"/>
                                                  <a:pt x="3892" y="14442"/>
                                                  <a:pt x="1078" y="11354"/>
                                                </a:cubicBezTo>
                                                <a:cubicBezTo>
                                                  <a:pt x="-737" y="9355"/>
                                                  <a:pt x="-102" y="7176"/>
                                                  <a:pt x="1804" y="5541"/>
                                                </a:cubicBezTo>
                                                <a:cubicBezTo>
                                                  <a:pt x="2984" y="4541"/>
                                                  <a:pt x="4437" y="3724"/>
                                                  <a:pt x="5980" y="3906"/>
                                                </a:cubicBezTo>
                                                <a:cubicBezTo>
                                                  <a:pt x="5798" y="3542"/>
                                                  <a:pt x="5526" y="3179"/>
                                                  <a:pt x="5344" y="2816"/>
                                                </a:cubicBezTo>
                                                <a:lnTo>
                                                  <a:pt x="8521" y="0"/>
                                                </a:lnTo>
                                                <a:cubicBezTo>
                                                  <a:pt x="8884" y="1090"/>
                                                  <a:pt x="9610" y="1998"/>
                                                  <a:pt x="10336" y="2816"/>
                                                </a:cubicBezTo>
                                                <a:lnTo>
                                                  <a:pt x="14058" y="6994"/>
                                                </a:lnTo>
                                                <a:cubicBezTo>
                                                  <a:pt x="16418" y="9719"/>
                                                  <a:pt x="14693" y="12171"/>
                                                  <a:pt x="12424" y="14169"/>
                                                </a:cubicBezTo>
                                                <a:cubicBezTo>
                                                  <a:pt x="11335" y="15078"/>
                                                  <a:pt x="10064" y="15895"/>
                                                  <a:pt x="8793" y="16167"/>
                                                </a:cubicBezTo>
                                                <a:cubicBezTo>
                                                  <a:pt x="7523" y="16440"/>
                                                  <a:pt x="6252" y="16167"/>
                                                  <a:pt x="4981" y="14896"/>
                                                </a:cubicBezTo>
                                                <a:moveTo>
                                                  <a:pt x="4709" y="6449"/>
                                                </a:moveTo>
                                                <a:cubicBezTo>
                                                  <a:pt x="3983" y="7085"/>
                                                  <a:pt x="3710" y="7902"/>
                                                  <a:pt x="4346" y="8720"/>
                                                </a:cubicBezTo>
                                                <a:cubicBezTo>
                                                  <a:pt x="4981" y="9537"/>
                                                  <a:pt x="5889" y="9265"/>
                                                  <a:pt x="6706" y="8810"/>
                                                </a:cubicBezTo>
                                                <a:cubicBezTo>
                                                  <a:pt x="7523" y="8447"/>
                                                  <a:pt x="8430" y="7720"/>
                                                  <a:pt x="9066" y="7630"/>
                                                </a:cubicBezTo>
                                                <a:cubicBezTo>
                                                  <a:pt x="7341" y="5541"/>
                                                  <a:pt x="6161" y="5177"/>
                                                  <a:pt x="4618" y="6449"/>
                                                </a:cubicBezTo>
                                              </a:path>
                                            </a:pathLst>
                                          </a:custGeom>
                                          <a:solidFill>
                                            <a:srgbClr val="70B0E1"/>
                                          </a:solidFill>
                                          <a:ln w="8148" cap="flat">
                                            <a:noFill/>
                                            <a:prstDash val="solid"/>
                                            <a:miter/>
                                          </a:ln>
                                        </wps:spPr>
                                        <wps:bodyPr/>
                                      </wps:wsp>
                                      <wps:wsp>
                                        <wps:cNvPr id="1435386901" name="Forme libre : forme 1435386901"/>
                                        <wps:cNvSpPr/>
                                        <wps:spPr>
                                          <a:xfrm>
                                            <a:off x="1765715" y="2721248"/>
                                            <a:ext cx="16611" cy="18165"/>
                                          </a:xfrm>
                                          <a:custGeom>
                                            <a:avLst/>
                                            <a:gdLst>
                                              <a:gd name="csX0" fmla="*/ 8441 w 16611"/>
                                              <a:gd name="csY0" fmla="*/ 18166 h 18165"/>
                                              <a:gd name="csX1" fmla="*/ 11527 w 16611"/>
                                              <a:gd name="csY1" fmla="*/ 15441 h 18165"/>
                                              <a:gd name="csX2" fmla="*/ 10347 w 16611"/>
                                              <a:gd name="csY2" fmla="*/ 14078 h 18165"/>
                                              <a:gd name="csX3" fmla="*/ 10347 w 16611"/>
                                              <a:gd name="csY3" fmla="*/ 14078 h 18165"/>
                                              <a:gd name="csX4" fmla="*/ 14795 w 16611"/>
                                              <a:gd name="csY4" fmla="*/ 12988 h 18165"/>
                                              <a:gd name="csX5" fmla="*/ 14976 w 16611"/>
                                              <a:gd name="csY5" fmla="*/ 6176 h 18165"/>
                                              <a:gd name="csX6" fmla="*/ 9530 w 16611"/>
                                              <a:gd name="csY6" fmla="*/ 0 h 18165"/>
                                              <a:gd name="csX7" fmla="*/ 6444 w 16611"/>
                                              <a:gd name="csY7" fmla="*/ 2816 h 18165"/>
                                              <a:gd name="csX8" fmla="*/ 10529 w 16611"/>
                                              <a:gd name="csY8" fmla="*/ 7448 h 18165"/>
                                              <a:gd name="csX9" fmla="*/ 11346 w 16611"/>
                                              <a:gd name="csY9" fmla="*/ 11535 h 18165"/>
                                              <a:gd name="csX10" fmla="*/ 7806 w 16611"/>
                                              <a:gd name="csY10" fmla="*/ 10990 h 18165"/>
                                              <a:gd name="csX11" fmla="*/ 3177 w 16611"/>
                                              <a:gd name="csY11" fmla="*/ 5722 h 18165"/>
                                              <a:gd name="csX12" fmla="*/ 0 w 16611"/>
                                              <a:gd name="csY12" fmla="*/ 8538 h 18165"/>
                                              <a:gd name="csX13" fmla="*/ 8532 w 16611"/>
                                              <a:gd name="csY13" fmla="*/ 18166 h 18165"/>
                                              <a:gd name="csX14" fmla="*/ 8532 w 16611"/>
                                              <a:gd name="csY14" fmla="*/ 18166 h 181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11" h="18165">
                                                <a:moveTo>
                                                  <a:pt x="8441" y="18166"/>
                                                </a:moveTo>
                                                <a:lnTo>
                                                  <a:pt x="11527" y="15441"/>
                                                </a:lnTo>
                                                <a:lnTo>
                                                  <a:pt x="10347" y="14078"/>
                                                </a:lnTo>
                                                <a:lnTo>
                                                  <a:pt x="10347" y="14078"/>
                                                </a:lnTo>
                                                <a:cubicBezTo>
                                                  <a:pt x="11799" y="14533"/>
                                                  <a:pt x="13615" y="13988"/>
                                                  <a:pt x="14795" y="12988"/>
                                                </a:cubicBezTo>
                                                <a:cubicBezTo>
                                                  <a:pt x="18062" y="10173"/>
                                                  <a:pt x="16156" y="7539"/>
                                                  <a:pt x="14976" y="6176"/>
                                                </a:cubicBezTo>
                                                <a:lnTo>
                                                  <a:pt x="9530" y="0"/>
                                                </a:lnTo>
                                                <a:lnTo>
                                                  <a:pt x="6444" y="2816"/>
                                                </a:lnTo>
                                                <a:lnTo>
                                                  <a:pt x="10529" y="7448"/>
                                                </a:lnTo>
                                                <a:cubicBezTo>
                                                  <a:pt x="11709" y="8810"/>
                                                  <a:pt x="12979" y="9991"/>
                                                  <a:pt x="11346" y="11535"/>
                                                </a:cubicBezTo>
                                                <a:cubicBezTo>
                                                  <a:pt x="10166" y="12534"/>
                                                  <a:pt x="8804" y="11989"/>
                                                  <a:pt x="7806" y="10990"/>
                                                </a:cubicBezTo>
                                                <a:lnTo>
                                                  <a:pt x="3177" y="5722"/>
                                                </a:lnTo>
                                                <a:lnTo>
                                                  <a:pt x="0" y="8538"/>
                                                </a:lnTo>
                                                <a:lnTo>
                                                  <a:pt x="8532" y="18166"/>
                                                </a:lnTo>
                                                <a:lnTo>
                                                  <a:pt x="8532" y="18166"/>
                                                </a:lnTo>
                                                <a:close/>
                                              </a:path>
                                            </a:pathLst>
                                          </a:custGeom>
                                          <a:solidFill>
                                            <a:srgbClr val="70B0E1"/>
                                          </a:solidFill>
                                          <a:ln w="8148" cap="flat">
                                            <a:noFill/>
                                            <a:prstDash val="solid"/>
                                            <a:miter/>
                                          </a:ln>
                                        </wps:spPr>
                                        <wps:bodyPr/>
                                      </wps:wsp>
                                      <wps:wsp>
                                        <wps:cNvPr id="1649326407" name="Forme libre : forme 1649326407"/>
                                        <wps:cNvSpPr/>
                                        <wps:spPr>
                                          <a:xfrm>
                                            <a:off x="1778356" y="2714008"/>
                                            <a:ext cx="13881" cy="13851"/>
                                          </a:xfrm>
                                          <a:custGeom>
                                            <a:avLst/>
                                            <a:gdLst>
                                              <a:gd name="csX0" fmla="*/ 9687 w 13881"/>
                                              <a:gd name="csY0" fmla="*/ 6786 h 13851"/>
                                              <a:gd name="csX1" fmla="*/ 9415 w 13881"/>
                                              <a:gd name="csY1" fmla="*/ 9511 h 13851"/>
                                              <a:gd name="csX2" fmla="*/ 4876 w 13881"/>
                                              <a:gd name="csY2" fmla="*/ 8512 h 13851"/>
                                              <a:gd name="csX3" fmla="*/ 4513 w 13881"/>
                                              <a:gd name="csY3" fmla="*/ 4334 h 13851"/>
                                              <a:gd name="csX4" fmla="*/ 7781 w 13881"/>
                                              <a:gd name="csY4" fmla="*/ 4334 h 13851"/>
                                              <a:gd name="csX5" fmla="*/ 10867 w 13881"/>
                                              <a:gd name="csY5" fmla="*/ 1609 h 13851"/>
                                              <a:gd name="csX6" fmla="*/ 2426 w 13881"/>
                                              <a:gd name="csY6" fmla="*/ 1882 h 13851"/>
                                              <a:gd name="csX7" fmla="*/ 1700 w 13881"/>
                                              <a:gd name="csY7" fmla="*/ 11237 h 13851"/>
                                              <a:gd name="csX8" fmla="*/ 11411 w 13881"/>
                                              <a:gd name="csY8" fmla="*/ 12054 h 13851"/>
                                              <a:gd name="csX9" fmla="*/ 12773 w 13881"/>
                                              <a:gd name="csY9" fmla="*/ 4061 h 13851"/>
                                              <a:gd name="csX10" fmla="*/ 9687 w 13881"/>
                                              <a:gd name="csY10" fmla="*/ 6786 h 13851"/>
                                              <a:gd name="csX11" fmla="*/ 9687 w 13881"/>
                                              <a:gd name="csY11" fmla="*/ 6786 h 1385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3881" h="13851">
                                                <a:moveTo>
                                                  <a:pt x="9687" y="6786"/>
                                                </a:moveTo>
                                                <a:cubicBezTo>
                                                  <a:pt x="10413" y="7604"/>
                                                  <a:pt x="10141" y="8784"/>
                                                  <a:pt x="9415" y="9511"/>
                                                </a:cubicBezTo>
                                                <a:cubicBezTo>
                                                  <a:pt x="7690" y="11055"/>
                                                  <a:pt x="6056" y="9784"/>
                                                  <a:pt x="4876" y="8512"/>
                                                </a:cubicBezTo>
                                                <a:cubicBezTo>
                                                  <a:pt x="3787" y="7240"/>
                                                  <a:pt x="3152" y="5515"/>
                                                  <a:pt x="4513" y="4334"/>
                                                </a:cubicBezTo>
                                                <a:cubicBezTo>
                                                  <a:pt x="5602" y="3425"/>
                                                  <a:pt x="6782" y="3516"/>
                                                  <a:pt x="7781" y="4334"/>
                                                </a:cubicBezTo>
                                                <a:lnTo>
                                                  <a:pt x="10867" y="1609"/>
                                                </a:lnTo>
                                                <a:cubicBezTo>
                                                  <a:pt x="8325" y="-753"/>
                                                  <a:pt x="4967" y="-389"/>
                                                  <a:pt x="2426" y="1882"/>
                                                </a:cubicBezTo>
                                                <a:cubicBezTo>
                                                  <a:pt x="-479" y="4425"/>
                                                  <a:pt x="-842" y="8330"/>
                                                  <a:pt x="1700" y="11237"/>
                                                </a:cubicBezTo>
                                                <a:cubicBezTo>
                                                  <a:pt x="4423" y="14325"/>
                                                  <a:pt x="8325" y="14779"/>
                                                  <a:pt x="11411" y="12054"/>
                                                </a:cubicBezTo>
                                                <a:cubicBezTo>
                                                  <a:pt x="13771" y="9874"/>
                                                  <a:pt x="14860" y="6786"/>
                                                  <a:pt x="12773" y="4061"/>
                                                </a:cubicBezTo>
                                                <a:lnTo>
                                                  <a:pt x="9687" y="6786"/>
                                                </a:lnTo>
                                                <a:lnTo>
                                                  <a:pt x="9687" y="6786"/>
                                                </a:lnTo>
                                                <a:close/>
                                              </a:path>
                                            </a:pathLst>
                                          </a:custGeom>
                                          <a:solidFill>
                                            <a:srgbClr val="70B0E1"/>
                                          </a:solidFill>
                                          <a:ln w="8148" cap="flat">
                                            <a:noFill/>
                                            <a:prstDash val="solid"/>
                                            <a:miter/>
                                          </a:ln>
                                        </wps:spPr>
                                        <wps:bodyPr/>
                                      </wps:wsp>
                                      <wps:wsp>
                                        <wps:cNvPr id="1753558599" name="Forme libre : forme 1753558599"/>
                                        <wps:cNvSpPr/>
                                        <wps:spPr>
                                          <a:xfrm>
                                            <a:off x="1788441" y="2704771"/>
                                            <a:ext cx="13882" cy="14029"/>
                                          </a:xfrm>
                                          <a:custGeom>
                                            <a:avLst/>
                                            <a:gdLst>
                                              <a:gd name="csX0" fmla="*/ 4322 w 13882"/>
                                              <a:gd name="csY0" fmla="*/ 8121 h 14029"/>
                                              <a:gd name="csX1" fmla="*/ 11402 w 13882"/>
                                              <a:gd name="csY1" fmla="*/ 1853 h 14029"/>
                                              <a:gd name="csX2" fmla="*/ 11583 w 13882"/>
                                              <a:gd name="csY2" fmla="*/ 12208 h 14029"/>
                                              <a:gd name="csX3" fmla="*/ 1871 w 13882"/>
                                              <a:gd name="csY3" fmla="*/ 11754 h 14029"/>
                                              <a:gd name="csX4" fmla="*/ 2598 w 13882"/>
                                              <a:gd name="csY4" fmla="*/ 1944 h 14029"/>
                                              <a:gd name="csX5" fmla="*/ 10222 w 13882"/>
                                              <a:gd name="csY5" fmla="*/ 945 h 14029"/>
                                              <a:gd name="csX6" fmla="*/ 7317 w 13882"/>
                                              <a:gd name="csY6" fmla="*/ 3579 h 14029"/>
                                              <a:gd name="csX7" fmla="*/ 4594 w 13882"/>
                                              <a:gd name="csY7" fmla="*/ 4124 h 14029"/>
                                              <a:gd name="csX8" fmla="*/ 4413 w 13882"/>
                                              <a:gd name="csY8" fmla="*/ 8212 h 14029"/>
                                              <a:gd name="csX9" fmla="*/ 5865 w 13882"/>
                                              <a:gd name="csY9" fmla="*/ 9937 h 14029"/>
                                              <a:gd name="csX10" fmla="*/ 9677 w 13882"/>
                                              <a:gd name="csY10" fmla="*/ 10119 h 14029"/>
                                              <a:gd name="csX11" fmla="*/ 9859 w 13882"/>
                                              <a:gd name="csY11" fmla="*/ 6486 h 14029"/>
                                              <a:gd name="csX12" fmla="*/ 5956 w 13882"/>
                                              <a:gd name="csY12" fmla="*/ 9937 h 140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882" h="14029">
                                                <a:moveTo>
                                                  <a:pt x="4322" y="8121"/>
                                                </a:moveTo>
                                                <a:lnTo>
                                                  <a:pt x="11402" y="1853"/>
                                                </a:lnTo>
                                                <a:cubicBezTo>
                                                  <a:pt x="14397" y="4942"/>
                                                  <a:pt x="14941" y="9120"/>
                                                  <a:pt x="11583" y="12208"/>
                                                </a:cubicBezTo>
                                                <a:cubicBezTo>
                                                  <a:pt x="8770" y="14751"/>
                                                  <a:pt x="4504" y="14660"/>
                                                  <a:pt x="1871" y="11754"/>
                                                </a:cubicBezTo>
                                                <a:cubicBezTo>
                                                  <a:pt x="-942" y="8484"/>
                                                  <a:pt x="-489" y="4760"/>
                                                  <a:pt x="2598" y="1944"/>
                                                </a:cubicBezTo>
                                                <a:cubicBezTo>
                                                  <a:pt x="4776" y="37"/>
                                                  <a:pt x="7680" y="-780"/>
                                                  <a:pt x="10222" y="945"/>
                                                </a:cubicBezTo>
                                                <a:lnTo>
                                                  <a:pt x="7317" y="3579"/>
                                                </a:lnTo>
                                                <a:cubicBezTo>
                                                  <a:pt x="6410" y="3125"/>
                                                  <a:pt x="5320" y="3398"/>
                                                  <a:pt x="4594" y="4124"/>
                                                </a:cubicBezTo>
                                                <a:cubicBezTo>
                                                  <a:pt x="3233" y="5305"/>
                                                  <a:pt x="3324" y="6849"/>
                                                  <a:pt x="4413" y="8212"/>
                                                </a:cubicBezTo>
                                                <a:moveTo>
                                                  <a:pt x="5865" y="9937"/>
                                                </a:moveTo>
                                                <a:cubicBezTo>
                                                  <a:pt x="7136" y="10936"/>
                                                  <a:pt x="8588" y="11118"/>
                                                  <a:pt x="9677" y="10119"/>
                                                </a:cubicBezTo>
                                                <a:cubicBezTo>
                                                  <a:pt x="10766" y="9211"/>
                                                  <a:pt x="10676" y="7667"/>
                                                  <a:pt x="9859" y="6486"/>
                                                </a:cubicBezTo>
                                                <a:lnTo>
                                                  <a:pt x="5956" y="9937"/>
                                                </a:lnTo>
                                                <a:close/>
                                              </a:path>
                                            </a:pathLst>
                                          </a:custGeom>
                                          <a:solidFill>
                                            <a:srgbClr val="70B0E1"/>
                                          </a:solidFill>
                                          <a:ln w="8148" cap="flat">
                                            <a:noFill/>
                                            <a:prstDash val="solid"/>
                                            <a:miter/>
                                          </a:ln>
                                        </wps:spPr>
                                        <wps:bodyPr/>
                                      </wps:wsp>
                                    </wpg:grpSp>
                                  </wpg:grpSp>
                                </wpg:grpSp>
                                <wpg:grpSp>
                                  <wpg:cNvPr id="1891879716" name="Graphique 3"/>
                                  <wpg:cNvGrpSpPr/>
                                  <wpg:grpSpPr>
                                    <a:xfrm>
                                      <a:off x="1503858" y="2560573"/>
                                      <a:ext cx="326495" cy="266774"/>
                                      <a:chOff x="1503858" y="2560573"/>
                                      <a:chExt cx="326495" cy="266774"/>
                                    </a:xfrm>
                                    <a:solidFill>
                                      <a:srgbClr val="F2D2C5"/>
                                    </a:solidFill>
                                  </wpg:grpSpPr>
                                  <wps:wsp>
                                    <wps:cNvPr id="1151788776" name="Forme libre : forme 1151788776"/>
                                    <wps:cNvSpPr/>
                                    <wps:spPr>
                                      <a:xfrm>
                                        <a:off x="1665964" y="2723519"/>
                                        <a:ext cx="87641" cy="83744"/>
                                      </a:xfrm>
                                      <a:custGeom>
                                        <a:avLst/>
                                        <a:gdLst>
                                          <a:gd name="csX0" fmla="*/ 40935 w 87641"/>
                                          <a:gd name="csY0" fmla="*/ 0 h 83744"/>
                                          <a:gd name="csX1" fmla="*/ 55548 w 87641"/>
                                          <a:gd name="csY1" fmla="*/ 23525 h 83744"/>
                                          <a:gd name="csX2" fmla="*/ 84502 w 87641"/>
                                          <a:gd name="csY2" fmla="*/ 62581 h 83744"/>
                                          <a:gd name="csX3" fmla="*/ 64080 w 87641"/>
                                          <a:gd name="csY3" fmla="*/ 79202 h 83744"/>
                                          <a:gd name="csX4" fmla="*/ 0 w 87641"/>
                                          <a:gd name="csY4" fmla="*/ 24887 h 83744"/>
                                          <a:gd name="csX5" fmla="*/ 41026 w 87641"/>
                                          <a:gd name="csY5" fmla="*/ 91 h 83744"/>
                                        </a:gdLst>
                                        <a:ahLst/>
                                        <a:cxnLst>
                                          <a:cxn ang="0">
                                            <a:pos x="csX0" y="csY0"/>
                                          </a:cxn>
                                          <a:cxn ang="0">
                                            <a:pos x="csX1" y="csY1"/>
                                          </a:cxn>
                                          <a:cxn ang="0">
                                            <a:pos x="csX2" y="csY2"/>
                                          </a:cxn>
                                          <a:cxn ang="0">
                                            <a:pos x="csX3" y="csY3"/>
                                          </a:cxn>
                                          <a:cxn ang="0">
                                            <a:pos x="csX4" y="csY4"/>
                                          </a:cxn>
                                          <a:cxn ang="0">
                                            <a:pos x="csX5" y="csY5"/>
                                          </a:cxn>
                                        </a:cxnLst>
                                        <a:rect l="l" t="t" r="r" b="b"/>
                                        <a:pathLst>
                                          <a:path w="87641" h="83744">
                                            <a:moveTo>
                                              <a:pt x="40935" y="0"/>
                                            </a:moveTo>
                                            <a:cubicBezTo>
                                              <a:pt x="42115" y="3452"/>
                                              <a:pt x="45836" y="10264"/>
                                              <a:pt x="55548" y="23525"/>
                                            </a:cubicBezTo>
                                            <a:cubicBezTo>
                                              <a:pt x="75789" y="50955"/>
                                              <a:pt x="73973" y="47685"/>
                                              <a:pt x="84502" y="62581"/>
                                            </a:cubicBezTo>
                                            <a:cubicBezTo>
                                              <a:pt x="95394" y="78022"/>
                                              <a:pt x="75335" y="90919"/>
                                              <a:pt x="64080" y="79202"/>
                                            </a:cubicBezTo>
                                            <a:cubicBezTo>
                                              <a:pt x="50647" y="65215"/>
                                              <a:pt x="15521" y="38421"/>
                                              <a:pt x="0" y="24887"/>
                                            </a:cubicBezTo>
                                            <a:cubicBezTo>
                                              <a:pt x="908" y="19528"/>
                                              <a:pt x="40753" y="91"/>
                                              <a:pt x="41026" y="91"/>
                                            </a:cubicBezTo>
                                            <a:close/>
                                          </a:path>
                                        </a:pathLst>
                                      </a:custGeom>
                                      <a:solidFill>
                                        <a:srgbClr val="F2D2C5"/>
                                      </a:solidFill>
                                      <a:ln w="8148" cap="flat">
                                        <a:noFill/>
                                        <a:prstDash val="solid"/>
                                        <a:miter/>
                                      </a:ln>
                                    </wps:spPr>
                                    <wps:bodyPr/>
                                  </wps:wsp>
                                  <wps:wsp>
                                    <wps:cNvPr id="1774568441" name="Forme libre : forme 1774568441"/>
                                    <wps:cNvSpPr/>
                                    <wps:spPr>
                                      <a:xfrm>
                                        <a:off x="1503858" y="2560573"/>
                                        <a:ext cx="301430" cy="214309"/>
                                      </a:xfrm>
                                      <a:custGeom>
                                        <a:avLst/>
                                        <a:gdLst>
                                          <a:gd name="csX0" fmla="*/ 52553 w 301430"/>
                                          <a:gd name="csY0" fmla="*/ 0 h 214309"/>
                                          <a:gd name="csX1" fmla="*/ 145769 w 301430"/>
                                          <a:gd name="csY1" fmla="*/ 53589 h 214309"/>
                                          <a:gd name="csX2" fmla="*/ 164103 w 301430"/>
                                          <a:gd name="csY2" fmla="*/ 59038 h 214309"/>
                                          <a:gd name="csX3" fmla="*/ 233084 w 301430"/>
                                          <a:gd name="csY3" fmla="*/ 81746 h 214309"/>
                                          <a:gd name="csX4" fmla="*/ 301430 w 301430"/>
                                          <a:gd name="csY4" fmla="*/ 110084 h 214309"/>
                                          <a:gd name="csX5" fmla="*/ 223191 w 301430"/>
                                          <a:gd name="csY5" fmla="*/ 120348 h 214309"/>
                                          <a:gd name="csX6" fmla="*/ 237804 w 301430"/>
                                          <a:gd name="csY6" fmla="*/ 147415 h 214309"/>
                                          <a:gd name="csX7" fmla="*/ 273293 w 301430"/>
                                          <a:gd name="csY7" fmla="*/ 194009 h 214309"/>
                                          <a:gd name="csX8" fmla="*/ 252871 w 301430"/>
                                          <a:gd name="csY8" fmla="*/ 210631 h 214309"/>
                                          <a:gd name="csX9" fmla="*/ 203586 w 301430"/>
                                          <a:gd name="csY9" fmla="*/ 174209 h 214309"/>
                                          <a:gd name="csX10" fmla="*/ 116542 w 301430"/>
                                          <a:gd name="csY10" fmla="*/ 198733 h 214309"/>
                                          <a:gd name="csX11" fmla="*/ 79782 w 301430"/>
                                          <a:gd name="csY11" fmla="*/ 137696 h 214309"/>
                                          <a:gd name="csX12" fmla="*/ 75244 w 301430"/>
                                          <a:gd name="csY12" fmla="*/ 132973 h 214309"/>
                                          <a:gd name="csX13" fmla="*/ 0 w 301430"/>
                                          <a:gd name="csY13" fmla="*/ 87377 h 214309"/>
                                          <a:gd name="csX14" fmla="*/ 52462 w 301430"/>
                                          <a:gd name="csY14" fmla="*/ 0 h 214309"/>
                                          <a:gd name="csX15" fmla="*/ 52462 w 301430"/>
                                          <a:gd name="csY15" fmla="*/ 0 h 2143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301430" h="214309">
                                            <a:moveTo>
                                              <a:pt x="52553" y="0"/>
                                            </a:moveTo>
                                            <a:lnTo>
                                              <a:pt x="145769" y="53589"/>
                                            </a:lnTo>
                                            <a:cubicBezTo>
                                              <a:pt x="151214" y="56405"/>
                                              <a:pt x="157296" y="58221"/>
                                              <a:pt x="164103" y="59038"/>
                                            </a:cubicBezTo>
                                            <a:cubicBezTo>
                                              <a:pt x="181711" y="61037"/>
                                              <a:pt x="218471" y="66941"/>
                                              <a:pt x="233084" y="81746"/>
                                            </a:cubicBezTo>
                                            <a:cubicBezTo>
                                              <a:pt x="262220" y="111174"/>
                                              <a:pt x="293534" y="107087"/>
                                              <a:pt x="301430" y="110084"/>
                                            </a:cubicBezTo>
                                            <a:cubicBezTo>
                                              <a:pt x="274019" y="154136"/>
                                              <a:pt x="223191" y="120348"/>
                                              <a:pt x="223191" y="120348"/>
                                            </a:cubicBezTo>
                                            <a:cubicBezTo>
                                              <a:pt x="223191" y="120348"/>
                                              <a:pt x="218471" y="121074"/>
                                              <a:pt x="237804" y="147415"/>
                                            </a:cubicBezTo>
                                            <a:cubicBezTo>
                                              <a:pt x="258045" y="174845"/>
                                              <a:pt x="264035" y="178296"/>
                                              <a:pt x="273293" y="194009"/>
                                            </a:cubicBezTo>
                                            <a:cubicBezTo>
                                              <a:pt x="282733" y="210177"/>
                                              <a:pt x="266032" y="220077"/>
                                              <a:pt x="252871" y="210631"/>
                                            </a:cubicBezTo>
                                            <a:cubicBezTo>
                                              <a:pt x="236080" y="198460"/>
                                              <a:pt x="216474" y="185108"/>
                                              <a:pt x="203586" y="174209"/>
                                            </a:cubicBezTo>
                                            <a:cubicBezTo>
                                              <a:pt x="202043" y="172937"/>
                                              <a:pt x="119356" y="199369"/>
                                              <a:pt x="116542" y="198733"/>
                                            </a:cubicBezTo>
                                            <a:cubicBezTo>
                                              <a:pt x="104561" y="180567"/>
                                              <a:pt x="79782" y="137696"/>
                                              <a:pt x="79782" y="137696"/>
                                            </a:cubicBezTo>
                                            <a:cubicBezTo>
                                              <a:pt x="78784" y="135698"/>
                                              <a:pt x="77241" y="134154"/>
                                              <a:pt x="75244" y="132973"/>
                                            </a:cubicBezTo>
                                            <a:lnTo>
                                              <a:pt x="0" y="87377"/>
                                            </a:lnTo>
                                            <a:lnTo>
                                              <a:pt x="52462" y="0"/>
                                            </a:lnTo>
                                            <a:lnTo>
                                              <a:pt x="52462" y="0"/>
                                            </a:lnTo>
                                            <a:close/>
                                          </a:path>
                                        </a:pathLst>
                                      </a:custGeom>
                                      <a:solidFill>
                                        <a:srgbClr val="F2D2C5"/>
                                      </a:solidFill>
                                      <a:ln w="8148" cap="flat">
                                        <a:noFill/>
                                        <a:prstDash val="solid"/>
                                        <a:miter/>
                                      </a:ln>
                                    </wps:spPr>
                                    <wps:bodyPr/>
                                  </wps:wsp>
                                  <wps:wsp>
                                    <wps:cNvPr id="1850855536" name="Forme libre : forme 1850855536"/>
                                    <wps:cNvSpPr/>
                                    <wps:spPr>
                                      <a:xfrm>
                                        <a:off x="1617042" y="2726425"/>
                                        <a:ext cx="105668" cy="100921"/>
                                      </a:xfrm>
                                      <a:custGeom>
                                        <a:avLst/>
                                        <a:gdLst>
                                          <a:gd name="csX0" fmla="*/ 36941 w 105668"/>
                                          <a:gd name="csY0" fmla="*/ 0 h 100921"/>
                                          <a:gd name="csX1" fmla="*/ 56910 w 105668"/>
                                          <a:gd name="csY1" fmla="*/ 22616 h 100921"/>
                                          <a:gd name="csX2" fmla="*/ 102383 w 105668"/>
                                          <a:gd name="csY2" fmla="*/ 79747 h 100921"/>
                                          <a:gd name="csX3" fmla="*/ 82233 w 105668"/>
                                          <a:gd name="csY3" fmla="*/ 96641 h 100921"/>
                                          <a:gd name="csX4" fmla="*/ 0 w 105668"/>
                                          <a:gd name="csY4" fmla="*/ 26068 h 100921"/>
                                          <a:gd name="csX5" fmla="*/ 36941 w 105668"/>
                                          <a:gd name="csY5" fmla="*/ 91 h 100921"/>
                                          <a:gd name="csX6" fmla="*/ 36941 w 105668"/>
                                          <a:gd name="csY6" fmla="*/ 91 h 10092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5668" h="100921">
                                            <a:moveTo>
                                              <a:pt x="36941" y="0"/>
                                            </a:moveTo>
                                            <a:cubicBezTo>
                                              <a:pt x="38212" y="3361"/>
                                              <a:pt x="46744" y="9718"/>
                                              <a:pt x="56910" y="22616"/>
                                            </a:cubicBezTo>
                                            <a:cubicBezTo>
                                              <a:pt x="77967" y="49411"/>
                                              <a:pt x="92308" y="66032"/>
                                              <a:pt x="102383" y="79747"/>
                                            </a:cubicBezTo>
                                            <a:cubicBezTo>
                                              <a:pt x="113456" y="94825"/>
                                              <a:pt x="93942" y="107995"/>
                                              <a:pt x="82233" y="96641"/>
                                            </a:cubicBezTo>
                                            <a:cubicBezTo>
                                              <a:pt x="68346" y="83108"/>
                                              <a:pt x="16065" y="39056"/>
                                              <a:pt x="0" y="26068"/>
                                            </a:cubicBezTo>
                                            <a:cubicBezTo>
                                              <a:pt x="817" y="20709"/>
                                              <a:pt x="36760" y="91"/>
                                              <a:pt x="36941" y="91"/>
                                            </a:cubicBezTo>
                                            <a:lnTo>
                                              <a:pt x="36941" y="91"/>
                                            </a:lnTo>
                                            <a:close/>
                                          </a:path>
                                        </a:pathLst>
                                      </a:custGeom>
                                      <a:solidFill>
                                        <a:srgbClr val="F2D2C5"/>
                                      </a:solidFill>
                                      <a:ln w="8148" cap="flat">
                                        <a:noFill/>
                                        <a:prstDash val="solid"/>
                                        <a:miter/>
                                      </a:ln>
                                    </wps:spPr>
                                    <wps:bodyPr/>
                                  </wps:wsp>
                                  <wps:wsp>
                                    <wps:cNvPr id="370526752" name="Forme libre : forme 370526752"/>
                                    <wps:cNvSpPr/>
                                    <wps:spPr>
                                      <a:xfrm>
                                        <a:off x="1596529" y="2711711"/>
                                        <a:ext cx="67199" cy="106459"/>
                                      </a:xfrm>
                                      <a:custGeom>
                                        <a:avLst/>
                                        <a:gdLst>
                                          <a:gd name="csX0" fmla="*/ 18335 w 67199"/>
                                          <a:gd name="csY0" fmla="*/ 91 h 106459"/>
                                          <a:gd name="csX1" fmla="*/ 27683 w 67199"/>
                                          <a:gd name="csY1" fmla="*/ 20345 h 106459"/>
                                          <a:gd name="csX2" fmla="*/ 65532 w 67199"/>
                                          <a:gd name="csY2" fmla="*/ 87014 h 106459"/>
                                          <a:gd name="csX3" fmla="*/ 52462 w 67199"/>
                                          <a:gd name="csY3" fmla="*/ 102727 h 106459"/>
                                          <a:gd name="csX4" fmla="*/ 0 w 67199"/>
                                          <a:gd name="csY4" fmla="*/ 8084 h 106459"/>
                                          <a:gd name="csX5" fmla="*/ 18335 w 67199"/>
                                          <a:gd name="csY5" fmla="*/ 0 h 106459"/>
                                          <a:gd name="csX6" fmla="*/ 18335 w 67199"/>
                                          <a:gd name="csY6" fmla="*/ 0 h 10645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67199" h="106459">
                                            <a:moveTo>
                                              <a:pt x="18335" y="91"/>
                                            </a:moveTo>
                                            <a:cubicBezTo>
                                              <a:pt x="19151" y="3088"/>
                                              <a:pt x="21421" y="8992"/>
                                              <a:pt x="27683" y="20345"/>
                                            </a:cubicBezTo>
                                            <a:cubicBezTo>
                                              <a:pt x="40663" y="43870"/>
                                              <a:pt x="59633" y="73389"/>
                                              <a:pt x="65532" y="87014"/>
                                            </a:cubicBezTo>
                                            <a:cubicBezTo>
                                              <a:pt x="71614" y="101001"/>
                                              <a:pt x="59633" y="112718"/>
                                              <a:pt x="52462" y="102727"/>
                                            </a:cubicBezTo>
                                            <a:cubicBezTo>
                                              <a:pt x="43839" y="90919"/>
                                              <a:pt x="10256" y="24342"/>
                                              <a:pt x="0" y="8084"/>
                                            </a:cubicBezTo>
                                            <a:cubicBezTo>
                                              <a:pt x="635" y="3270"/>
                                              <a:pt x="18244" y="91"/>
                                              <a:pt x="18335" y="0"/>
                                            </a:cubicBezTo>
                                            <a:lnTo>
                                              <a:pt x="18335" y="0"/>
                                            </a:lnTo>
                                            <a:close/>
                                          </a:path>
                                        </a:pathLst>
                                      </a:custGeom>
                                      <a:solidFill>
                                        <a:srgbClr val="F2D2C5"/>
                                      </a:solidFill>
                                      <a:ln w="8148" cap="flat">
                                        <a:noFill/>
                                        <a:prstDash val="solid"/>
                                        <a:miter/>
                                      </a:ln>
                                    </wps:spPr>
                                    <wps:bodyPr/>
                                  </wps:wsp>
                                </wpg:grpSp>
                              </wpg:grpSp>
                              <wps:wsp>
                                <wps:cNvPr id="1145008053" name="Forme libre : forme 1145008053"/>
                                <wps:cNvSpPr/>
                                <wps:spPr>
                                  <a:xfrm>
                                    <a:off x="2413504" y="1995075"/>
                                    <a:ext cx="36578" cy="23070"/>
                                  </a:xfrm>
                                  <a:custGeom>
                                    <a:avLst/>
                                    <a:gdLst>
                                      <a:gd name="csX0" fmla="*/ 36578 w 36578"/>
                                      <a:gd name="csY0" fmla="*/ 14351 h 23070"/>
                                      <a:gd name="csX1" fmla="*/ 0 w 36578"/>
                                      <a:gd name="csY1" fmla="*/ 23070 h 23070"/>
                                      <a:gd name="csX2" fmla="*/ 9440 w 36578"/>
                                      <a:gd name="csY2" fmla="*/ 0 h 23070"/>
                                      <a:gd name="csX3" fmla="*/ 36578 w 36578"/>
                                      <a:gd name="csY3" fmla="*/ 14351 h 23070"/>
                                    </a:gdLst>
                                    <a:ahLst/>
                                    <a:cxnLst>
                                      <a:cxn ang="0">
                                        <a:pos x="csX0" y="csY0"/>
                                      </a:cxn>
                                      <a:cxn ang="0">
                                        <a:pos x="csX1" y="csY1"/>
                                      </a:cxn>
                                      <a:cxn ang="0">
                                        <a:pos x="csX2" y="csY2"/>
                                      </a:cxn>
                                      <a:cxn ang="0">
                                        <a:pos x="csX3" y="csY3"/>
                                      </a:cxn>
                                    </a:cxnLst>
                                    <a:rect l="l" t="t" r="r" b="b"/>
                                    <a:pathLst>
                                      <a:path w="36578" h="23070">
                                        <a:moveTo>
                                          <a:pt x="36578" y="14351"/>
                                        </a:moveTo>
                                        <a:lnTo>
                                          <a:pt x="0" y="23070"/>
                                        </a:lnTo>
                                        <a:lnTo>
                                          <a:pt x="9440" y="0"/>
                                        </a:lnTo>
                                        <a:lnTo>
                                          <a:pt x="36578" y="14351"/>
                                        </a:lnTo>
                                        <a:close/>
                                      </a:path>
                                    </a:pathLst>
                                  </a:custGeom>
                                  <a:solidFill>
                                    <a:srgbClr val="F5A386"/>
                                  </a:solidFill>
                                  <a:ln w="8148" cap="flat">
                                    <a:noFill/>
                                    <a:prstDash val="solid"/>
                                    <a:miter/>
                                  </a:ln>
                                </wps:spPr>
                                <wps:bodyPr/>
                              </wps:wsp>
                              <wps:wsp>
                                <wps:cNvPr id="504793513" name="Forme libre : forme 504793513"/>
                                <wps:cNvSpPr/>
                                <wps:spPr>
                                  <a:xfrm>
                                    <a:off x="2434289" y="1967917"/>
                                    <a:ext cx="54095" cy="17893"/>
                                  </a:xfrm>
                                  <a:custGeom>
                                    <a:avLst/>
                                    <a:gdLst>
                                      <a:gd name="csX0" fmla="*/ 54096 w 54095"/>
                                      <a:gd name="csY0" fmla="*/ 13806 h 17893"/>
                                      <a:gd name="csX1" fmla="*/ 363 w 54095"/>
                                      <a:gd name="csY1" fmla="*/ 17893 h 17893"/>
                                      <a:gd name="csX2" fmla="*/ 0 w 54095"/>
                                      <a:gd name="csY2" fmla="*/ 0 h 17893"/>
                                      <a:gd name="csX3" fmla="*/ 54096 w 54095"/>
                                      <a:gd name="csY3" fmla="*/ 13806 h 17893"/>
                                    </a:gdLst>
                                    <a:ahLst/>
                                    <a:cxnLst>
                                      <a:cxn ang="0">
                                        <a:pos x="csX0" y="csY0"/>
                                      </a:cxn>
                                      <a:cxn ang="0">
                                        <a:pos x="csX1" y="csY1"/>
                                      </a:cxn>
                                      <a:cxn ang="0">
                                        <a:pos x="csX2" y="csY2"/>
                                      </a:cxn>
                                      <a:cxn ang="0">
                                        <a:pos x="csX3" y="csY3"/>
                                      </a:cxn>
                                    </a:cxnLst>
                                    <a:rect l="l" t="t" r="r" b="b"/>
                                    <a:pathLst>
                                      <a:path w="54095" h="17893">
                                        <a:moveTo>
                                          <a:pt x="54096" y="13806"/>
                                        </a:moveTo>
                                        <a:lnTo>
                                          <a:pt x="363" y="17893"/>
                                        </a:lnTo>
                                        <a:lnTo>
                                          <a:pt x="0" y="0"/>
                                        </a:lnTo>
                                        <a:lnTo>
                                          <a:pt x="54096" y="13806"/>
                                        </a:lnTo>
                                        <a:close/>
                                      </a:path>
                                    </a:pathLst>
                                  </a:custGeom>
                                  <a:solidFill>
                                    <a:srgbClr val="F5A386"/>
                                  </a:solidFill>
                                  <a:ln w="8148" cap="flat">
                                    <a:noFill/>
                                    <a:prstDash val="solid"/>
                                    <a:miter/>
                                  </a:ln>
                                </wps:spPr>
                                <wps:bodyPr/>
                              </wps:wsp>
                              <wps:wsp>
                                <wps:cNvPr id="441374427" name="Forme libre : forme 441374427"/>
                                <wps:cNvSpPr/>
                                <wps:spPr>
                                  <a:xfrm>
                                    <a:off x="2467963" y="1917689"/>
                                    <a:ext cx="43204" cy="31517"/>
                                  </a:xfrm>
                                  <a:custGeom>
                                    <a:avLst/>
                                    <a:gdLst>
                                      <a:gd name="csX0" fmla="*/ 43204 w 43204"/>
                                      <a:gd name="csY0" fmla="*/ 15713 h 31517"/>
                                      <a:gd name="csX1" fmla="*/ 4720 w 43204"/>
                                      <a:gd name="csY1" fmla="*/ 31517 h 31517"/>
                                      <a:gd name="csX2" fmla="*/ 0 w 43204"/>
                                      <a:gd name="csY2" fmla="*/ 0 h 31517"/>
                                      <a:gd name="csX3" fmla="*/ 43204 w 43204"/>
                                      <a:gd name="csY3" fmla="*/ 15713 h 31517"/>
                                    </a:gdLst>
                                    <a:ahLst/>
                                    <a:cxnLst>
                                      <a:cxn ang="0">
                                        <a:pos x="csX0" y="csY0"/>
                                      </a:cxn>
                                      <a:cxn ang="0">
                                        <a:pos x="csX1" y="csY1"/>
                                      </a:cxn>
                                      <a:cxn ang="0">
                                        <a:pos x="csX2" y="csY2"/>
                                      </a:cxn>
                                      <a:cxn ang="0">
                                        <a:pos x="csX3" y="csY3"/>
                                      </a:cxn>
                                    </a:cxnLst>
                                    <a:rect l="l" t="t" r="r" b="b"/>
                                    <a:pathLst>
                                      <a:path w="43204" h="31517">
                                        <a:moveTo>
                                          <a:pt x="43204" y="15713"/>
                                        </a:moveTo>
                                        <a:lnTo>
                                          <a:pt x="4720" y="31517"/>
                                        </a:lnTo>
                                        <a:lnTo>
                                          <a:pt x="0" y="0"/>
                                        </a:lnTo>
                                        <a:lnTo>
                                          <a:pt x="43204" y="15713"/>
                                        </a:lnTo>
                                        <a:close/>
                                      </a:path>
                                    </a:pathLst>
                                  </a:custGeom>
                                  <a:solidFill>
                                    <a:srgbClr val="F5A386"/>
                                  </a:solidFill>
                                  <a:ln w="8148" cap="flat">
                                    <a:noFill/>
                                    <a:prstDash val="solid"/>
                                    <a:miter/>
                                  </a:ln>
                                </wps:spPr>
                                <wps:bodyPr/>
                              </wps:wsp>
                              <wps:wsp>
                                <wps:cNvPr id="893066322" name="Forme libre : forme 893066322"/>
                                <wps:cNvSpPr/>
                                <wps:spPr>
                                  <a:xfrm>
                                    <a:off x="2488658" y="1872093"/>
                                    <a:ext cx="24415" cy="28883"/>
                                  </a:xfrm>
                                  <a:custGeom>
                                    <a:avLst/>
                                    <a:gdLst>
                                      <a:gd name="csX0" fmla="*/ 24416 w 24415"/>
                                      <a:gd name="csY0" fmla="*/ 10445 h 28883"/>
                                      <a:gd name="csX1" fmla="*/ 3903 w 24415"/>
                                      <a:gd name="csY1" fmla="*/ 28884 h 28883"/>
                                      <a:gd name="csX2" fmla="*/ 0 w 24415"/>
                                      <a:gd name="csY2" fmla="*/ 0 h 28883"/>
                                      <a:gd name="csX3" fmla="*/ 24416 w 24415"/>
                                      <a:gd name="csY3" fmla="*/ 10445 h 28883"/>
                                    </a:gdLst>
                                    <a:ahLst/>
                                    <a:cxnLst>
                                      <a:cxn ang="0">
                                        <a:pos x="csX0" y="csY0"/>
                                      </a:cxn>
                                      <a:cxn ang="0">
                                        <a:pos x="csX1" y="csY1"/>
                                      </a:cxn>
                                      <a:cxn ang="0">
                                        <a:pos x="csX2" y="csY2"/>
                                      </a:cxn>
                                      <a:cxn ang="0">
                                        <a:pos x="csX3" y="csY3"/>
                                      </a:cxn>
                                    </a:cxnLst>
                                    <a:rect l="l" t="t" r="r" b="b"/>
                                    <a:pathLst>
                                      <a:path w="24415" h="28883">
                                        <a:moveTo>
                                          <a:pt x="24416" y="10445"/>
                                        </a:moveTo>
                                        <a:lnTo>
                                          <a:pt x="3903" y="28884"/>
                                        </a:lnTo>
                                        <a:lnTo>
                                          <a:pt x="0" y="0"/>
                                        </a:lnTo>
                                        <a:lnTo>
                                          <a:pt x="24416" y="10445"/>
                                        </a:lnTo>
                                        <a:close/>
                                      </a:path>
                                    </a:pathLst>
                                  </a:custGeom>
                                  <a:solidFill>
                                    <a:srgbClr val="F5A386"/>
                                  </a:solidFill>
                                  <a:ln w="8148" cap="flat">
                                    <a:noFill/>
                                    <a:prstDash val="solid"/>
                                    <a:miter/>
                                  </a:ln>
                                </wps:spPr>
                                <wps:bodyPr/>
                              </wps:wsp>
                              <wps:wsp>
                                <wps:cNvPr id="1809013084" name="Forme libre : forme 1809013084"/>
                                <wps:cNvSpPr/>
                                <wps:spPr>
                                  <a:xfrm>
                                    <a:off x="2345340" y="1836761"/>
                                    <a:ext cx="153403" cy="177743"/>
                                  </a:xfrm>
                                  <a:custGeom>
                                    <a:avLst/>
                                    <a:gdLst>
                                      <a:gd name="csX0" fmla="*/ 150398 w 153403"/>
                                      <a:gd name="csY0" fmla="*/ 0 h 177743"/>
                                      <a:gd name="csX1" fmla="*/ 34854 w 153403"/>
                                      <a:gd name="csY1" fmla="*/ 34152 h 177743"/>
                                      <a:gd name="csX2" fmla="*/ 0 w 153403"/>
                                      <a:gd name="csY2" fmla="*/ 109448 h 177743"/>
                                      <a:gd name="csX3" fmla="*/ 43930 w 153403"/>
                                      <a:gd name="csY3" fmla="*/ 173755 h 177743"/>
                                      <a:gd name="csX4" fmla="*/ 127434 w 153403"/>
                                      <a:gd name="csY4" fmla="*/ 115443 h 177743"/>
                                      <a:gd name="csX5" fmla="*/ 150398 w 153403"/>
                                      <a:gd name="csY5" fmla="*/ 0 h 177743"/>
                                      <a:gd name="csX6" fmla="*/ 150398 w 153403"/>
                                      <a:gd name="csY6" fmla="*/ 0 h 177743"/>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53403" h="177743">
                                        <a:moveTo>
                                          <a:pt x="150398" y="0"/>
                                        </a:moveTo>
                                        <a:cubicBezTo>
                                          <a:pt x="150398" y="0"/>
                                          <a:pt x="101203" y="42689"/>
                                          <a:pt x="34854" y="34152"/>
                                        </a:cubicBezTo>
                                        <a:cubicBezTo>
                                          <a:pt x="34854" y="34152"/>
                                          <a:pt x="2723" y="61309"/>
                                          <a:pt x="0" y="109448"/>
                                        </a:cubicBezTo>
                                        <a:cubicBezTo>
                                          <a:pt x="0" y="109448"/>
                                          <a:pt x="3358" y="152410"/>
                                          <a:pt x="43930" y="173755"/>
                                        </a:cubicBezTo>
                                        <a:cubicBezTo>
                                          <a:pt x="87044" y="196371"/>
                                          <a:pt x="127434" y="115443"/>
                                          <a:pt x="127434" y="115443"/>
                                        </a:cubicBezTo>
                                        <a:cubicBezTo>
                                          <a:pt x="127434" y="115443"/>
                                          <a:pt x="163921" y="75206"/>
                                          <a:pt x="150398" y="0"/>
                                        </a:cubicBezTo>
                                        <a:lnTo>
                                          <a:pt x="150398" y="0"/>
                                        </a:lnTo>
                                        <a:close/>
                                      </a:path>
                                    </a:pathLst>
                                  </a:custGeom>
                                  <a:solidFill>
                                    <a:srgbClr val="F5A386"/>
                                  </a:solidFill>
                                  <a:ln w="8148" cap="flat">
                                    <a:noFill/>
                                    <a:prstDash val="solid"/>
                                    <a:miter/>
                                  </a:ln>
                                </wps:spPr>
                                <wps:bodyPr/>
                              </wps:wsp>
                              <wps:wsp>
                                <wps:cNvPr id="1269302991" name="Forme libre : forme 1269302991"/>
                                <wps:cNvSpPr/>
                                <wps:spPr>
                                  <a:xfrm>
                                    <a:off x="2384871" y="1774955"/>
                                    <a:ext cx="144038" cy="268531"/>
                                  </a:xfrm>
                                  <a:custGeom>
                                    <a:avLst/>
                                    <a:gdLst>
                                      <a:gd name="csX0" fmla="*/ 11933 w 144038"/>
                                      <a:gd name="csY0" fmla="*/ 268532 h 268531"/>
                                      <a:gd name="csX1" fmla="*/ 22643 w 144038"/>
                                      <a:gd name="csY1" fmla="*/ 261810 h 268531"/>
                                      <a:gd name="csX2" fmla="*/ 142816 w 144038"/>
                                      <a:gd name="csY2" fmla="*/ 17209 h 268531"/>
                                      <a:gd name="csX3" fmla="*/ 137370 w 144038"/>
                                      <a:gd name="csY3" fmla="*/ 1223 h 268531"/>
                                      <a:gd name="csX4" fmla="*/ 121395 w 144038"/>
                                      <a:gd name="csY4" fmla="*/ 6673 h 268531"/>
                                      <a:gd name="csX5" fmla="*/ 1223 w 144038"/>
                                      <a:gd name="csY5" fmla="*/ 251274 h 268531"/>
                                      <a:gd name="csX6" fmla="*/ 6668 w 144038"/>
                                      <a:gd name="csY6" fmla="*/ 267260 h 268531"/>
                                      <a:gd name="csX7" fmla="*/ 11933 w 144038"/>
                                      <a:gd name="csY7" fmla="*/ 268532 h 2685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4038" h="268531">
                                        <a:moveTo>
                                          <a:pt x="11933" y="268532"/>
                                        </a:moveTo>
                                        <a:cubicBezTo>
                                          <a:pt x="16380" y="268532"/>
                                          <a:pt x="20555" y="266079"/>
                                          <a:pt x="22643" y="261810"/>
                                        </a:cubicBezTo>
                                        <a:lnTo>
                                          <a:pt x="142816" y="17209"/>
                                        </a:lnTo>
                                        <a:cubicBezTo>
                                          <a:pt x="145720" y="11305"/>
                                          <a:pt x="143270" y="4130"/>
                                          <a:pt x="137370" y="1223"/>
                                        </a:cubicBezTo>
                                        <a:cubicBezTo>
                                          <a:pt x="131470" y="-1683"/>
                                          <a:pt x="124300" y="769"/>
                                          <a:pt x="121395" y="6673"/>
                                        </a:cubicBezTo>
                                        <a:lnTo>
                                          <a:pt x="1223" y="251274"/>
                                        </a:lnTo>
                                        <a:cubicBezTo>
                                          <a:pt x="-1682" y="257178"/>
                                          <a:pt x="769" y="264353"/>
                                          <a:pt x="6668" y="267260"/>
                                        </a:cubicBezTo>
                                        <a:cubicBezTo>
                                          <a:pt x="8393" y="268077"/>
                                          <a:pt x="10118" y="268532"/>
                                          <a:pt x="11933" y="268532"/>
                                        </a:cubicBezTo>
                                        <a:close/>
                                      </a:path>
                                    </a:pathLst>
                                  </a:custGeom>
                                  <a:solidFill>
                                    <a:srgbClr val="3D4D5C"/>
                                  </a:solidFill>
                                  <a:ln w="8148" cap="flat">
                                    <a:noFill/>
                                    <a:prstDash val="solid"/>
                                    <a:miter/>
                                  </a:ln>
                                </wps:spPr>
                                <wps:bodyPr/>
                              </wps:wsp>
                              <wps:wsp>
                                <wps:cNvPr id="495343891" name="Forme libre : forme 495343891"/>
                                <wps:cNvSpPr/>
                                <wps:spPr>
                                  <a:xfrm>
                                    <a:off x="2419166" y="1975334"/>
                                    <a:ext cx="39970" cy="34175"/>
                                  </a:xfrm>
                                  <a:custGeom>
                                    <a:avLst/>
                                    <a:gdLst>
                                      <a:gd name="csX0" fmla="*/ 39448 w 39970"/>
                                      <a:gd name="csY0" fmla="*/ 13019 h 34175"/>
                                      <a:gd name="csX1" fmla="*/ 7318 w 39970"/>
                                      <a:gd name="csY1" fmla="*/ 31 h 34175"/>
                                      <a:gd name="csX2" fmla="*/ 56 w 39970"/>
                                      <a:gd name="csY2" fmla="*/ 11747 h 34175"/>
                                      <a:gd name="csX3" fmla="*/ 4413 w 39970"/>
                                      <a:gd name="csY3" fmla="*/ 28460 h 34175"/>
                                      <a:gd name="csX4" fmla="*/ 30916 w 39970"/>
                                      <a:gd name="csY4" fmla="*/ 34091 h 34175"/>
                                      <a:gd name="csX5" fmla="*/ 39358 w 39970"/>
                                      <a:gd name="csY5" fmla="*/ 13019 h 34175"/>
                                      <a:gd name="csX6" fmla="*/ 39358 w 39970"/>
                                      <a:gd name="csY6" fmla="*/ 13019 h 3417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970" h="34175">
                                        <a:moveTo>
                                          <a:pt x="39448" y="13019"/>
                                        </a:moveTo>
                                        <a:cubicBezTo>
                                          <a:pt x="36726" y="2846"/>
                                          <a:pt x="9496" y="485"/>
                                          <a:pt x="7318" y="31"/>
                                        </a:cubicBezTo>
                                        <a:cubicBezTo>
                                          <a:pt x="5412" y="-333"/>
                                          <a:pt x="510" y="2483"/>
                                          <a:pt x="56" y="11747"/>
                                        </a:cubicBezTo>
                                        <a:cubicBezTo>
                                          <a:pt x="-488" y="23373"/>
                                          <a:pt x="3052" y="27370"/>
                                          <a:pt x="4413" y="28460"/>
                                        </a:cubicBezTo>
                                        <a:cubicBezTo>
                                          <a:pt x="5775" y="29550"/>
                                          <a:pt x="26741" y="34909"/>
                                          <a:pt x="30916" y="34091"/>
                                        </a:cubicBezTo>
                                        <a:cubicBezTo>
                                          <a:pt x="35092" y="33274"/>
                                          <a:pt x="42081" y="23192"/>
                                          <a:pt x="39358" y="13019"/>
                                        </a:cubicBezTo>
                                        <a:lnTo>
                                          <a:pt x="39358" y="13019"/>
                                        </a:lnTo>
                                        <a:close/>
                                      </a:path>
                                    </a:pathLst>
                                  </a:custGeom>
                                  <a:solidFill>
                                    <a:srgbClr val="F2D2C5"/>
                                  </a:solidFill>
                                  <a:ln w="8148" cap="flat">
                                    <a:noFill/>
                                    <a:prstDash val="solid"/>
                                    <a:miter/>
                                  </a:ln>
                                </wps:spPr>
                                <wps:bodyPr/>
                              </wps:wsp>
                              <wps:wsp>
                                <wps:cNvPr id="1095208519" name="Forme libre : forme 1095208519"/>
                                <wps:cNvSpPr/>
                                <wps:spPr>
                                  <a:xfrm>
                                    <a:off x="2425664" y="1935450"/>
                                    <a:ext cx="74003" cy="47045"/>
                                  </a:xfrm>
                                  <a:custGeom>
                                    <a:avLst/>
                                    <a:gdLst>
                                      <a:gd name="csX0" fmla="*/ 71798 w 74003"/>
                                      <a:gd name="csY0" fmla="*/ 15845 h 47045"/>
                                      <a:gd name="csX1" fmla="*/ 14707 w 74003"/>
                                      <a:gd name="csY1" fmla="*/ 41 h 47045"/>
                                      <a:gd name="csX2" fmla="*/ 94 w 74003"/>
                                      <a:gd name="csY2" fmla="*/ 13938 h 47045"/>
                                      <a:gd name="csX3" fmla="*/ 9079 w 74003"/>
                                      <a:gd name="csY3" fmla="*/ 33829 h 47045"/>
                                      <a:gd name="csX4" fmla="*/ 63538 w 74003"/>
                                      <a:gd name="csY4" fmla="*/ 46999 h 47045"/>
                                      <a:gd name="csX5" fmla="*/ 71798 w 74003"/>
                                      <a:gd name="csY5" fmla="*/ 15845 h 47045"/>
                                      <a:gd name="csX6" fmla="*/ 71798 w 74003"/>
                                      <a:gd name="csY6" fmla="*/ 15845 h 4704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4003" h="47045">
                                        <a:moveTo>
                                          <a:pt x="71798" y="15845"/>
                                        </a:moveTo>
                                        <a:cubicBezTo>
                                          <a:pt x="66261" y="3765"/>
                                          <a:pt x="19063" y="495"/>
                                          <a:pt x="14707" y="41"/>
                                        </a:cubicBezTo>
                                        <a:cubicBezTo>
                                          <a:pt x="10895" y="-413"/>
                                          <a:pt x="910" y="2856"/>
                                          <a:pt x="94" y="13938"/>
                                        </a:cubicBezTo>
                                        <a:cubicBezTo>
                                          <a:pt x="-905" y="27834"/>
                                          <a:pt x="6356" y="32557"/>
                                          <a:pt x="9079" y="33829"/>
                                        </a:cubicBezTo>
                                        <a:cubicBezTo>
                                          <a:pt x="11802" y="35100"/>
                                          <a:pt x="55188" y="47907"/>
                                          <a:pt x="63538" y="46999"/>
                                        </a:cubicBezTo>
                                        <a:cubicBezTo>
                                          <a:pt x="71889" y="46091"/>
                                          <a:pt x="77244" y="28016"/>
                                          <a:pt x="71798" y="15845"/>
                                        </a:cubicBezTo>
                                        <a:lnTo>
                                          <a:pt x="71798" y="15845"/>
                                        </a:lnTo>
                                        <a:close/>
                                      </a:path>
                                    </a:pathLst>
                                  </a:custGeom>
                                  <a:solidFill>
                                    <a:srgbClr val="F2D2C5"/>
                                  </a:solidFill>
                                  <a:ln w="8148" cap="flat">
                                    <a:noFill/>
                                    <a:prstDash val="solid"/>
                                    <a:miter/>
                                  </a:ln>
                                </wps:spPr>
                                <wps:bodyPr/>
                              </wps:wsp>
                              <wps:wsp>
                                <wps:cNvPr id="1025592049" name="Forme libre : forme 1025592049"/>
                                <wps:cNvSpPr/>
                                <wps:spPr>
                                  <a:xfrm>
                                    <a:off x="2435558" y="1891256"/>
                                    <a:ext cx="81968" cy="44270"/>
                                  </a:xfrm>
                                  <a:custGeom>
                                    <a:avLst/>
                                    <a:gdLst>
                                      <a:gd name="csX0" fmla="*/ 78423 w 81968"/>
                                      <a:gd name="csY0" fmla="*/ 10901 h 44270"/>
                                      <a:gd name="csX1" fmla="*/ 14615 w 81968"/>
                                      <a:gd name="csY1" fmla="*/ 2 h 44270"/>
                                      <a:gd name="csX2" fmla="*/ 2 w 81968"/>
                                      <a:gd name="csY2" fmla="*/ 15806 h 44270"/>
                                      <a:gd name="csX3" fmla="*/ 11620 w 81968"/>
                                      <a:gd name="csY3" fmla="*/ 35606 h 44270"/>
                                      <a:gd name="csX4" fmla="*/ 72251 w 81968"/>
                                      <a:gd name="csY4" fmla="*/ 44053 h 44270"/>
                                      <a:gd name="csX5" fmla="*/ 78332 w 81968"/>
                                      <a:gd name="csY5" fmla="*/ 10901 h 44270"/>
                                    </a:gdLst>
                                    <a:ahLst/>
                                    <a:cxnLst>
                                      <a:cxn ang="0">
                                        <a:pos x="csX0" y="csY0"/>
                                      </a:cxn>
                                      <a:cxn ang="0">
                                        <a:pos x="csX1" y="csY1"/>
                                      </a:cxn>
                                      <a:cxn ang="0">
                                        <a:pos x="csX2" y="csY2"/>
                                      </a:cxn>
                                      <a:cxn ang="0">
                                        <a:pos x="csX3" y="csY3"/>
                                      </a:cxn>
                                      <a:cxn ang="0">
                                        <a:pos x="csX4" y="csY4"/>
                                      </a:cxn>
                                      <a:cxn ang="0">
                                        <a:pos x="csX5" y="csY5"/>
                                      </a:cxn>
                                    </a:cxnLst>
                                    <a:rect l="l" t="t" r="r" b="b"/>
                                    <a:pathLst>
                                      <a:path w="81968" h="44270">
                                        <a:moveTo>
                                          <a:pt x="78423" y="10901"/>
                                        </a:moveTo>
                                        <a:cubicBezTo>
                                          <a:pt x="71253" y="-1179"/>
                                          <a:pt x="19426" y="92"/>
                                          <a:pt x="14615" y="2"/>
                                        </a:cubicBezTo>
                                        <a:cubicBezTo>
                                          <a:pt x="10440" y="-89"/>
                                          <a:pt x="-179" y="4271"/>
                                          <a:pt x="2" y="15806"/>
                                        </a:cubicBezTo>
                                        <a:cubicBezTo>
                                          <a:pt x="184" y="30338"/>
                                          <a:pt x="8534" y="34516"/>
                                          <a:pt x="11620" y="35606"/>
                                        </a:cubicBezTo>
                                        <a:cubicBezTo>
                                          <a:pt x="14706" y="36696"/>
                                          <a:pt x="63175" y="45779"/>
                                          <a:pt x="72251" y="44053"/>
                                        </a:cubicBezTo>
                                        <a:cubicBezTo>
                                          <a:pt x="81328" y="42237"/>
                                          <a:pt x="85503" y="22981"/>
                                          <a:pt x="78332" y="10901"/>
                                        </a:cubicBezTo>
                                        <a:close/>
                                      </a:path>
                                    </a:pathLst>
                                  </a:custGeom>
                                  <a:solidFill>
                                    <a:srgbClr val="F2D2C5"/>
                                  </a:solidFill>
                                  <a:ln w="8148" cap="flat">
                                    <a:noFill/>
                                    <a:prstDash val="solid"/>
                                    <a:miter/>
                                  </a:ln>
                                </wps:spPr>
                                <wps:bodyPr/>
                              </wps:wsp>
                              <wps:wsp>
                                <wps:cNvPr id="1649862653" name="Forme libre : forme 1649862653"/>
                                <wps:cNvSpPr/>
                                <wps:spPr>
                                  <a:xfrm>
                                    <a:off x="2444891" y="1848713"/>
                                    <a:ext cx="75186" cy="38942"/>
                                  </a:xfrm>
                                  <a:custGeom>
                                    <a:avLst/>
                                    <a:gdLst>
                                      <a:gd name="csX0" fmla="*/ 68546 w 75186"/>
                                      <a:gd name="csY0" fmla="*/ 4306 h 38942"/>
                                      <a:gd name="csX1" fmla="*/ 10275 w 75186"/>
                                      <a:gd name="csY1" fmla="*/ 5305 h 38942"/>
                                      <a:gd name="csX2" fmla="*/ 381 w 75186"/>
                                      <a:gd name="csY2" fmla="*/ 22471 h 38942"/>
                                      <a:gd name="csX3" fmla="*/ 14450 w 75186"/>
                                      <a:gd name="csY3" fmla="*/ 38730 h 38942"/>
                                      <a:gd name="csX4" fmla="*/ 69544 w 75186"/>
                                      <a:gd name="csY4" fmla="*/ 35914 h 38942"/>
                                      <a:gd name="csX5" fmla="*/ 68637 w 75186"/>
                                      <a:gd name="csY5" fmla="*/ 4215 h 38942"/>
                                      <a:gd name="csX6" fmla="*/ 68637 w 75186"/>
                                      <a:gd name="csY6" fmla="*/ 4215 h 3894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5186" h="38942">
                                        <a:moveTo>
                                          <a:pt x="68546" y="4306"/>
                                        </a:moveTo>
                                        <a:cubicBezTo>
                                          <a:pt x="59923" y="-5595"/>
                                          <a:pt x="14450" y="4578"/>
                                          <a:pt x="10275" y="5305"/>
                                        </a:cubicBezTo>
                                        <a:cubicBezTo>
                                          <a:pt x="6553" y="5940"/>
                                          <a:pt x="-1888" y="11844"/>
                                          <a:pt x="381" y="22471"/>
                                        </a:cubicBezTo>
                                        <a:cubicBezTo>
                                          <a:pt x="3286" y="35823"/>
                                          <a:pt x="11455" y="38275"/>
                                          <a:pt x="14450" y="38730"/>
                                        </a:cubicBezTo>
                                        <a:cubicBezTo>
                                          <a:pt x="17445" y="39184"/>
                                          <a:pt x="61920" y="39184"/>
                                          <a:pt x="69544" y="35914"/>
                                        </a:cubicBezTo>
                                        <a:cubicBezTo>
                                          <a:pt x="77169" y="32644"/>
                                          <a:pt x="77259" y="14115"/>
                                          <a:pt x="68637" y="4215"/>
                                        </a:cubicBezTo>
                                        <a:lnTo>
                                          <a:pt x="68637" y="4215"/>
                                        </a:lnTo>
                                        <a:close/>
                                      </a:path>
                                    </a:pathLst>
                                  </a:custGeom>
                                  <a:solidFill>
                                    <a:srgbClr val="F2D2C5"/>
                                  </a:solidFill>
                                  <a:ln w="8148" cap="flat">
                                    <a:noFill/>
                                    <a:prstDash val="solid"/>
                                    <a:miter/>
                                  </a:ln>
                                </wps:spPr>
                                <wps:bodyPr/>
                              </wps:wsp>
                              <wps:wsp>
                                <wps:cNvPr id="120956089" name="Forme libre : forme 120956089"/>
                                <wps:cNvSpPr/>
                                <wps:spPr>
                                  <a:xfrm>
                                    <a:off x="2318473" y="1801789"/>
                                    <a:ext cx="92528" cy="237599"/>
                                  </a:xfrm>
                                  <a:custGeom>
                                    <a:avLst/>
                                    <a:gdLst>
                                      <a:gd name="csX0" fmla="*/ 59723 w 92528"/>
                                      <a:gd name="csY0" fmla="*/ 226347 h 237599"/>
                                      <a:gd name="csX1" fmla="*/ 84684 w 92528"/>
                                      <a:gd name="csY1" fmla="*/ 93647 h 237599"/>
                                      <a:gd name="csX2" fmla="*/ 59723 w 92528"/>
                                      <a:gd name="csY2" fmla="*/ 3 h 237599"/>
                                      <a:gd name="csX3" fmla="*/ 25142 w 92528"/>
                                      <a:gd name="csY3" fmla="*/ 110632 h 237599"/>
                                      <a:gd name="csX4" fmla="*/ 0 w 92528"/>
                                      <a:gd name="csY4" fmla="*/ 201642 h 237599"/>
                                      <a:gd name="csX5" fmla="*/ 59633 w 92528"/>
                                      <a:gd name="csY5" fmla="*/ 226438 h 237599"/>
                                      <a:gd name="csX6" fmla="*/ 59633 w 92528"/>
                                      <a:gd name="csY6" fmla="*/ 226438 h 237599"/>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92528" h="237599">
                                        <a:moveTo>
                                          <a:pt x="59723" y="226347"/>
                                        </a:moveTo>
                                        <a:cubicBezTo>
                                          <a:pt x="114999" y="176392"/>
                                          <a:pt x="83413" y="99006"/>
                                          <a:pt x="84684" y="93647"/>
                                        </a:cubicBezTo>
                                        <a:cubicBezTo>
                                          <a:pt x="94486" y="52774"/>
                                          <a:pt x="95666" y="-451"/>
                                          <a:pt x="59723" y="3"/>
                                        </a:cubicBezTo>
                                        <a:cubicBezTo>
                                          <a:pt x="61902" y="53501"/>
                                          <a:pt x="49921" y="72484"/>
                                          <a:pt x="25142" y="110632"/>
                                        </a:cubicBezTo>
                                        <a:cubicBezTo>
                                          <a:pt x="17790" y="122076"/>
                                          <a:pt x="3086" y="184657"/>
                                          <a:pt x="0" y="201642"/>
                                        </a:cubicBezTo>
                                        <a:cubicBezTo>
                                          <a:pt x="0" y="201642"/>
                                          <a:pt x="20422" y="261861"/>
                                          <a:pt x="59633" y="226438"/>
                                        </a:cubicBezTo>
                                        <a:lnTo>
                                          <a:pt x="59633" y="226438"/>
                                        </a:lnTo>
                                        <a:close/>
                                      </a:path>
                                    </a:pathLst>
                                  </a:custGeom>
                                  <a:solidFill>
                                    <a:srgbClr val="F2D2C5"/>
                                  </a:solidFill>
                                  <a:ln w="8148" cap="flat">
                                    <a:noFill/>
                                    <a:prstDash val="solid"/>
                                    <a:miter/>
                                  </a:ln>
                                </wps:spPr>
                                <wps:bodyPr/>
                              </wps:wsp>
                            </wpg:grpSp>
                          </wpg:grpSp>
                          <wpg:grpSp>
                            <wpg:cNvPr id="2084731101" name="Graphique 3"/>
                            <wpg:cNvGrpSpPr/>
                            <wpg:grpSpPr>
                              <a:xfrm>
                                <a:off x="226978" y="344359"/>
                                <a:ext cx="1253686" cy="4297382"/>
                                <a:chOff x="226978" y="344359"/>
                                <a:chExt cx="1253686" cy="4297382"/>
                              </a:xfrm>
                            </wpg:grpSpPr>
                            <wps:wsp>
                              <wps:cNvPr id="1183257169" name="Forme libre : forme 1183257169"/>
                              <wps:cNvSpPr/>
                              <wps:spPr>
                                <a:xfrm>
                                  <a:off x="839822" y="4515382"/>
                                  <a:ext cx="444566" cy="75222"/>
                                </a:xfrm>
                                <a:custGeom>
                                  <a:avLst/>
                                  <a:gdLst>
                                    <a:gd name="csX0" fmla="*/ 435762 w 444566"/>
                                    <a:gd name="csY0" fmla="*/ 0 h 75222"/>
                                    <a:gd name="csX1" fmla="*/ 444567 w 444566"/>
                                    <a:gd name="csY1" fmla="*/ 33061 h 75222"/>
                                    <a:gd name="csX2" fmla="*/ 0 w 444566"/>
                                    <a:gd name="csY2" fmla="*/ 41054 h 75222"/>
                                    <a:gd name="csX3" fmla="*/ 5718 w 444566"/>
                                    <a:gd name="csY3" fmla="*/ 4451 h 75222"/>
                                    <a:gd name="csX4" fmla="*/ 435672 w 444566"/>
                                    <a:gd name="csY4" fmla="*/ 0 h 75222"/>
                                  </a:gdLst>
                                  <a:ahLst/>
                                  <a:cxnLst>
                                    <a:cxn ang="0">
                                      <a:pos x="csX0" y="csY0"/>
                                    </a:cxn>
                                    <a:cxn ang="0">
                                      <a:pos x="csX1" y="csY1"/>
                                    </a:cxn>
                                    <a:cxn ang="0">
                                      <a:pos x="csX2" y="csY2"/>
                                    </a:cxn>
                                    <a:cxn ang="0">
                                      <a:pos x="csX3" y="csY3"/>
                                    </a:cxn>
                                    <a:cxn ang="0">
                                      <a:pos x="csX4" y="csY4"/>
                                    </a:cxn>
                                  </a:cxnLst>
                                  <a:rect l="l" t="t" r="r" b="b"/>
                                  <a:pathLst>
                                    <a:path w="444566" h="75222">
                                      <a:moveTo>
                                        <a:pt x="435762" y="0"/>
                                      </a:moveTo>
                                      <a:lnTo>
                                        <a:pt x="444567" y="33061"/>
                                      </a:lnTo>
                                      <a:cubicBezTo>
                                        <a:pt x="444567" y="33061"/>
                                        <a:pt x="255594" y="122346"/>
                                        <a:pt x="0" y="41054"/>
                                      </a:cubicBezTo>
                                      <a:lnTo>
                                        <a:pt x="5718" y="4451"/>
                                      </a:lnTo>
                                      <a:cubicBezTo>
                                        <a:pt x="5718" y="4451"/>
                                        <a:pt x="233084" y="76750"/>
                                        <a:pt x="435672" y="0"/>
                                      </a:cubicBezTo>
                                      <a:close/>
                                    </a:path>
                                  </a:pathLst>
                                </a:custGeom>
                                <a:solidFill>
                                  <a:srgbClr val="EDCD88"/>
                                </a:solidFill>
                                <a:ln w="8148" cap="flat">
                                  <a:noFill/>
                                  <a:prstDash val="solid"/>
                                  <a:miter/>
                                </a:ln>
                              </wps:spPr>
                              <wps:bodyPr/>
                            </wps:wsp>
                            <wpg:grpSp>
                              <wpg:cNvPr id="693640529" name="Graphique 3"/>
                              <wpg:cNvGrpSpPr/>
                              <wpg:grpSpPr>
                                <a:xfrm>
                                  <a:off x="639232" y="4413473"/>
                                  <a:ext cx="481533" cy="228268"/>
                                  <a:chOff x="639232" y="4413473"/>
                                  <a:chExt cx="481533" cy="228268"/>
                                </a:xfrm>
                              </wpg:grpSpPr>
                              <wps:wsp>
                                <wps:cNvPr id="203095454" name="Forme libre : forme 203095454"/>
                                <wps:cNvSpPr/>
                                <wps:spPr>
                                  <a:xfrm>
                                    <a:off x="645404" y="4413473"/>
                                    <a:ext cx="429953" cy="194885"/>
                                  </a:xfrm>
                                  <a:custGeom>
                                    <a:avLst/>
                                    <a:gdLst>
                                      <a:gd name="csX0" fmla="*/ 72884 w 429953"/>
                                      <a:gd name="csY0" fmla="*/ 0 h 194885"/>
                                      <a:gd name="csX1" fmla="*/ 152394 w 429953"/>
                                      <a:gd name="csY1" fmla="*/ 61491 h 194885"/>
                                      <a:gd name="csX2" fmla="*/ 261403 w 429953"/>
                                      <a:gd name="csY2" fmla="*/ 23343 h 194885"/>
                                      <a:gd name="csX3" fmla="*/ 327117 w 429953"/>
                                      <a:gd name="csY3" fmla="*/ 106088 h 194885"/>
                                      <a:gd name="csX4" fmla="*/ 429953 w 429953"/>
                                      <a:gd name="csY4" fmla="*/ 158223 h 194885"/>
                                      <a:gd name="csX5" fmla="*/ 0 w 429953"/>
                                      <a:gd name="csY5" fmla="*/ 165399 h 194885"/>
                                      <a:gd name="csX6" fmla="*/ 73066 w 429953"/>
                                      <a:gd name="csY6" fmla="*/ 0 h 19488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29953" h="194885">
                                        <a:moveTo>
                                          <a:pt x="72884" y="0"/>
                                        </a:moveTo>
                                        <a:cubicBezTo>
                                          <a:pt x="72884" y="0"/>
                                          <a:pt x="128614" y="21072"/>
                                          <a:pt x="152394" y="61491"/>
                                        </a:cubicBezTo>
                                        <a:cubicBezTo>
                                          <a:pt x="179624" y="107813"/>
                                          <a:pt x="184162" y="-2180"/>
                                          <a:pt x="261403" y="23343"/>
                                        </a:cubicBezTo>
                                        <a:cubicBezTo>
                                          <a:pt x="261403" y="23343"/>
                                          <a:pt x="267847" y="85833"/>
                                          <a:pt x="327117" y="106088"/>
                                        </a:cubicBezTo>
                                        <a:cubicBezTo>
                                          <a:pt x="386386" y="126342"/>
                                          <a:pt x="418063" y="96914"/>
                                          <a:pt x="429953" y="158223"/>
                                        </a:cubicBezTo>
                                        <a:cubicBezTo>
                                          <a:pt x="429953" y="158223"/>
                                          <a:pt x="282733" y="235700"/>
                                          <a:pt x="0" y="165399"/>
                                        </a:cubicBezTo>
                                        <a:cubicBezTo>
                                          <a:pt x="0" y="165399"/>
                                          <a:pt x="18425" y="34787"/>
                                          <a:pt x="73066" y="0"/>
                                        </a:cubicBezTo>
                                        <a:close/>
                                      </a:path>
                                    </a:pathLst>
                                  </a:custGeom>
                                  <a:solidFill>
                                    <a:srgbClr val="F5E9BC"/>
                                  </a:solidFill>
                                  <a:ln w="8148" cap="flat">
                                    <a:noFill/>
                                    <a:prstDash val="solid"/>
                                    <a:miter/>
                                  </a:ln>
                                </wps:spPr>
                                <wps:bodyPr/>
                              </wps:wsp>
                              <wps:wsp>
                                <wps:cNvPr id="420988977" name="Forme libre : forme 420988977"/>
                                <wps:cNvSpPr/>
                                <wps:spPr>
                                  <a:xfrm>
                                    <a:off x="639232" y="4566519"/>
                                    <a:ext cx="444566" cy="75222"/>
                                  </a:xfrm>
                                  <a:custGeom>
                                    <a:avLst/>
                                    <a:gdLst>
                                      <a:gd name="csX0" fmla="*/ 435762 w 444566"/>
                                      <a:gd name="csY0" fmla="*/ 0 h 75222"/>
                                      <a:gd name="csX1" fmla="*/ 444567 w 444566"/>
                                      <a:gd name="csY1" fmla="*/ 33061 h 75222"/>
                                      <a:gd name="csX2" fmla="*/ 0 w 444566"/>
                                      <a:gd name="csY2" fmla="*/ 41054 h 75222"/>
                                      <a:gd name="csX3" fmla="*/ 5718 w 444566"/>
                                      <a:gd name="csY3" fmla="*/ 4451 h 75222"/>
                                      <a:gd name="csX4" fmla="*/ 435672 w 444566"/>
                                      <a:gd name="csY4" fmla="*/ 0 h 75222"/>
                                    </a:gdLst>
                                    <a:ahLst/>
                                    <a:cxnLst>
                                      <a:cxn ang="0">
                                        <a:pos x="csX0" y="csY0"/>
                                      </a:cxn>
                                      <a:cxn ang="0">
                                        <a:pos x="csX1" y="csY1"/>
                                      </a:cxn>
                                      <a:cxn ang="0">
                                        <a:pos x="csX2" y="csY2"/>
                                      </a:cxn>
                                      <a:cxn ang="0">
                                        <a:pos x="csX3" y="csY3"/>
                                      </a:cxn>
                                      <a:cxn ang="0">
                                        <a:pos x="csX4" y="csY4"/>
                                      </a:cxn>
                                    </a:cxnLst>
                                    <a:rect l="l" t="t" r="r" b="b"/>
                                    <a:pathLst>
                                      <a:path w="444566" h="75222">
                                        <a:moveTo>
                                          <a:pt x="435762" y="0"/>
                                        </a:moveTo>
                                        <a:lnTo>
                                          <a:pt x="444567" y="33061"/>
                                        </a:lnTo>
                                        <a:cubicBezTo>
                                          <a:pt x="444567" y="33061"/>
                                          <a:pt x="255594" y="122346"/>
                                          <a:pt x="0" y="41054"/>
                                        </a:cubicBezTo>
                                        <a:lnTo>
                                          <a:pt x="5718" y="4451"/>
                                        </a:lnTo>
                                        <a:cubicBezTo>
                                          <a:pt x="5718" y="4451"/>
                                          <a:pt x="233084" y="76750"/>
                                          <a:pt x="435672" y="0"/>
                                        </a:cubicBezTo>
                                        <a:close/>
                                      </a:path>
                                    </a:pathLst>
                                  </a:custGeom>
                                  <a:solidFill>
                                    <a:srgbClr val="EDCD88"/>
                                  </a:solidFill>
                                  <a:ln w="8148" cap="flat">
                                    <a:noFill/>
                                    <a:prstDash val="solid"/>
                                    <a:miter/>
                                  </a:ln>
                                </wps:spPr>
                                <wps:bodyPr/>
                              </wps:wsp>
                            </wpg:grpSp>
                            <wps:wsp>
                              <wps:cNvPr id="1733476852" name="Forme libre : forme 1733476852"/>
                              <wps:cNvSpPr/>
                              <wps:spPr>
                                <a:xfrm>
                                  <a:off x="903875" y="4433882"/>
                                  <a:ext cx="173921" cy="135452"/>
                                </a:xfrm>
                                <a:custGeom>
                                  <a:avLst/>
                                  <a:gdLst>
                                    <a:gd name="csX0" fmla="*/ 171119 w 173921"/>
                                    <a:gd name="csY0" fmla="*/ 135452 h 135452"/>
                                    <a:gd name="csX1" fmla="*/ 168396 w 173921"/>
                                    <a:gd name="csY1" fmla="*/ 133363 h 135452"/>
                                    <a:gd name="csX2" fmla="*/ 112031 w 173921"/>
                                    <a:gd name="csY2" fmla="*/ 92944 h 135452"/>
                                    <a:gd name="csX3" fmla="*/ 109126 w 173921"/>
                                    <a:gd name="csY3" fmla="*/ 92944 h 135452"/>
                                    <a:gd name="csX4" fmla="*/ 105677 w 173921"/>
                                    <a:gd name="csY4" fmla="*/ 92944 h 135452"/>
                                    <a:gd name="csX5" fmla="*/ 118 w 173921"/>
                                    <a:gd name="csY5" fmla="*/ 3660 h 135452"/>
                                    <a:gd name="csX6" fmla="*/ 2024 w 173921"/>
                                    <a:gd name="csY6" fmla="*/ 118 h 135452"/>
                                    <a:gd name="csX7" fmla="*/ 5563 w 173921"/>
                                    <a:gd name="csY7" fmla="*/ 2025 h 135452"/>
                                    <a:gd name="csX8" fmla="*/ 105677 w 173921"/>
                                    <a:gd name="csY8" fmla="*/ 87313 h 135452"/>
                                    <a:gd name="csX9" fmla="*/ 109126 w 173921"/>
                                    <a:gd name="csY9" fmla="*/ 87313 h 135452"/>
                                    <a:gd name="csX10" fmla="*/ 111940 w 173921"/>
                                    <a:gd name="csY10" fmla="*/ 87313 h 135452"/>
                                    <a:gd name="csX11" fmla="*/ 173842 w 173921"/>
                                    <a:gd name="csY11" fmla="*/ 131910 h 135452"/>
                                    <a:gd name="csX12" fmla="*/ 171845 w 173921"/>
                                    <a:gd name="csY12" fmla="*/ 135361 h 135452"/>
                                    <a:gd name="csX13" fmla="*/ 171119 w 173921"/>
                                    <a:gd name="csY13" fmla="*/ 135452 h 1354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3921" h="135452">
                                      <a:moveTo>
                                        <a:pt x="171119" y="135452"/>
                                      </a:moveTo>
                                      <a:cubicBezTo>
                                        <a:pt x="169848" y="135452"/>
                                        <a:pt x="168759" y="134635"/>
                                        <a:pt x="168396" y="133363"/>
                                      </a:cubicBezTo>
                                      <a:cubicBezTo>
                                        <a:pt x="157867" y="92763"/>
                                        <a:pt x="132453" y="92853"/>
                                        <a:pt x="112031" y="92944"/>
                                      </a:cubicBezTo>
                                      <a:lnTo>
                                        <a:pt x="109126" y="92944"/>
                                      </a:lnTo>
                                      <a:cubicBezTo>
                                        <a:pt x="108037" y="92944"/>
                                        <a:pt x="106948" y="92944"/>
                                        <a:pt x="105677" y="92944"/>
                                      </a:cubicBezTo>
                                      <a:cubicBezTo>
                                        <a:pt x="81988" y="93217"/>
                                        <a:pt x="26621" y="93852"/>
                                        <a:pt x="118" y="3660"/>
                                      </a:cubicBezTo>
                                      <a:cubicBezTo>
                                        <a:pt x="-336" y="2207"/>
                                        <a:pt x="571" y="572"/>
                                        <a:pt x="2024" y="118"/>
                                      </a:cubicBezTo>
                                      <a:cubicBezTo>
                                        <a:pt x="3567" y="-337"/>
                                        <a:pt x="5110" y="572"/>
                                        <a:pt x="5563" y="2025"/>
                                      </a:cubicBezTo>
                                      <a:cubicBezTo>
                                        <a:pt x="30887" y="88130"/>
                                        <a:pt x="81443" y="87586"/>
                                        <a:pt x="105677" y="87313"/>
                                      </a:cubicBezTo>
                                      <a:cubicBezTo>
                                        <a:pt x="106948" y="87313"/>
                                        <a:pt x="108128" y="87313"/>
                                        <a:pt x="109126" y="87313"/>
                                      </a:cubicBezTo>
                                      <a:lnTo>
                                        <a:pt x="111940" y="87313"/>
                                      </a:lnTo>
                                      <a:cubicBezTo>
                                        <a:pt x="131999" y="87222"/>
                                        <a:pt x="162224" y="87040"/>
                                        <a:pt x="173842" y="131910"/>
                                      </a:cubicBezTo>
                                      <a:cubicBezTo>
                                        <a:pt x="174205" y="133454"/>
                                        <a:pt x="173297" y="134998"/>
                                        <a:pt x="171845" y="135361"/>
                                      </a:cubicBezTo>
                                      <a:cubicBezTo>
                                        <a:pt x="171573" y="135361"/>
                                        <a:pt x="171391" y="135452"/>
                                        <a:pt x="171119" y="135452"/>
                                      </a:cubicBezTo>
                                      <a:close/>
                                    </a:path>
                                  </a:pathLst>
                                </a:custGeom>
                                <a:solidFill>
                                  <a:srgbClr val="EDCD88"/>
                                </a:solidFill>
                                <a:ln w="8148" cap="flat">
                                  <a:noFill/>
                                  <a:prstDash val="solid"/>
                                  <a:miter/>
                                </a:ln>
                              </wps:spPr>
                              <wps:bodyPr/>
                            </wps:wsp>
                            <wps:wsp>
                              <wps:cNvPr id="1511108125" name="Forme libre : forme 1511108125"/>
                              <wps:cNvSpPr/>
                              <wps:spPr>
                                <a:xfrm>
                                  <a:off x="605637" y="1275530"/>
                                  <a:ext cx="305357" cy="311634"/>
                                </a:xfrm>
                                <a:custGeom>
                                  <a:avLst/>
                                  <a:gdLst>
                                    <a:gd name="csX0" fmla="*/ 194 w 305357"/>
                                    <a:gd name="csY0" fmla="*/ 123982 h 311634"/>
                                    <a:gd name="csX1" fmla="*/ 28875 w 305357"/>
                                    <a:gd name="csY1" fmla="*/ 99004 h 311634"/>
                                    <a:gd name="csX2" fmla="*/ 29057 w 305357"/>
                                    <a:gd name="csY2" fmla="*/ 60947 h 311634"/>
                                    <a:gd name="csX3" fmla="*/ 65817 w 305357"/>
                                    <a:gd name="csY3" fmla="*/ 50956 h 311634"/>
                                    <a:gd name="csX4" fmla="*/ 82517 w 305357"/>
                                    <a:gd name="csY4" fmla="*/ 16714 h 311634"/>
                                    <a:gd name="csX5" fmla="*/ 119912 w 305357"/>
                                    <a:gd name="csY5" fmla="*/ 23617 h 311634"/>
                                    <a:gd name="csX6" fmla="*/ 149774 w 305357"/>
                                    <a:gd name="csY6" fmla="*/ 1 h 311634"/>
                                    <a:gd name="csX7" fmla="*/ 180453 w 305357"/>
                                    <a:gd name="csY7" fmla="*/ 22527 h 311634"/>
                                    <a:gd name="csX8" fmla="*/ 217576 w 305357"/>
                                    <a:gd name="csY8" fmla="*/ 14170 h 311634"/>
                                    <a:gd name="csX9" fmla="*/ 235547 w 305357"/>
                                    <a:gd name="csY9" fmla="*/ 47777 h 311634"/>
                                    <a:gd name="csX10" fmla="*/ 272579 w 305357"/>
                                    <a:gd name="csY10" fmla="*/ 56406 h 311634"/>
                                    <a:gd name="csX11" fmla="*/ 274213 w 305357"/>
                                    <a:gd name="csY11" fmla="*/ 94463 h 311634"/>
                                    <a:gd name="csX12" fmla="*/ 303893 w 305357"/>
                                    <a:gd name="csY12" fmla="*/ 118260 h 311634"/>
                                    <a:gd name="csX13" fmla="*/ 288826 w 305357"/>
                                    <a:gd name="csY13" fmla="*/ 153229 h 311634"/>
                                    <a:gd name="csX14" fmla="*/ 305164 w 305357"/>
                                    <a:gd name="csY14" fmla="*/ 187653 h 311634"/>
                                    <a:gd name="csX15" fmla="*/ 276482 w 305357"/>
                                    <a:gd name="csY15" fmla="*/ 212631 h 311634"/>
                                    <a:gd name="csX16" fmla="*/ 276300 w 305357"/>
                                    <a:gd name="csY16" fmla="*/ 250688 h 311634"/>
                                    <a:gd name="csX17" fmla="*/ 239541 w 305357"/>
                                    <a:gd name="csY17" fmla="*/ 260679 h 311634"/>
                                    <a:gd name="csX18" fmla="*/ 222840 w 305357"/>
                                    <a:gd name="csY18" fmla="*/ 294921 h 311634"/>
                                    <a:gd name="csX19" fmla="*/ 185445 w 305357"/>
                                    <a:gd name="csY19" fmla="*/ 288018 h 311634"/>
                                    <a:gd name="csX20" fmla="*/ 155583 w 305357"/>
                                    <a:gd name="csY20" fmla="*/ 311634 h 311634"/>
                                    <a:gd name="csX21" fmla="*/ 124905 w 305357"/>
                                    <a:gd name="csY21" fmla="*/ 289108 h 311634"/>
                                    <a:gd name="csX22" fmla="*/ 87782 w 305357"/>
                                    <a:gd name="csY22" fmla="*/ 297464 h 311634"/>
                                    <a:gd name="csX23" fmla="*/ 69810 w 305357"/>
                                    <a:gd name="csY23" fmla="*/ 263858 h 311634"/>
                                    <a:gd name="csX24" fmla="*/ 32778 w 305357"/>
                                    <a:gd name="csY24" fmla="*/ 255229 h 311634"/>
                                    <a:gd name="csX25" fmla="*/ 31144 w 305357"/>
                                    <a:gd name="csY25" fmla="*/ 217172 h 311634"/>
                                    <a:gd name="csX26" fmla="*/ 1464 w 305357"/>
                                    <a:gd name="csY26" fmla="*/ 193375 h 311634"/>
                                    <a:gd name="csX27" fmla="*/ 16531 w 305357"/>
                                    <a:gd name="csY27" fmla="*/ 158406 h 311634"/>
                                    <a:gd name="csX28" fmla="*/ 194 w 305357"/>
                                    <a:gd name="csY28" fmla="*/ 123982 h 3116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305357" h="311634">
                                      <a:moveTo>
                                        <a:pt x="194" y="123982"/>
                                      </a:moveTo>
                                      <a:cubicBezTo>
                                        <a:pt x="2463" y="113083"/>
                                        <a:pt x="24428" y="108723"/>
                                        <a:pt x="28875" y="99004"/>
                                      </a:cubicBezTo>
                                      <a:cubicBezTo>
                                        <a:pt x="33323" y="89286"/>
                                        <a:pt x="22522" y="69485"/>
                                        <a:pt x="29057" y="60947"/>
                                      </a:cubicBezTo>
                                      <a:cubicBezTo>
                                        <a:pt x="35592" y="52409"/>
                                        <a:pt x="57375" y="57950"/>
                                        <a:pt x="65817" y="50956"/>
                                      </a:cubicBezTo>
                                      <a:cubicBezTo>
                                        <a:pt x="74258" y="43962"/>
                                        <a:pt x="72715" y="21618"/>
                                        <a:pt x="82517" y="16714"/>
                                      </a:cubicBezTo>
                                      <a:cubicBezTo>
                                        <a:pt x="92229" y="11809"/>
                                        <a:pt x="109293" y="26251"/>
                                        <a:pt x="119912" y="23617"/>
                                      </a:cubicBezTo>
                                      <a:cubicBezTo>
                                        <a:pt x="130441" y="20983"/>
                                        <a:pt x="138701" y="183"/>
                                        <a:pt x="149774" y="1"/>
                                      </a:cubicBezTo>
                                      <a:cubicBezTo>
                                        <a:pt x="160847" y="-180"/>
                                        <a:pt x="169561" y="20256"/>
                                        <a:pt x="180453" y="22527"/>
                                      </a:cubicBezTo>
                                      <a:cubicBezTo>
                                        <a:pt x="191344" y="24797"/>
                                        <a:pt x="207864" y="9720"/>
                                        <a:pt x="217576" y="14170"/>
                                      </a:cubicBezTo>
                                      <a:cubicBezTo>
                                        <a:pt x="227287" y="18621"/>
                                        <a:pt x="226924" y="41147"/>
                                        <a:pt x="235547" y="47777"/>
                                      </a:cubicBezTo>
                                      <a:cubicBezTo>
                                        <a:pt x="244170" y="54407"/>
                                        <a:pt x="265681" y="48049"/>
                                        <a:pt x="272579" y="56406"/>
                                      </a:cubicBezTo>
                                      <a:cubicBezTo>
                                        <a:pt x="279477" y="64762"/>
                                        <a:pt x="269221" y="84744"/>
                                        <a:pt x="274213" y="94463"/>
                                      </a:cubicBezTo>
                                      <a:cubicBezTo>
                                        <a:pt x="279205" y="104181"/>
                                        <a:pt x="301261" y="107633"/>
                                        <a:pt x="303893" y="118260"/>
                                      </a:cubicBezTo>
                                      <a:cubicBezTo>
                                        <a:pt x="306525" y="128887"/>
                                        <a:pt x="288644" y="142148"/>
                                        <a:pt x="288826" y="153229"/>
                                      </a:cubicBezTo>
                                      <a:cubicBezTo>
                                        <a:pt x="289008" y="163947"/>
                                        <a:pt x="307433" y="176663"/>
                                        <a:pt x="305164" y="187653"/>
                                      </a:cubicBezTo>
                                      <a:cubicBezTo>
                                        <a:pt x="302895" y="198552"/>
                                        <a:pt x="280929" y="202912"/>
                                        <a:pt x="276482" y="212631"/>
                                      </a:cubicBezTo>
                                      <a:cubicBezTo>
                                        <a:pt x="272035" y="222349"/>
                                        <a:pt x="282835" y="242150"/>
                                        <a:pt x="276300" y="250688"/>
                                      </a:cubicBezTo>
                                      <a:cubicBezTo>
                                        <a:pt x="269765" y="259226"/>
                                        <a:pt x="247982" y="253685"/>
                                        <a:pt x="239541" y="260679"/>
                                      </a:cubicBezTo>
                                      <a:cubicBezTo>
                                        <a:pt x="231100" y="267673"/>
                                        <a:pt x="232642" y="290016"/>
                                        <a:pt x="222840" y="294921"/>
                                      </a:cubicBezTo>
                                      <a:cubicBezTo>
                                        <a:pt x="213037" y="299826"/>
                                        <a:pt x="196064" y="285384"/>
                                        <a:pt x="185445" y="288018"/>
                                      </a:cubicBezTo>
                                      <a:cubicBezTo>
                                        <a:pt x="174916" y="290652"/>
                                        <a:pt x="166656" y="311452"/>
                                        <a:pt x="155583" y="311634"/>
                                      </a:cubicBezTo>
                                      <a:cubicBezTo>
                                        <a:pt x="144510" y="311815"/>
                                        <a:pt x="135796" y="291379"/>
                                        <a:pt x="124905" y="289108"/>
                                      </a:cubicBezTo>
                                      <a:cubicBezTo>
                                        <a:pt x="114013" y="286838"/>
                                        <a:pt x="97494" y="301915"/>
                                        <a:pt x="87782" y="297464"/>
                                      </a:cubicBezTo>
                                      <a:cubicBezTo>
                                        <a:pt x="78070" y="293014"/>
                                        <a:pt x="78433" y="270488"/>
                                        <a:pt x="69810" y="263858"/>
                                      </a:cubicBezTo>
                                      <a:cubicBezTo>
                                        <a:pt x="61188" y="257227"/>
                                        <a:pt x="39676" y="263585"/>
                                        <a:pt x="32778" y="255229"/>
                                      </a:cubicBezTo>
                                      <a:cubicBezTo>
                                        <a:pt x="25880" y="246873"/>
                                        <a:pt x="36136" y="226891"/>
                                        <a:pt x="31144" y="217172"/>
                                      </a:cubicBezTo>
                                      <a:cubicBezTo>
                                        <a:pt x="26152" y="207453"/>
                                        <a:pt x="4096" y="204002"/>
                                        <a:pt x="1464" y="193375"/>
                                      </a:cubicBezTo>
                                      <a:cubicBezTo>
                                        <a:pt x="-1168" y="182748"/>
                                        <a:pt x="16713" y="169487"/>
                                        <a:pt x="16531" y="158406"/>
                                      </a:cubicBezTo>
                                      <a:cubicBezTo>
                                        <a:pt x="16350" y="147325"/>
                                        <a:pt x="-2076" y="134972"/>
                                        <a:pt x="194" y="123982"/>
                                      </a:cubicBezTo>
                                      <a:close/>
                                    </a:path>
                                  </a:pathLst>
                                </a:custGeom>
                                <a:solidFill>
                                  <a:srgbClr val="25303B"/>
                                </a:solidFill>
                                <a:ln w="8148" cap="flat">
                                  <a:noFill/>
                                  <a:prstDash val="solid"/>
                                  <a:miter/>
                                </a:ln>
                              </wps:spPr>
                              <wps:bodyPr/>
                            </wps:wsp>
                            <wps:wsp>
                              <wps:cNvPr id="1796633645" name="Ellipse 1796633645"/>
                              <wps:cNvSpPr/>
                              <wps:spPr>
                                <a:xfrm rot="-4692000">
                                  <a:off x="754969" y="1248153"/>
                                  <a:ext cx="274109" cy="274665"/>
                                </a:xfrm>
                                <a:prstGeom prst="ellipse">
                                  <a:avLst/>
                                </a:prstGeom>
                                <a:solidFill>
                                  <a:srgbClr val="25303B"/>
                                </a:solidFill>
                                <a:ln w="8148" cap="flat">
                                  <a:noFill/>
                                  <a:prstDash val="solid"/>
                                  <a:miter/>
                                </a:ln>
                              </wps:spPr>
                              <wps:bodyPr/>
                            </wps:wsp>
                            <wpg:grpSp>
                              <wpg:cNvPr id="1679153785" name="Graphique 3"/>
                              <wpg:cNvGrpSpPr/>
                              <wpg:grpSpPr>
                                <a:xfrm>
                                  <a:off x="226978" y="344359"/>
                                  <a:ext cx="874783" cy="1430776"/>
                                  <a:chOff x="226978" y="344359"/>
                                  <a:chExt cx="874783" cy="1430776"/>
                                </a:xfrm>
                                <a:solidFill>
                                  <a:srgbClr val="A17D62"/>
                                </a:solidFill>
                              </wpg:grpSpPr>
                              <wps:wsp>
                                <wps:cNvPr id="615213114" name="Forme libre : forme 615213114"/>
                                <wps:cNvSpPr/>
                                <wps:spPr>
                                  <a:xfrm>
                                    <a:off x="798701" y="1535264"/>
                                    <a:ext cx="166378" cy="239870"/>
                                  </a:xfrm>
                                  <a:custGeom>
                                    <a:avLst/>
                                    <a:gdLst>
                                      <a:gd name="csX0" fmla="*/ 85232 w 166378"/>
                                      <a:gd name="csY0" fmla="*/ 2762 h 239870"/>
                                      <a:gd name="csX1" fmla="*/ 166376 w 166378"/>
                                      <a:gd name="csY1" fmla="*/ 62345 h 239870"/>
                                      <a:gd name="csX2" fmla="*/ 163744 w 166378"/>
                                      <a:gd name="csY2" fmla="*/ 209033 h 239870"/>
                                      <a:gd name="csX3" fmla="*/ 81057 w 166378"/>
                                      <a:gd name="csY3" fmla="*/ 237099 h 239870"/>
                                      <a:gd name="csX4" fmla="*/ 4 w 166378"/>
                                      <a:gd name="csY4" fmla="*/ 177516 h 239870"/>
                                      <a:gd name="csX5" fmla="*/ 2636 w 166378"/>
                                      <a:gd name="csY5" fmla="*/ 30828 h 239870"/>
                                      <a:gd name="csX6" fmla="*/ 85323 w 166378"/>
                                      <a:gd name="csY6" fmla="*/ 2762 h 23987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66378" h="239870">
                                        <a:moveTo>
                                          <a:pt x="85232" y="2762"/>
                                        </a:moveTo>
                                        <a:cubicBezTo>
                                          <a:pt x="130524" y="11481"/>
                                          <a:pt x="166739" y="38094"/>
                                          <a:pt x="166376" y="62345"/>
                                        </a:cubicBezTo>
                                        <a:lnTo>
                                          <a:pt x="163744" y="209033"/>
                                        </a:lnTo>
                                        <a:cubicBezTo>
                                          <a:pt x="163290" y="233284"/>
                                          <a:pt x="126258" y="245818"/>
                                          <a:pt x="81057" y="237099"/>
                                        </a:cubicBezTo>
                                        <a:cubicBezTo>
                                          <a:pt x="35856" y="228470"/>
                                          <a:pt x="-450" y="201767"/>
                                          <a:pt x="4" y="177516"/>
                                        </a:cubicBezTo>
                                        <a:lnTo>
                                          <a:pt x="2636" y="30828"/>
                                        </a:lnTo>
                                        <a:cubicBezTo>
                                          <a:pt x="3090" y="6667"/>
                                          <a:pt x="40032" y="-5958"/>
                                          <a:pt x="85323" y="2762"/>
                                        </a:cubicBezTo>
                                        <a:close/>
                                      </a:path>
                                    </a:pathLst>
                                  </a:custGeom>
                                  <a:solidFill>
                                    <a:srgbClr val="A17D62"/>
                                  </a:solidFill>
                                  <a:ln w="8148" cap="flat">
                                    <a:noFill/>
                                    <a:prstDash val="solid"/>
                                    <a:miter/>
                                  </a:ln>
                                </wps:spPr>
                                <wps:bodyPr/>
                              </wps:wsp>
                              <wps:wsp>
                                <wps:cNvPr id="755528288" name="Forme libre : forme 755528288"/>
                                <wps:cNvSpPr/>
                                <wps:spPr>
                                  <a:xfrm>
                                    <a:off x="790615" y="1324125"/>
                                    <a:ext cx="243988" cy="323414"/>
                                  </a:xfrm>
                                  <a:custGeom>
                                    <a:avLst/>
                                    <a:gdLst>
                                      <a:gd name="csX0" fmla="*/ 100580 w 243988"/>
                                      <a:gd name="csY0" fmla="*/ 321169 h 323414"/>
                                      <a:gd name="csX1" fmla="*/ 1828 w 243988"/>
                                      <a:gd name="csY1" fmla="*/ 172211 h 323414"/>
                                      <a:gd name="csX2" fmla="*/ 18165 w 243988"/>
                                      <a:gd name="csY2" fmla="*/ 71028 h 323414"/>
                                      <a:gd name="csX3" fmla="*/ 42581 w 243988"/>
                                      <a:gd name="csY3" fmla="*/ 11535 h 323414"/>
                                      <a:gd name="csX4" fmla="*/ 173555 w 243988"/>
                                      <a:gd name="csY4" fmla="*/ 15078 h 323414"/>
                                      <a:gd name="csX5" fmla="*/ 243988 w 243988"/>
                                      <a:gd name="csY5" fmla="*/ 80020 h 323414"/>
                                      <a:gd name="csX6" fmla="*/ 240812 w 243988"/>
                                      <a:gd name="csY6" fmla="*/ 125434 h 323414"/>
                                      <a:gd name="csX7" fmla="*/ 227106 w 243988"/>
                                      <a:gd name="csY7" fmla="*/ 247508 h 323414"/>
                                      <a:gd name="csX8" fmla="*/ 103212 w 243988"/>
                                      <a:gd name="csY8" fmla="*/ 321533 h 323414"/>
                                      <a:gd name="csX9" fmla="*/ 103212 w 243988"/>
                                      <a:gd name="csY9" fmla="*/ 321533 h 32341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43988" h="323414">
                                        <a:moveTo>
                                          <a:pt x="100580" y="321169"/>
                                        </a:moveTo>
                                        <a:cubicBezTo>
                                          <a:pt x="34503" y="310452"/>
                                          <a:pt x="-9700" y="243784"/>
                                          <a:pt x="1828" y="172211"/>
                                        </a:cubicBezTo>
                                        <a:lnTo>
                                          <a:pt x="18165" y="71028"/>
                                        </a:lnTo>
                                        <a:cubicBezTo>
                                          <a:pt x="21796" y="48593"/>
                                          <a:pt x="30418" y="28429"/>
                                          <a:pt x="42581" y="11535"/>
                                        </a:cubicBezTo>
                                        <a:cubicBezTo>
                                          <a:pt x="53473" y="7266"/>
                                          <a:pt x="111835" y="-14078"/>
                                          <a:pt x="173555" y="15078"/>
                                        </a:cubicBezTo>
                                        <a:cubicBezTo>
                                          <a:pt x="214671" y="34515"/>
                                          <a:pt x="235910" y="66396"/>
                                          <a:pt x="243988" y="80020"/>
                                        </a:cubicBezTo>
                                        <a:cubicBezTo>
                                          <a:pt x="243262" y="89739"/>
                                          <a:pt x="242082" y="105724"/>
                                          <a:pt x="240812" y="125434"/>
                                        </a:cubicBezTo>
                                        <a:cubicBezTo>
                                          <a:pt x="236183" y="197824"/>
                                          <a:pt x="232824" y="216172"/>
                                          <a:pt x="227106" y="247508"/>
                                        </a:cubicBezTo>
                                        <a:cubicBezTo>
                                          <a:pt x="209952" y="342060"/>
                                          <a:pt x="103212" y="321533"/>
                                          <a:pt x="103212" y="321533"/>
                                        </a:cubicBezTo>
                                        <a:lnTo>
                                          <a:pt x="103212" y="321533"/>
                                        </a:lnTo>
                                      </a:path>
                                    </a:pathLst>
                                  </a:custGeom>
                                  <a:solidFill>
                                    <a:srgbClr val="A17D62"/>
                                  </a:solidFill>
                                  <a:ln w="8148" cap="flat">
                                    <a:noFill/>
                                    <a:prstDash val="solid"/>
                                    <a:miter/>
                                  </a:ln>
                                </wps:spPr>
                                <wps:bodyPr/>
                              </wps:wsp>
                              <wps:wsp>
                                <wps:cNvPr id="55747684" name="Forme libre : forme 55747684"/>
                                <wps:cNvSpPr/>
                                <wps:spPr>
                                  <a:xfrm>
                                    <a:off x="728838" y="1455393"/>
                                    <a:ext cx="107263" cy="89172"/>
                                  </a:xfrm>
                                  <a:custGeom>
                                    <a:avLst/>
                                    <a:gdLst>
                                      <a:gd name="csX0" fmla="*/ 45997 w 107263"/>
                                      <a:gd name="csY0" fmla="*/ 524 h 89172"/>
                                      <a:gd name="csX1" fmla="*/ 523 w 107263"/>
                                      <a:gd name="csY1" fmla="*/ 33404 h 89172"/>
                                      <a:gd name="csX2" fmla="*/ 33380 w 107263"/>
                                      <a:gd name="csY2" fmla="*/ 78909 h 89172"/>
                                      <a:gd name="csX3" fmla="*/ 97007 w 107263"/>
                                      <a:gd name="csY3" fmla="*/ 89172 h 89172"/>
                                      <a:gd name="csX4" fmla="*/ 107263 w 107263"/>
                                      <a:gd name="csY4" fmla="*/ 10515 h 89172"/>
                                      <a:gd name="csX5" fmla="*/ 45906 w 107263"/>
                                      <a:gd name="csY5" fmla="*/ 615 h 89172"/>
                                    </a:gdLst>
                                    <a:ahLst/>
                                    <a:cxnLst>
                                      <a:cxn ang="0">
                                        <a:pos x="csX0" y="csY0"/>
                                      </a:cxn>
                                      <a:cxn ang="0">
                                        <a:pos x="csX1" y="csY1"/>
                                      </a:cxn>
                                      <a:cxn ang="0">
                                        <a:pos x="csX2" y="csY2"/>
                                      </a:cxn>
                                      <a:cxn ang="0">
                                        <a:pos x="csX3" y="csY3"/>
                                      </a:cxn>
                                      <a:cxn ang="0">
                                        <a:pos x="csX4" y="csY4"/>
                                      </a:cxn>
                                      <a:cxn ang="0">
                                        <a:pos x="csX5" y="csY5"/>
                                      </a:cxn>
                                    </a:cxnLst>
                                    <a:rect l="l" t="t" r="r" b="b"/>
                                    <a:pathLst>
                                      <a:path w="107263" h="89172">
                                        <a:moveTo>
                                          <a:pt x="45997" y="524"/>
                                        </a:moveTo>
                                        <a:cubicBezTo>
                                          <a:pt x="24395" y="-3018"/>
                                          <a:pt x="3973" y="11787"/>
                                          <a:pt x="523" y="33404"/>
                                        </a:cubicBezTo>
                                        <a:cubicBezTo>
                                          <a:pt x="-3016" y="55021"/>
                                          <a:pt x="11778" y="75366"/>
                                          <a:pt x="33380" y="78909"/>
                                        </a:cubicBezTo>
                                        <a:lnTo>
                                          <a:pt x="97007" y="89172"/>
                                        </a:lnTo>
                                        <a:lnTo>
                                          <a:pt x="107263" y="10515"/>
                                        </a:lnTo>
                                        <a:lnTo>
                                          <a:pt x="45906" y="615"/>
                                        </a:lnTo>
                                        <a:close/>
                                      </a:path>
                                    </a:pathLst>
                                  </a:custGeom>
                                  <a:solidFill>
                                    <a:srgbClr val="A17D62"/>
                                  </a:solidFill>
                                  <a:ln w="8148" cap="flat">
                                    <a:noFill/>
                                    <a:prstDash val="solid"/>
                                    <a:miter/>
                                  </a:ln>
                                </wps:spPr>
                                <wps:bodyPr/>
                              </wps:wsp>
                              <wps:wsp>
                                <wps:cNvPr id="1338956944" name="Forme libre : forme 1338956944"/>
                                <wps:cNvSpPr/>
                                <wps:spPr>
                                  <a:xfrm>
                                    <a:off x="226978" y="344359"/>
                                    <a:ext cx="9076" cy="9082"/>
                                  </a:xfrm>
                                  <a:custGeom>
                                    <a:avLst/>
                                    <a:gdLst/>
                                    <a:ahLst/>
                                    <a:cxnLst/>
                                    <a:rect l="l" t="t" r="r" b="b"/>
                                    <a:pathLst>
                                      <a:path w="9076" h="9082"/>
                                    </a:pathLst>
                                  </a:custGeom>
                                  <a:solidFill>
                                    <a:srgbClr val="A17D62"/>
                                  </a:solidFill>
                                  <a:ln w="8148" cap="flat">
                                    <a:noFill/>
                                    <a:prstDash val="solid"/>
                                    <a:miter/>
                                  </a:ln>
                                </wps:spPr>
                                <wps:bodyPr/>
                              </wps:wsp>
                            </wpg:grpSp>
                            <wps:wsp>
                              <wps:cNvPr id="927901525" name="Forme libre : forme 927901525"/>
                              <wps:cNvSpPr/>
                              <wps:spPr>
                                <a:xfrm>
                                  <a:off x="765758" y="1437157"/>
                                  <a:ext cx="63340" cy="68715"/>
                                </a:xfrm>
                                <a:custGeom>
                                  <a:avLst/>
                                  <a:gdLst>
                                    <a:gd name="csX0" fmla="*/ 60268 w 63340"/>
                                    <a:gd name="csY0" fmla="*/ 9314 h 68715"/>
                                    <a:gd name="csX1" fmla="*/ 63082 w 63340"/>
                                    <a:gd name="csY1" fmla="*/ 31840 h 68715"/>
                                    <a:gd name="csX2" fmla="*/ 42478 w 63340"/>
                                    <a:gd name="csY2" fmla="*/ 68716 h 68715"/>
                                    <a:gd name="csX3" fmla="*/ 0 w 63340"/>
                                    <a:gd name="csY3" fmla="*/ 6589 h 68715"/>
                                    <a:gd name="csX4" fmla="*/ 37667 w 63340"/>
                                    <a:gd name="csY4" fmla="*/ 776 h 68715"/>
                                    <a:gd name="csX5" fmla="*/ 60177 w 63340"/>
                                    <a:gd name="csY5" fmla="*/ 9223 h 68715"/>
                                  </a:gdLst>
                                  <a:ahLst/>
                                  <a:cxnLst>
                                    <a:cxn ang="0">
                                      <a:pos x="csX0" y="csY0"/>
                                    </a:cxn>
                                    <a:cxn ang="0">
                                      <a:pos x="csX1" y="csY1"/>
                                    </a:cxn>
                                    <a:cxn ang="0">
                                      <a:pos x="csX2" y="csY2"/>
                                    </a:cxn>
                                    <a:cxn ang="0">
                                      <a:pos x="csX3" y="csY3"/>
                                    </a:cxn>
                                    <a:cxn ang="0">
                                      <a:pos x="csX4" y="csY4"/>
                                    </a:cxn>
                                    <a:cxn ang="0">
                                      <a:pos x="csX5" y="csY5"/>
                                    </a:cxn>
                                  </a:cxnLst>
                                  <a:rect l="l" t="t" r="r" b="b"/>
                                  <a:pathLst>
                                    <a:path w="63340" h="68715">
                                      <a:moveTo>
                                        <a:pt x="60268" y="9314"/>
                                      </a:moveTo>
                                      <a:cubicBezTo>
                                        <a:pt x="61992" y="14310"/>
                                        <a:pt x="64080" y="22212"/>
                                        <a:pt x="63082" y="31840"/>
                                      </a:cubicBezTo>
                                      <a:cubicBezTo>
                                        <a:pt x="60994" y="53003"/>
                                        <a:pt x="46199" y="65719"/>
                                        <a:pt x="42478" y="68716"/>
                                      </a:cubicBezTo>
                                      <a:cubicBezTo>
                                        <a:pt x="42478" y="68716"/>
                                        <a:pt x="35943" y="32748"/>
                                        <a:pt x="0" y="6589"/>
                                      </a:cubicBezTo>
                                      <a:cubicBezTo>
                                        <a:pt x="5627" y="3864"/>
                                        <a:pt x="19787" y="-2130"/>
                                        <a:pt x="37667" y="776"/>
                                      </a:cubicBezTo>
                                      <a:cubicBezTo>
                                        <a:pt x="47742" y="2411"/>
                                        <a:pt x="55457" y="6317"/>
                                        <a:pt x="60177" y="9223"/>
                                      </a:cubicBezTo>
                                      <a:close/>
                                    </a:path>
                                  </a:pathLst>
                                </a:custGeom>
                                <a:solidFill>
                                  <a:srgbClr val="25303B"/>
                                </a:solidFill>
                                <a:ln w="8148" cap="flat">
                                  <a:noFill/>
                                  <a:prstDash val="solid"/>
                                  <a:miter/>
                                </a:ln>
                              </wps:spPr>
                              <wps:bodyPr/>
                            </wps:wsp>
                            <wps:wsp>
                              <wps:cNvPr id="188826463" name="Forme libre : forme 188826463"/>
                              <wps:cNvSpPr/>
                              <wps:spPr>
                                <a:xfrm>
                                  <a:off x="868050" y="1459563"/>
                                  <a:ext cx="63911" cy="18074"/>
                                </a:xfrm>
                                <a:custGeom>
                                  <a:avLst/>
                                  <a:gdLst>
                                    <a:gd name="csX0" fmla="*/ 12163 w 63911"/>
                                    <a:gd name="csY0" fmla="*/ 17698 h 18074"/>
                                    <a:gd name="csX1" fmla="*/ 817 w 63911"/>
                                    <a:gd name="csY1" fmla="*/ 6254 h 18074"/>
                                    <a:gd name="csX2" fmla="*/ 817 w 63911"/>
                                    <a:gd name="csY2" fmla="*/ 2258 h 18074"/>
                                    <a:gd name="csX3" fmla="*/ 4811 w 63911"/>
                                    <a:gd name="csY3" fmla="*/ 2258 h 18074"/>
                                    <a:gd name="csX4" fmla="*/ 12253 w 63911"/>
                                    <a:gd name="csY4" fmla="*/ 9796 h 18074"/>
                                    <a:gd name="csX5" fmla="*/ 37849 w 63911"/>
                                    <a:gd name="csY5" fmla="*/ 78 h 18074"/>
                                    <a:gd name="csX6" fmla="*/ 63263 w 63911"/>
                                    <a:gd name="csY6" fmla="*/ 13429 h 18074"/>
                                    <a:gd name="csX7" fmla="*/ 62900 w 63911"/>
                                    <a:gd name="csY7" fmla="*/ 17426 h 18074"/>
                                    <a:gd name="csX8" fmla="*/ 58906 w 63911"/>
                                    <a:gd name="csY8" fmla="*/ 17063 h 18074"/>
                                    <a:gd name="csX9" fmla="*/ 37486 w 63911"/>
                                    <a:gd name="csY9" fmla="*/ 5800 h 18074"/>
                                    <a:gd name="csX10" fmla="*/ 14069 w 63911"/>
                                    <a:gd name="csY10" fmla="*/ 15882 h 18074"/>
                                    <a:gd name="csX11" fmla="*/ 12072 w 63911"/>
                                    <a:gd name="csY11" fmla="*/ 17789 h 180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3911" h="18074">
                                      <a:moveTo>
                                        <a:pt x="12163" y="17698"/>
                                      </a:moveTo>
                                      <a:lnTo>
                                        <a:pt x="817" y="6254"/>
                                      </a:lnTo>
                                      <a:cubicBezTo>
                                        <a:pt x="-272" y="5164"/>
                                        <a:pt x="-272" y="3348"/>
                                        <a:pt x="817" y="2258"/>
                                      </a:cubicBezTo>
                                      <a:cubicBezTo>
                                        <a:pt x="1906" y="1168"/>
                                        <a:pt x="3721" y="1168"/>
                                        <a:pt x="4811" y="2258"/>
                                      </a:cubicBezTo>
                                      <a:lnTo>
                                        <a:pt x="12253" y="9796"/>
                                      </a:lnTo>
                                      <a:cubicBezTo>
                                        <a:pt x="20422" y="2712"/>
                                        <a:pt x="29045" y="-558"/>
                                        <a:pt x="37849" y="78"/>
                                      </a:cubicBezTo>
                                      <a:cubicBezTo>
                                        <a:pt x="52916" y="986"/>
                                        <a:pt x="62809" y="12884"/>
                                        <a:pt x="63263" y="13429"/>
                                      </a:cubicBezTo>
                                      <a:cubicBezTo>
                                        <a:pt x="64262" y="14610"/>
                                        <a:pt x="64080" y="16427"/>
                                        <a:pt x="62900" y="17426"/>
                                      </a:cubicBezTo>
                                      <a:cubicBezTo>
                                        <a:pt x="61720" y="18425"/>
                                        <a:pt x="59905" y="18243"/>
                                        <a:pt x="58906" y="17063"/>
                                      </a:cubicBezTo>
                                      <a:cubicBezTo>
                                        <a:pt x="58906" y="16972"/>
                                        <a:pt x="50011" y="6526"/>
                                        <a:pt x="37486" y="5800"/>
                                      </a:cubicBezTo>
                                      <a:cubicBezTo>
                                        <a:pt x="29589" y="5346"/>
                                        <a:pt x="21693" y="8706"/>
                                        <a:pt x="14069" y="15882"/>
                                      </a:cubicBezTo>
                                      <a:lnTo>
                                        <a:pt x="12072" y="17789"/>
                                      </a:lnTo>
                                      <a:close/>
                                    </a:path>
                                  </a:pathLst>
                                </a:custGeom>
                                <a:solidFill>
                                  <a:srgbClr val="4D2A27"/>
                                </a:solidFill>
                                <a:ln w="8148" cap="flat">
                                  <a:noFill/>
                                  <a:prstDash val="solid"/>
                                  <a:miter/>
                                </a:ln>
                              </wps:spPr>
                              <wps:bodyPr/>
                            </wps:wsp>
                            <wps:wsp>
                              <wps:cNvPr id="7539588" name="Ellipse 7539588"/>
                              <wps:cNvSpPr/>
                              <wps:spPr>
                                <a:xfrm>
                                  <a:off x="899727" y="1464273"/>
                                  <a:ext cx="22872" cy="22888"/>
                                </a:xfrm>
                                <a:prstGeom prst="ellipse">
                                  <a:avLst/>
                                </a:prstGeom>
                                <a:solidFill>
                                  <a:srgbClr val="4D2A27"/>
                                </a:solidFill>
                                <a:ln w="8148" cap="flat">
                                  <a:noFill/>
                                  <a:prstDash val="solid"/>
                                  <a:miter/>
                                </a:ln>
                              </wps:spPr>
                              <wps:bodyPr/>
                            </wps:wsp>
                            <wps:wsp>
                              <wps:cNvPr id="598168671" name="Forme libre : forme 598168671"/>
                              <wps:cNvSpPr/>
                              <wps:spPr>
                                <a:xfrm>
                                  <a:off x="963966" y="1458598"/>
                                  <a:ext cx="60155" cy="22842"/>
                                </a:xfrm>
                                <a:custGeom>
                                  <a:avLst/>
                                  <a:gdLst>
                                    <a:gd name="csX0" fmla="*/ 3018 w 60155"/>
                                    <a:gd name="csY0" fmla="*/ 22842 h 22842"/>
                                    <a:gd name="csX1" fmla="*/ 1293 w 60155"/>
                                    <a:gd name="csY1" fmla="*/ 22388 h 22842"/>
                                    <a:gd name="csX2" fmla="*/ 476 w 60155"/>
                                    <a:gd name="csY2" fmla="*/ 18482 h 22842"/>
                                    <a:gd name="csX3" fmla="*/ 24529 w 60155"/>
                                    <a:gd name="csY3" fmla="*/ 498 h 22842"/>
                                    <a:gd name="csX4" fmla="*/ 50397 w 60155"/>
                                    <a:gd name="csY4" fmla="*/ 5948 h 22842"/>
                                    <a:gd name="csX5" fmla="*/ 55389 w 60155"/>
                                    <a:gd name="csY5" fmla="*/ 1225 h 22842"/>
                                    <a:gd name="csX6" fmla="*/ 59383 w 60155"/>
                                    <a:gd name="csY6" fmla="*/ 1316 h 22842"/>
                                    <a:gd name="csX7" fmla="*/ 59292 w 60155"/>
                                    <a:gd name="csY7" fmla="*/ 5312 h 22842"/>
                                    <a:gd name="csX8" fmla="*/ 50942 w 60155"/>
                                    <a:gd name="csY8" fmla="*/ 13214 h 22842"/>
                                    <a:gd name="csX9" fmla="*/ 49036 w 60155"/>
                                    <a:gd name="csY9" fmla="*/ 11852 h 22842"/>
                                    <a:gd name="csX10" fmla="*/ 25437 w 60155"/>
                                    <a:gd name="csY10" fmla="*/ 6130 h 22842"/>
                                    <a:gd name="csX11" fmla="*/ 5196 w 60155"/>
                                    <a:gd name="csY11" fmla="*/ 21571 h 22842"/>
                                    <a:gd name="csX12" fmla="*/ 3018 w 60155"/>
                                    <a:gd name="csY12" fmla="*/ 22842 h 228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0155" h="22842">
                                      <a:moveTo>
                                        <a:pt x="3018" y="22842"/>
                                      </a:moveTo>
                                      <a:cubicBezTo>
                                        <a:pt x="2473" y="22842"/>
                                        <a:pt x="1838" y="22751"/>
                                        <a:pt x="1293" y="22388"/>
                                      </a:cubicBezTo>
                                      <a:cubicBezTo>
                                        <a:pt x="22" y="21571"/>
                                        <a:pt x="-431" y="19845"/>
                                        <a:pt x="476" y="18482"/>
                                      </a:cubicBezTo>
                                      <a:cubicBezTo>
                                        <a:pt x="7011" y="8309"/>
                                        <a:pt x="15089" y="2224"/>
                                        <a:pt x="24529" y="498"/>
                                      </a:cubicBezTo>
                                      <a:cubicBezTo>
                                        <a:pt x="36056" y="-1591"/>
                                        <a:pt x="46222" y="3405"/>
                                        <a:pt x="50397" y="5948"/>
                                      </a:cubicBezTo>
                                      <a:lnTo>
                                        <a:pt x="55389" y="1225"/>
                                      </a:lnTo>
                                      <a:cubicBezTo>
                                        <a:pt x="56478" y="135"/>
                                        <a:pt x="58294" y="226"/>
                                        <a:pt x="59383" y="1316"/>
                                      </a:cubicBezTo>
                                      <a:cubicBezTo>
                                        <a:pt x="60472" y="2406"/>
                                        <a:pt x="60381" y="4222"/>
                                        <a:pt x="59292" y="5312"/>
                                      </a:cubicBezTo>
                                      <a:lnTo>
                                        <a:pt x="50942" y="13214"/>
                                      </a:lnTo>
                                      <a:lnTo>
                                        <a:pt x="49036" y="11852"/>
                                      </a:lnTo>
                                      <a:cubicBezTo>
                                        <a:pt x="49036" y="11852"/>
                                        <a:pt x="37872" y="3768"/>
                                        <a:pt x="25437" y="6130"/>
                                      </a:cubicBezTo>
                                      <a:cubicBezTo>
                                        <a:pt x="17631" y="7583"/>
                                        <a:pt x="10824" y="12760"/>
                                        <a:pt x="5196" y="21571"/>
                                      </a:cubicBezTo>
                                      <a:cubicBezTo>
                                        <a:pt x="4652" y="22388"/>
                                        <a:pt x="3835" y="22842"/>
                                        <a:pt x="3018" y="22842"/>
                                      </a:cubicBezTo>
                                      <a:close/>
                                    </a:path>
                                  </a:pathLst>
                                </a:custGeom>
                                <a:solidFill>
                                  <a:srgbClr val="4D2A27"/>
                                </a:solidFill>
                                <a:ln w="8148" cap="flat">
                                  <a:noFill/>
                                  <a:prstDash val="solid"/>
                                  <a:miter/>
                                </a:ln>
                              </wps:spPr>
                              <wps:bodyPr/>
                            </wps:wsp>
                            <wps:wsp>
                              <wps:cNvPr id="1215201518" name="Ellipse 1215201518"/>
                              <wps:cNvSpPr/>
                              <wps:spPr>
                                <a:xfrm>
                                  <a:off x="987497" y="1461458"/>
                                  <a:ext cx="22872" cy="22888"/>
                                </a:xfrm>
                                <a:prstGeom prst="ellipse">
                                  <a:avLst/>
                                </a:prstGeom>
                                <a:solidFill>
                                  <a:srgbClr val="4D2A27"/>
                                </a:solidFill>
                                <a:ln w="8148" cap="flat">
                                  <a:noFill/>
                                  <a:prstDash val="solid"/>
                                  <a:miter/>
                                </a:ln>
                              </wps:spPr>
                              <wps:bodyPr/>
                            </wps:wsp>
                            <wps:wsp>
                              <wps:cNvPr id="1295462758" name="Forme libre : forme 1295462758"/>
                              <wps:cNvSpPr/>
                              <wps:spPr>
                                <a:xfrm>
                                  <a:off x="742095" y="1468304"/>
                                  <a:ext cx="37731" cy="53373"/>
                                </a:xfrm>
                                <a:custGeom>
                                  <a:avLst/>
                                  <a:gdLst>
                                    <a:gd name="csX0" fmla="*/ 22937 w 37731"/>
                                    <a:gd name="csY0" fmla="*/ 53373 h 53373"/>
                                    <a:gd name="csX1" fmla="*/ 3150 w 37731"/>
                                    <a:gd name="csY1" fmla="*/ 38568 h 53373"/>
                                    <a:gd name="csX2" fmla="*/ 1335 w 37731"/>
                                    <a:gd name="csY2" fmla="*/ 17223 h 53373"/>
                                    <a:gd name="csX3" fmla="*/ 12681 w 37731"/>
                                    <a:gd name="csY3" fmla="*/ 2600 h 53373"/>
                                    <a:gd name="csX4" fmla="*/ 37732 w 37731"/>
                                    <a:gd name="csY4" fmla="*/ 2327 h 53373"/>
                                    <a:gd name="csX5" fmla="*/ 35735 w 37731"/>
                                    <a:gd name="csY5" fmla="*/ 7596 h 53373"/>
                                    <a:gd name="csX6" fmla="*/ 15222 w 37731"/>
                                    <a:gd name="csY6" fmla="*/ 7596 h 53373"/>
                                    <a:gd name="csX7" fmla="*/ 6781 w 37731"/>
                                    <a:gd name="csY7" fmla="*/ 18767 h 53373"/>
                                    <a:gd name="csX8" fmla="*/ 8052 w 37731"/>
                                    <a:gd name="csY8" fmla="*/ 35752 h 53373"/>
                                    <a:gd name="csX9" fmla="*/ 24389 w 37731"/>
                                    <a:gd name="csY9" fmla="*/ 47923 h 53373"/>
                                    <a:gd name="csX10" fmla="*/ 22937 w 37731"/>
                                    <a:gd name="csY10" fmla="*/ 53373 h 533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731" h="53373">
                                      <a:moveTo>
                                        <a:pt x="22937" y="53373"/>
                                      </a:moveTo>
                                      <a:cubicBezTo>
                                        <a:pt x="22392" y="53191"/>
                                        <a:pt x="9413" y="49558"/>
                                        <a:pt x="3150" y="38568"/>
                                      </a:cubicBezTo>
                                      <a:cubicBezTo>
                                        <a:pt x="-299" y="32392"/>
                                        <a:pt x="-934" y="25216"/>
                                        <a:pt x="1335" y="17223"/>
                                      </a:cubicBezTo>
                                      <a:cubicBezTo>
                                        <a:pt x="3332" y="10320"/>
                                        <a:pt x="7144" y="5416"/>
                                        <a:pt x="12681" y="2600"/>
                                      </a:cubicBezTo>
                                      <a:cubicBezTo>
                                        <a:pt x="23572" y="-2941"/>
                                        <a:pt x="37187" y="2055"/>
                                        <a:pt x="37732" y="2327"/>
                                      </a:cubicBezTo>
                                      <a:lnTo>
                                        <a:pt x="35735" y="7596"/>
                                      </a:lnTo>
                                      <a:cubicBezTo>
                                        <a:pt x="35735" y="7596"/>
                                        <a:pt x="23845" y="3236"/>
                                        <a:pt x="15222" y="7596"/>
                                      </a:cubicBezTo>
                                      <a:cubicBezTo>
                                        <a:pt x="11138" y="9685"/>
                                        <a:pt x="8324" y="13409"/>
                                        <a:pt x="6781" y="18767"/>
                                      </a:cubicBezTo>
                                      <a:cubicBezTo>
                                        <a:pt x="4966" y="25216"/>
                                        <a:pt x="5329" y="30938"/>
                                        <a:pt x="8052" y="35752"/>
                                      </a:cubicBezTo>
                                      <a:cubicBezTo>
                                        <a:pt x="13044" y="44654"/>
                                        <a:pt x="24299" y="47923"/>
                                        <a:pt x="24389" y="47923"/>
                                      </a:cubicBezTo>
                                      <a:lnTo>
                                        <a:pt x="22937" y="53373"/>
                                      </a:lnTo>
                                      <a:close/>
                                    </a:path>
                                  </a:pathLst>
                                </a:custGeom>
                                <a:solidFill>
                                  <a:srgbClr val="4D2A27"/>
                                </a:solidFill>
                                <a:ln w="8148" cap="flat">
                                  <a:noFill/>
                                  <a:prstDash val="solid"/>
                                  <a:miter/>
                                </a:ln>
                              </wps:spPr>
                              <wps:bodyPr/>
                            </wps:wsp>
                            <wps:wsp>
                              <wps:cNvPr id="348462639" name="Forme libre : forme 348462639"/>
                              <wps:cNvSpPr/>
                              <wps:spPr>
                                <a:xfrm>
                                  <a:off x="972088" y="1432554"/>
                                  <a:ext cx="51424" cy="14098"/>
                                </a:xfrm>
                                <a:custGeom>
                                  <a:avLst/>
                                  <a:gdLst>
                                    <a:gd name="csX0" fmla="*/ 2792 w 51424"/>
                                    <a:gd name="csY0" fmla="*/ 14099 h 14098"/>
                                    <a:gd name="csX1" fmla="*/ 432 w 51424"/>
                                    <a:gd name="csY1" fmla="*/ 12736 h 14098"/>
                                    <a:gd name="csX2" fmla="*/ 1340 w 51424"/>
                                    <a:gd name="csY2" fmla="*/ 8831 h 14098"/>
                                    <a:gd name="csX3" fmla="*/ 50171 w 51424"/>
                                    <a:gd name="csY3" fmla="*/ 5561 h 14098"/>
                                    <a:gd name="csX4" fmla="*/ 50988 w 51424"/>
                                    <a:gd name="csY4" fmla="*/ 9466 h 14098"/>
                                    <a:gd name="csX5" fmla="*/ 47085 w 51424"/>
                                    <a:gd name="csY5" fmla="*/ 10284 h 14098"/>
                                    <a:gd name="csX6" fmla="*/ 4426 w 51424"/>
                                    <a:gd name="csY6" fmla="*/ 13554 h 14098"/>
                                    <a:gd name="csX7" fmla="*/ 2973 w 51424"/>
                                    <a:gd name="csY7" fmla="*/ 14008 h 140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1424" h="14098">
                                      <a:moveTo>
                                        <a:pt x="2792" y="14099"/>
                                      </a:moveTo>
                                      <a:cubicBezTo>
                                        <a:pt x="1884" y="14099"/>
                                        <a:pt x="977" y="13644"/>
                                        <a:pt x="432" y="12736"/>
                                      </a:cubicBezTo>
                                      <a:cubicBezTo>
                                        <a:pt x="-385" y="11374"/>
                                        <a:pt x="-22" y="9648"/>
                                        <a:pt x="1340" y="8831"/>
                                      </a:cubicBezTo>
                                      <a:cubicBezTo>
                                        <a:pt x="2429" y="8104"/>
                                        <a:pt x="29204" y="-8336"/>
                                        <a:pt x="50171" y="5561"/>
                                      </a:cubicBezTo>
                                      <a:cubicBezTo>
                                        <a:pt x="51442" y="6469"/>
                                        <a:pt x="51805" y="8195"/>
                                        <a:pt x="50988" y="9466"/>
                                      </a:cubicBezTo>
                                      <a:cubicBezTo>
                                        <a:pt x="50171" y="10738"/>
                                        <a:pt x="48356" y="11101"/>
                                        <a:pt x="47085" y="10284"/>
                                      </a:cubicBezTo>
                                      <a:cubicBezTo>
                                        <a:pt x="29204" y="-1615"/>
                                        <a:pt x="4698" y="13463"/>
                                        <a:pt x="4426" y="13554"/>
                                      </a:cubicBezTo>
                                      <a:cubicBezTo>
                                        <a:pt x="3972" y="13826"/>
                                        <a:pt x="3427" y="14008"/>
                                        <a:pt x="2973" y="14008"/>
                                      </a:cubicBezTo>
                                      <a:close/>
                                    </a:path>
                                  </a:pathLst>
                                </a:custGeom>
                                <a:solidFill>
                                  <a:srgbClr val="4D2A27"/>
                                </a:solidFill>
                                <a:ln w="8148" cap="flat">
                                  <a:noFill/>
                                  <a:prstDash val="solid"/>
                                  <a:miter/>
                                </a:ln>
                              </wps:spPr>
                              <wps:bodyPr/>
                            </wps:wsp>
                            <wps:wsp>
                              <wps:cNvPr id="2141440475" name="Forme libre : forme 2141440475"/>
                              <wps:cNvSpPr/>
                              <wps:spPr>
                                <a:xfrm>
                                  <a:off x="880525" y="1432566"/>
                                  <a:ext cx="55376" cy="15267"/>
                                </a:xfrm>
                                <a:custGeom>
                                  <a:avLst/>
                                  <a:gdLst>
                                    <a:gd name="csX0" fmla="*/ 52603 w 55376"/>
                                    <a:gd name="csY0" fmla="*/ 15177 h 15267"/>
                                    <a:gd name="csX1" fmla="*/ 50062 w 55376"/>
                                    <a:gd name="csY1" fmla="*/ 13633 h 15267"/>
                                    <a:gd name="csX2" fmla="*/ 38081 w 55376"/>
                                    <a:gd name="csY2" fmla="*/ 6730 h 15267"/>
                                    <a:gd name="csX3" fmla="*/ 4407 w 55376"/>
                                    <a:gd name="csY3" fmla="*/ 13542 h 15267"/>
                                    <a:gd name="csX4" fmla="*/ 504 w 55376"/>
                                    <a:gd name="csY4" fmla="*/ 12815 h 15267"/>
                                    <a:gd name="csX5" fmla="*/ 1230 w 55376"/>
                                    <a:gd name="csY5" fmla="*/ 8910 h 15267"/>
                                    <a:gd name="csX6" fmla="*/ 39442 w 55376"/>
                                    <a:gd name="csY6" fmla="*/ 1280 h 15267"/>
                                    <a:gd name="csX7" fmla="*/ 55054 w 55376"/>
                                    <a:gd name="csY7" fmla="*/ 11090 h 15267"/>
                                    <a:gd name="csX8" fmla="*/ 53874 w 55376"/>
                                    <a:gd name="csY8" fmla="*/ 14904 h 15267"/>
                                    <a:gd name="csX9" fmla="*/ 52603 w 55376"/>
                                    <a:gd name="csY9" fmla="*/ 15268 h 152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55376" h="15267">
                                      <a:moveTo>
                                        <a:pt x="52603" y="15177"/>
                                      </a:moveTo>
                                      <a:cubicBezTo>
                                        <a:pt x="51605" y="15177"/>
                                        <a:pt x="50606" y="14632"/>
                                        <a:pt x="50062" y="13633"/>
                                      </a:cubicBezTo>
                                      <a:cubicBezTo>
                                        <a:pt x="48882" y="11453"/>
                                        <a:pt x="44707" y="8365"/>
                                        <a:pt x="38081" y="6730"/>
                                      </a:cubicBezTo>
                                      <a:cubicBezTo>
                                        <a:pt x="32817" y="5458"/>
                                        <a:pt x="19111" y="3460"/>
                                        <a:pt x="4407" y="13542"/>
                                      </a:cubicBezTo>
                                      <a:cubicBezTo>
                                        <a:pt x="3136" y="14450"/>
                                        <a:pt x="1412" y="14087"/>
                                        <a:pt x="504" y="12815"/>
                                      </a:cubicBezTo>
                                      <a:cubicBezTo>
                                        <a:pt x="-403" y="11544"/>
                                        <a:pt x="-40" y="9818"/>
                                        <a:pt x="1230" y="8910"/>
                                      </a:cubicBezTo>
                                      <a:cubicBezTo>
                                        <a:pt x="12939" y="917"/>
                                        <a:pt x="26917" y="-1899"/>
                                        <a:pt x="39442" y="1280"/>
                                      </a:cubicBezTo>
                                      <a:cubicBezTo>
                                        <a:pt x="46885" y="3097"/>
                                        <a:pt x="52785" y="6911"/>
                                        <a:pt x="55054" y="11090"/>
                                      </a:cubicBezTo>
                                      <a:cubicBezTo>
                                        <a:pt x="55780" y="12452"/>
                                        <a:pt x="55235" y="14178"/>
                                        <a:pt x="53874" y="14904"/>
                                      </a:cubicBezTo>
                                      <a:cubicBezTo>
                                        <a:pt x="53420" y="15086"/>
                                        <a:pt x="52966" y="15268"/>
                                        <a:pt x="52603" y="15268"/>
                                      </a:cubicBezTo>
                                      <a:close/>
                                    </a:path>
                                  </a:pathLst>
                                </a:custGeom>
                                <a:solidFill>
                                  <a:srgbClr val="4D2A27"/>
                                </a:solidFill>
                                <a:ln w="8148" cap="flat">
                                  <a:noFill/>
                                  <a:prstDash val="solid"/>
                                  <a:miter/>
                                </a:ln>
                              </wps:spPr>
                              <wps:bodyPr/>
                            </wps:wsp>
                            <wps:wsp>
                              <wps:cNvPr id="984089880" name="Forme libre : forme 984089880"/>
                              <wps:cNvSpPr/>
                              <wps:spPr>
                                <a:xfrm>
                                  <a:off x="882845" y="1639390"/>
                                  <a:ext cx="81325" cy="22162"/>
                                </a:xfrm>
                                <a:custGeom>
                                  <a:avLst/>
                                  <a:gdLst>
                                    <a:gd name="csX0" fmla="*/ 0 w 81325"/>
                                    <a:gd name="csY0" fmla="*/ 8538 h 22162"/>
                                    <a:gd name="csX1" fmla="*/ 81325 w 81325"/>
                                    <a:gd name="csY1" fmla="*/ 0 h 22162"/>
                                    <a:gd name="csX2" fmla="*/ 81053 w 81325"/>
                                    <a:gd name="csY2" fmla="*/ 19437 h 22162"/>
                                    <a:gd name="csX3" fmla="*/ 91 w 81325"/>
                                    <a:gd name="csY3" fmla="*/ 8538 h 22162"/>
                                  </a:gdLst>
                                  <a:ahLst/>
                                  <a:cxnLst>
                                    <a:cxn ang="0">
                                      <a:pos x="csX0" y="csY0"/>
                                    </a:cxn>
                                    <a:cxn ang="0">
                                      <a:pos x="csX1" y="csY1"/>
                                    </a:cxn>
                                    <a:cxn ang="0">
                                      <a:pos x="csX2" y="csY2"/>
                                    </a:cxn>
                                    <a:cxn ang="0">
                                      <a:pos x="csX3" y="csY3"/>
                                    </a:cxn>
                                  </a:cxnLst>
                                  <a:rect l="l" t="t" r="r" b="b"/>
                                  <a:pathLst>
                                    <a:path w="81325" h="22162">
                                      <a:moveTo>
                                        <a:pt x="0" y="8538"/>
                                      </a:moveTo>
                                      <a:cubicBezTo>
                                        <a:pt x="0" y="8538"/>
                                        <a:pt x="46290" y="19437"/>
                                        <a:pt x="81325" y="0"/>
                                      </a:cubicBezTo>
                                      <a:lnTo>
                                        <a:pt x="81053" y="19437"/>
                                      </a:lnTo>
                                      <a:cubicBezTo>
                                        <a:pt x="81053" y="19437"/>
                                        <a:pt x="27320" y="30337"/>
                                        <a:pt x="91" y="8538"/>
                                      </a:cubicBezTo>
                                      <a:close/>
                                    </a:path>
                                  </a:pathLst>
                                </a:custGeom>
                                <a:solidFill>
                                  <a:srgbClr val="4D2A27"/>
                                </a:solidFill>
                                <a:ln w="8148" cap="flat">
                                  <a:noFill/>
                                  <a:prstDash val="solid"/>
                                  <a:miter/>
                                </a:ln>
                              </wps:spPr>
                              <wps:bodyPr/>
                            </wps:wsp>
                            <wps:wsp>
                              <wps:cNvPr id="1682210366" name="Forme libre : forme 1682210366"/>
                              <wps:cNvSpPr/>
                              <wps:spPr>
                                <a:xfrm>
                                  <a:off x="756453" y="1518134"/>
                                  <a:ext cx="43662" cy="69302"/>
                                </a:xfrm>
                                <a:custGeom>
                                  <a:avLst/>
                                  <a:gdLst>
                                    <a:gd name="csX0" fmla="*/ 41618 w 43662"/>
                                    <a:gd name="csY0" fmla="*/ 60038 h 69302"/>
                                    <a:gd name="csX1" fmla="*/ 24191 w 43662"/>
                                    <a:gd name="csY1" fmla="*/ 3361 h 69302"/>
                                    <a:gd name="csX2" fmla="*/ 21831 w 43662"/>
                                    <a:gd name="csY2" fmla="*/ 0 h 69302"/>
                                    <a:gd name="csX3" fmla="*/ 19471 w 43662"/>
                                    <a:gd name="csY3" fmla="*/ 3361 h 69302"/>
                                    <a:gd name="csX4" fmla="*/ 2044 w 43662"/>
                                    <a:gd name="csY4" fmla="*/ 60038 h 69302"/>
                                    <a:gd name="csX5" fmla="*/ 21740 w 43662"/>
                                    <a:gd name="csY5" fmla="*/ 69302 h 69302"/>
                                    <a:gd name="csX6" fmla="*/ 41436 w 43662"/>
                                    <a:gd name="csY6" fmla="*/ 60038 h 69302"/>
                                    <a:gd name="csX7" fmla="*/ 36626 w 43662"/>
                                    <a:gd name="csY7" fmla="*/ 57404 h 69302"/>
                                    <a:gd name="csX8" fmla="*/ 21922 w 43662"/>
                                    <a:gd name="csY8" fmla="*/ 63671 h 69302"/>
                                    <a:gd name="csX9" fmla="*/ 7218 w 43662"/>
                                    <a:gd name="csY9" fmla="*/ 57404 h 69302"/>
                                    <a:gd name="csX10" fmla="*/ 21922 w 43662"/>
                                    <a:gd name="csY10" fmla="*/ 9991 h 69302"/>
                                    <a:gd name="csX11" fmla="*/ 36626 w 43662"/>
                                    <a:gd name="csY11" fmla="*/ 57404 h 693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43662" h="69302">
                                      <a:moveTo>
                                        <a:pt x="41618" y="60038"/>
                                      </a:moveTo>
                                      <a:cubicBezTo>
                                        <a:pt x="50967" y="42144"/>
                                        <a:pt x="25280" y="4905"/>
                                        <a:pt x="24191" y="3361"/>
                                      </a:cubicBezTo>
                                      <a:lnTo>
                                        <a:pt x="21831" y="0"/>
                                      </a:lnTo>
                                      <a:lnTo>
                                        <a:pt x="19471" y="3361"/>
                                      </a:lnTo>
                                      <a:cubicBezTo>
                                        <a:pt x="18382" y="4905"/>
                                        <a:pt x="-7305" y="42235"/>
                                        <a:pt x="2044" y="60038"/>
                                      </a:cubicBezTo>
                                      <a:cubicBezTo>
                                        <a:pt x="5221" y="66214"/>
                                        <a:pt x="11938" y="69302"/>
                                        <a:pt x="21740" y="69302"/>
                                      </a:cubicBezTo>
                                      <a:cubicBezTo>
                                        <a:pt x="31543" y="69302"/>
                                        <a:pt x="38259" y="66214"/>
                                        <a:pt x="41436" y="60038"/>
                                      </a:cubicBezTo>
                                      <a:close/>
                                      <a:moveTo>
                                        <a:pt x="36626" y="57404"/>
                                      </a:moveTo>
                                      <a:cubicBezTo>
                                        <a:pt x="34447" y="61582"/>
                                        <a:pt x="29546" y="63671"/>
                                        <a:pt x="21922" y="63671"/>
                                      </a:cubicBezTo>
                                      <a:cubicBezTo>
                                        <a:pt x="14298" y="63671"/>
                                        <a:pt x="9396" y="61582"/>
                                        <a:pt x="7218" y="57404"/>
                                      </a:cubicBezTo>
                                      <a:cubicBezTo>
                                        <a:pt x="1409" y="46323"/>
                                        <a:pt x="14298" y="21980"/>
                                        <a:pt x="21922" y="9991"/>
                                      </a:cubicBezTo>
                                      <a:cubicBezTo>
                                        <a:pt x="29637" y="21980"/>
                                        <a:pt x="42435" y="46323"/>
                                        <a:pt x="36626" y="57404"/>
                                      </a:cubicBezTo>
                                      <a:close/>
                                    </a:path>
                                  </a:pathLst>
                                </a:custGeom>
                                <a:solidFill>
                                  <a:srgbClr val="EDCD88"/>
                                </a:solidFill>
                                <a:ln w="8148" cap="flat">
                                  <a:noFill/>
                                  <a:prstDash val="solid"/>
                                  <a:miter/>
                                </a:ln>
                              </wps:spPr>
                              <wps:bodyPr/>
                            </wps:wsp>
                            <wps:wsp>
                              <wps:cNvPr id="509207628" name="Forme libre : forme 509207628"/>
                              <wps:cNvSpPr/>
                              <wps:spPr>
                                <a:xfrm>
                                  <a:off x="782640" y="1281483"/>
                                  <a:ext cx="187247" cy="165270"/>
                                </a:xfrm>
                                <a:custGeom>
                                  <a:avLst/>
                                  <a:gdLst>
                                    <a:gd name="csX0" fmla="*/ 187157 w 187247"/>
                                    <a:gd name="csY0" fmla="*/ 60626 h 165270"/>
                                    <a:gd name="csX1" fmla="*/ 125165 w 187247"/>
                                    <a:gd name="csY1" fmla="*/ 108583 h 165270"/>
                                    <a:gd name="csX2" fmla="*/ 43476 w 187247"/>
                                    <a:gd name="csY2" fmla="*/ 164988 h 165270"/>
                                    <a:gd name="csX3" fmla="*/ 32222 w 187247"/>
                                    <a:gd name="csY3" fmla="*/ 164988 h 165270"/>
                                    <a:gd name="csX4" fmla="*/ 32222 w 187247"/>
                                    <a:gd name="csY4" fmla="*/ 164988 h 165270"/>
                                    <a:gd name="csX5" fmla="*/ 0 w 187247"/>
                                    <a:gd name="csY5" fmla="*/ 160174 h 165270"/>
                                    <a:gd name="csX6" fmla="*/ 39846 w 187247"/>
                                    <a:gd name="csY6" fmla="*/ 18027 h 165270"/>
                                    <a:gd name="csX7" fmla="*/ 147765 w 187247"/>
                                    <a:gd name="csY7" fmla="*/ 12759 h 165270"/>
                                    <a:gd name="csX8" fmla="*/ 187248 w 187247"/>
                                    <a:gd name="csY8" fmla="*/ 60716 h 1652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87247" h="165270">
                                      <a:moveTo>
                                        <a:pt x="187157" y="60626"/>
                                      </a:moveTo>
                                      <a:cubicBezTo>
                                        <a:pt x="158748" y="78700"/>
                                        <a:pt x="138417" y="96049"/>
                                        <a:pt x="125165" y="108583"/>
                                      </a:cubicBezTo>
                                      <a:cubicBezTo>
                                        <a:pt x="125165" y="108583"/>
                                        <a:pt x="76878" y="154088"/>
                                        <a:pt x="43476" y="164988"/>
                                      </a:cubicBezTo>
                                      <a:cubicBezTo>
                                        <a:pt x="41480" y="165623"/>
                                        <a:pt x="36034" y="164988"/>
                                        <a:pt x="32222" y="164988"/>
                                      </a:cubicBezTo>
                                      <a:lnTo>
                                        <a:pt x="32222" y="164988"/>
                                      </a:lnTo>
                                      <a:cubicBezTo>
                                        <a:pt x="21511" y="163353"/>
                                        <a:pt x="10710" y="161718"/>
                                        <a:pt x="0" y="160174"/>
                                      </a:cubicBezTo>
                                      <a:lnTo>
                                        <a:pt x="39846" y="18027"/>
                                      </a:lnTo>
                                      <a:cubicBezTo>
                                        <a:pt x="74427" y="-3772"/>
                                        <a:pt x="116179" y="-6133"/>
                                        <a:pt x="147765" y="12759"/>
                                      </a:cubicBezTo>
                                      <a:cubicBezTo>
                                        <a:pt x="172726" y="27655"/>
                                        <a:pt x="183436" y="50998"/>
                                        <a:pt x="187248" y="60716"/>
                                      </a:cubicBezTo>
                                      <a:close/>
                                    </a:path>
                                  </a:pathLst>
                                </a:custGeom>
                                <a:solidFill>
                                  <a:srgbClr val="25303B"/>
                                </a:solidFill>
                                <a:ln w="8148" cap="flat">
                                  <a:noFill/>
                                  <a:prstDash val="solid"/>
                                  <a:miter/>
                                </a:ln>
                              </wps:spPr>
                              <wps:bodyPr/>
                            </wps:wsp>
                            <wps:wsp>
                              <wps:cNvPr id="756356172" name="Forme libre : forme 756356172"/>
                              <wps:cNvSpPr/>
                              <wps:spPr>
                                <a:xfrm>
                                  <a:off x="969798" y="1277348"/>
                                  <a:ext cx="65867" cy="126887"/>
                                </a:xfrm>
                                <a:custGeom>
                                  <a:avLst/>
                                  <a:gdLst>
                                    <a:gd name="csX0" fmla="*/ 64806 w 65867"/>
                                    <a:gd name="csY0" fmla="*/ 126797 h 126887"/>
                                    <a:gd name="csX1" fmla="*/ 36578 w 65867"/>
                                    <a:gd name="csY1" fmla="*/ 107087 h 126887"/>
                                    <a:gd name="csX2" fmla="*/ 16882 w 65867"/>
                                    <a:gd name="csY2" fmla="*/ 81746 h 126887"/>
                                    <a:gd name="csX3" fmla="*/ 0 w 65867"/>
                                    <a:gd name="csY3" fmla="*/ 64852 h 126887"/>
                                    <a:gd name="csX4" fmla="*/ 5627 w 65867"/>
                                    <a:gd name="csY4" fmla="*/ 0 h 126887"/>
                                    <a:gd name="csX5" fmla="*/ 61992 w 65867"/>
                                    <a:gd name="csY5" fmla="*/ 78930 h 126887"/>
                                    <a:gd name="csX6" fmla="*/ 64806 w 65867"/>
                                    <a:gd name="csY6" fmla="*/ 126887 h 12688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65867" h="126887">
                                      <a:moveTo>
                                        <a:pt x="64806" y="126797"/>
                                      </a:moveTo>
                                      <a:cubicBezTo>
                                        <a:pt x="50647" y="120439"/>
                                        <a:pt x="41933" y="112809"/>
                                        <a:pt x="36578" y="107087"/>
                                      </a:cubicBezTo>
                                      <a:cubicBezTo>
                                        <a:pt x="29317" y="99185"/>
                                        <a:pt x="26866" y="93281"/>
                                        <a:pt x="16882" y="81746"/>
                                      </a:cubicBezTo>
                                      <a:cubicBezTo>
                                        <a:pt x="10166" y="74025"/>
                                        <a:pt x="3994" y="68303"/>
                                        <a:pt x="0" y="64852"/>
                                      </a:cubicBezTo>
                                      <a:cubicBezTo>
                                        <a:pt x="1906" y="43234"/>
                                        <a:pt x="3721" y="21617"/>
                                        <a:pt x="5627" y="0"/>
                                      </a:cubicBezTo>
                                      <a:cubicBezTo>
                                        <a:pt x="16882" y="7811"/>
                                        <a:pt x="50465" y="33243"/>
                                        <a:pt x="61992" y="78930"/>
                                      </a:cubicBezTo>
                                      <a:cubicBezTo>
                                        <a:pt x="66803" y="98004"/>
                                        <a:pt x="66349" y="114807"/>
                                        <a:pt x="64806" y="126887"/>
                                      </a:cubicBezTo>
                                      <a:close/>
                                    </a:path>
                                  </a:pathLst>
                                </a:custGeom>
                                <a:solidFill>
                                  <a:srgbClr val="25303B"/>
                                </a:solidFill>
                                <a:ln w="8148" cap="flat">
                                  <a:noFill/>
                                  <a:prstDash val="solid"/>
                                  <a:miter/>
                                </a:ln>
                              </wps:spPr>
                              <wps:bodyPr/>
                            </wps:wsp>
                            <wps:wsp>
                              <wps:cNvPr id="1564947307" name="Forme libre : forme 1564947307"/>
                              <wps:cNvSpPr/>
                              <wps:spPr>
                                <a:xfrm>
                                  <a:off x="592326" y="1347085"/>
                                  <a:ext cx="58886" cy="101293"/>
                                </a:xfrm>
                                <a:custGeom>
                                  <a:avLst/>
                                  <a:gdLst>
                                    <a:gd name="csX0" fmla="*/ 26484 w 58886"/>
                                    <a:gd name="csY0" fmla="*/ 101202 h 101293"/>
                                    <a:gd name="csX1" fmla="*/ 20039 w 58886"/>
                                    <a:gd name="csY1" fmla="*/ 99113 h 101293"/>
                                    <a:gd name="csX2" fmla="*/ 16409 w 58886"/>
                                    <a:gd name="csY2" fmla="*/ 85761 h 101293"/>
                                    <a:gd name="csX3" fmla="*/ 16137 w 58886"/>
                                    <a:gd name="csY3" fmla="*/ 80312 h 101293"/>
                                    <a:gd name="csX4" fmla="*/ 11054 w 58886"/>
                                    <a:gd name="csY4" fmla="*/ 77859 h 101293"/>
                                    <a:gd name="csX5" fmla="*/ 343 w 58886"/>
                                    <a:gd name="csY5" fmla="*/ 69231 h 101293"/>
                                    <a:gd name="csX6" fmla="*/ 5154 w 58886"/>
                                    <a:gd name="csY6" fmla="*/ 56242 h 101293"/>
                                    <a:gd name="csX7" fmla="*/ 8240 w 58886"/>
                                    <a:gd name="csY7" fmla="*/ 51519 h 101293"/>
                                    <a:gd name="csX8" fmla="*/ 6152 w 58886"/>
                                    <a:gd name="csY8" fmla="*/ 44707 h 101293"/>
                                    <a:gd name="csX9" fmla="*/ 4609 w 58886"/>
                                    <a:gd name="csY9" fmla="*/ 29175 h 101293"/>
                                    <a:gd name="csX10" fmla="*/ 17952 w 58886"/>
                                    <a:gd name="csY10" fmla="*/ 21636 h 101293"/>
                                    <a:gd name="csX11" fmla="*/ 24759 w 58886"/>
                                    <a:gd name="csY11" fmla="*/ 19275 h 101293"/>
                                    <a:gd name="csX12" fmla="*/ 27845 w 58886"/>
                                    <a:gd name="csY12" fmla="*/ 13099 h 101293"/>
                                    <a:gd name="csX13" fmla="*/ 37194 w 58886"/>
                                    <a:gd name="csY13" fmla="*/ 655 h 101293"/>
                                    <a:gd name="csX14" fmla="*/ 51898 w 58886"/>
                                    <a:gd name="csY14" fmla="*/ 3743 h 101293"/>
                                    <a:gd name="csX15" fmla="*/ 58887 w 58886"/>
                                    <a:gd name="csY15" fmla="*/ 6468 h 101293"/>
                                    <a:gd name="csX16" fmla="*/ 58887 w 58886"/>
                                    <a:gd name="csY16" fmla="*/ 16278 h 101293"/>
                                    <a:gd name="csX17" fmla="*/ 47360 w 58886"/>
                                    <a:gd name="csY17" fmla="*/ 12372 h 101293"/>
                                    <a:gd name="csX18" fmla="*/ 40643 w 58886"/>
                                    <a:gd name="csY18" fmla="*/ 9829 h 101293"/>
                                    <a:gd name="csX19" fmla="*/ 37012 w 58886"/>
                                    <a:gd name="csY19" fmla="*/ 16550 h 101293"/>
                                    <a:gd name="csX20" fmla="*/ 31204 w 58886"/>
                                    <a:gd name="csY20" fmla="*/ 26632 h 101293"/>
                                    <a:gd name="csX21" fmla="*/ 20221 w 58886"/>
                                    <a:gd name="csY21" fmla="*/ 31173 h 101293"/>
                                    <a:gd name="csX22" fmla="*/ 13232 w 58886"/>
                                    <a:gd name="csY22" fmla="*/ 33717 h 101293"/>
                                    <a:gd name="csX23" fmla="*/ 15138 w 58886"/>
                                    <a:gd name="csY23" fmla="*/ 40983 h 101293"/>
                                    <a:gd name="csX24" fmla="*/ 17861 w 58886"/>
                                    <a:gd name="csY24" fmla="*/ 52246 h 101293"/>
                                    <a:gd name="csX25" fmla="*/ 12778 w 58886"/>
                                    <a:gd name="csY25" fmla="*/ 62328 h 101293"/>
                                    <a:gd name="csX26" fmla="*/ 9692 w 58886"/>
                                    <a:gd name="csY26" fmla="*/ 66960 h 101293"/>
                                    <a:gd name="csX27" fmla="*/ 14503 w 58886"/>
                                    <a:gd name="csY27" fmla="*/ 68776 h 101293"/>
                                    <a:gd name="csX28" fmla="*/ 24124 w 58886"/>
                                    <a:gd name="csY28" fmla="*/ 74953 h 101293"/>
                                    <a:gd name="csX29" fmla="*/ 26030 w 58886"/>
                                    <a:gd name="csY29" fmla="*/ 86125 h 101293"/>
                                    <a:gd name="csX30" fmla="*/ 26302 w 58886"/>
                                    <a:gd name="csY30" fmla="*/ 91847 h 101293"/>
                                    <a:gd name="csX31" fmla="*/ 31204 w 58886"/>
                                    <a:gd name="csY31" fmla="*/ 90757 h 101293"/>
                                    <a:gd name="csX32" fmla="*/ 42912 w 58886"/>
                                    <a:gd name="csY32" fmla="*/ 90575 h 101293"/>
                                    <a:gd name="csX33" fmla="*/ 39009 w 58886"/>
                                    <a:gd name="csY33" fmla="*/ 99567 h 101293"/>
                                    <a:gd name="csX34" fmla="*/ 33291 w 58886"/>
                                    <a:gd name="csY34" fmla="*/ 100294 h 101293"/>
                                    <a:gd name="csX35" fmla="*/ 26302 w 58886"/>
                                    <a:gd name="csY35" fmla="*/ 101293 h 1012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58886" h="101293">
                                      <a:moveTo>
                                        <a:pt x="26484" y="101202"/>
                                      </a:moveTo>
                                      <a:cubicBezTo>
                                        <a:pt x="24215" y="101202"/>
                                        <a:pt x="21945" y="100657"/>
                                        <a:pt x="20039" y="99113"/>
                                      </a:cubicBezTo>
                                      <a:cubicBezTo>
                                        <a:pt x="16046" y="95753"/>
                                        <a:pt x="16227" y="90212"/>
                                        <a:pt x="16409" y="85761"/>
                                      </a:cubicBezTo>
                                      <a:cubicBezTo>
                                        <a:pt x="16409" y="84036"/>
                                        <a:pt x="16590" y="81129"/>
                                        <a:pt x="16137" y="80312"/>
                                      </a:cubicBezTo>
                                      <a:cubicBezTo>
                                        <a:pt x="15592" y="79585"/>
                                        <a:pt x="12778" y="78495"/>
                                        <a:pt x="11054" y="77859"/>
                                      </a:cubicBezTo>
                                      <a:cubicBezTo>
                                        <a:pt x="6879" y="76224"/>
                                        <a:pt x="1705" y="74226"/>
                                        <a:pt x="343" y="69231"/>
                                      </a:cubicBezTo>
                                      <a:cubicBezTo>
                                        <a:pt x="-1109" y="64144"/>
                                        <a:pt x="2340" y="59784"/>
                                        <a:pt x="5154" y="56242"/>
                                      </a:cubicBezTo>
                                      <a:cubicBezTo>
                                        <a:pt x="6243" y="54789"/>
                                        <a:pt x="8058" y="52427"/>
                                        <a:pt x="8240" y="51519"/>
                                      </a:cubicBezTo>
                                      <a:cubicBezTo>
                                        <a:pt x="8331" y="49975"/>
                                        <a:pt x="7242" y="47159"/>
                                        <a:pt x="6152" y="44707"/>
                                      </a:cubicBezTo>
                                      <a:cubicBezTo>
                                        <a:pt x="4156" y="39893"/>
                                        <a:pt x="1886" y="34352"/>
                                        <a:pt x="4609" y="29175"/>
                                      </a:cubicBezTo>
                                      <a:cubicBezTo>
                                        <a:pt x="7242" y="24180"/>
                                        <a:pt x="12960" y="22817"/>
                                        <a:pt x="17952" y="21636"/>
                                      </a:cubicBezTo>
                                      <a:cubicBezTo>
                                        <a:pt x="20584" y="21001"/>
                                        <a:pt x="23579" y="20274"/>
                                        <a:pt x="24759" y="19275"/>
                                      </a:cubicBezTo>
                                      <a:cubicBezTo>
                                        <a:pt x="25848" y="18367"/>
                                        <a:pt x="26938" y="15460"/>
                                        <a:pt x="27845" y="13099"/>
                                      </a:cubicBezTo>
                                      <a:cubicBezTo>
                                        <a:pt x="29751" y="8194"/>
                                        <a:pt x="31839" y="2653"/>
                                        <a:pt x="37194" y="655"/>
                                      </a:cubicBezTo>
                                      <a:cubicBezTo>
                                        <a:pt x="42368" y="-1252"/>
                                        <a:pt x="47450" y="1382"/>
                                        <a:pt x="51898" y="3743"/>
                                      </a:cubicBezTo>
                                      <a:cubicBezTo>
                                        <a:pt x="54349" y="5015"/>
                                        <a:pt x="57162" y="6377"/>
                                        <a:pt x="58887" y="6468"/>
                                      </a:cubicBezTo>
                                      <a:lnTo>
                                        <a:pt x="58887" y="16278"/>
                                      </a:lnTo>
                                      <a:cubicBezTo>
                                        <a:pt x="54802" y="16368"/>
                                        <a:pt x="50900" y="14279"/>
                                        <a:pt x="47360" y="12372"/>
                                      </a:cubicBezTo>
                                      <a:cubicBezTo>
                                        <a:pt x="45363" y="11373"/>
                                        <a:pt x="41641" y="9465"/>
                                        <a:pt x="40643" y="9829"/>
                                      </a:cubicBezTo>
                                      <a:cubicBezTo>
                                        <a:pt x="39372" y="10283"/>
                                        <a:pt x="37920" y="14098"/>
                                        <a:pt x="37012" y="16550"/>
                                      </a:cubicBezTo>
                                      <a:cubicBezTo>
                                        <a:pt x="35560" y="20274"/>
                                        <a:pt x="34108" y="24089"/>
                                        <a:pt x="31204" y="26632"/>
                                      </a:cubicBezTo>
                                      <a:cubicBezTo>
                                        <a:pt x="28208" y="29266"/>
                                        <a:pt x="24124" y="30174"/>
                                        <a:pt x="20221" y="31173"/>
                                      </a:cubicBezTo>
                                      <a:cubicBezTo>
                                        <a:pt x="17861" y="31718"/>
                                        <a:pt x="13867" y="32718"/>
                                        <a:pt x="13232" y="33717"/>
                                      </a:cubicBezTo>
                                      <a:cubicBezTo>
                                        <a:pt x="12687" y="34807"/>
                                        <a:pt x="14230" y="38621"/>
                                        <a:pt x="15138" y="40983"/>
                                      </a:cubicBezTo>
                                      <a:cubicBezTo>
                                        <a:pt x="16590" y="44616"/>
                                        <a:pt x="18133" y="48340"/>
                                        <a:pt x="17861" y="52246"/>
                                      </a:cubicBezTo>
                                      <a:cubicBezTo>
                                        <a:pt x="17589" y="56060"/>
                                        <a:pt x="15138" y="59239"/>
                                        <a:pt x="12778" y="62328"/>
                                      </a:cubicBezTo>
                                      <a:cubicBezTo>
                                        <a:pt x="11689" y="63690"/>
                                        <a:pt x="9874" y="66052"/>
                                        <a:pt x="9692" y="66960"/>
                                      </a:cubicBezTo>
                                      <a:cubicBezTo>
                                        <a:pt x="10055" y="66960"/>
                                        <a:pt x="12869" y="68141"/>
                                        <a:pt x="14503" y="68776"/>
                                      </a:cubicBezTo>
                                      <a:cubicBezTo>
                                        <a:pt x="18224" y="70230"/>
                                        <a:pt x="22036" y="71683"/>
                                        <a:pt x="24124" y="74953"/>
                                      </a:cubicBezTo>
                                      <a:cubicBezTo>
                                        <a:pt x="26302" y="78132"/>
                                        <a:pt x="26121" y="82219"/>
                                        <a:pt x="26030" y="86125"/>
                                      </a:cubicBezTo>
                                      <a:cubicBezTo>
                                        <a:pt x="26030" y="87941"/>
                                        <a:pt x="25848" y="91029"/>
                                        <a:pt x="26302" y="91847"/>
                                      </a:cubicBezTo>
                                      <a:cubicBezTo>
                                        <a:pt x="26665" y="91756"/>
                                        <a:pt x="29570" y="91120"/>
                                        <a:pt x="31204" y="90757"/>
                                      </a:cubicBezTo>
                                      <a:cubicBezTo>
                                        <a:pt x="34925" y="89939"/>
                                        <a:pt x="39191" y="88940"/>
                                        <a:pt x="42912" y="90575"/>
                                      </a:cubicBezTo>
                                      <a:lnTo>
                                        <a:pt x="39009" y="99567"/>
                                      </a:lnTo>
                                      <a:cubicBezTo>
                                        <a:pt x="38102" y="99204"/>
                                        <a:pt x="35106" y="99931"/>
                                        <a:pt x="33291" y="100294"/>
                                      </a:cubicBezTo>
                                      <a:cubicBezTo>
                                        <a:pt x="31022" y="100839"/>
                                        <a:pt x="28571" y="101293"/>
                                        <a:pt x="26302" y="101293"/>
                                      </a:cubicBezTo>
                                      <a:close/>
                                    </a:path>
                                  </a:pathLst>
                                </a:custGeom>
                                <a:solidFill>
                                  <a:srgbClr val="25303B"/>
                                </a:solidFill>
                                <a:ln w="8148" cap="flat">
                                  <a:noFill/>
                                  <a:prstDash val="solid"/>
                                  <a:miter/>
                                </a:ln>
                              </wps:spPr>
                              <wps:bodyPr/>
                            </wps:wsp>
                            <wps:wsp>
                              <wps:cNvPr id="971119211" name="Forme libre : forme 971119211"/>
                              <wps:cNvSpPr/>
                              <wps:spPr>
                                <a:xfrm>
                                  <a:off x="646695" y="1512594"/>
                                  <a:ext cx="96371" cy="71754"/>
                                </a:xfrm>
                                <a:custGeom>
                                  <a:avLst/>
                                  <a:gdLst>
                                    <a:gd name="csX0" fmla="*/ 57433 w 96371"/>
                                    <a:gd name="csY0" fmla="*/ 71755 h 71754"/>
                                    <a:gd name="csX1" fmla="*/ 46269 w 96371"/>
                                    <a:gd name="csY1" fmla="*/ 64034 h 71754"/>
                                    <a:gd name="csX2" fmla="*/ 42457 w 96371"/>
                                    <a:gd name="csY2" fmla="*/ 59947 h 71754"/>
                                    <a:gd name="csX3" fmla="*/ 35378 w 96371"/>
                                    <a:gd name="csY3" fmla="*/ 60310 h 71754"/>
                                    <a:gd name="csX4" fmla="*/ 19948 w 96371"/>
                                    <a:gd name="csY4" fmla="*/ 58130 h 71754"/>
                                    <a:gd name="csX5" fmla="*/ 15772 w 96371"/>
                                    <a:gd name="csY5" fmla="*/ 43325 h 71754"/>
                                    <a:gd name="csX6" fmla="*/ 15137 w 96371"/>
                                    <a:gd name="csY6" fmla="*/ 36150 h 71754"/>
                                    <a:gd name="csX7" fmla="*/ 9873 w 96371"/>
                                    <a:gd name="csY7" fmla="*/ 31699 h 71754"/>
                                    <a:gd name="csX8" fmla="*/ 70 w 96371"/>
                                    <a:gd name="csY8" fmla="*/ 19619 h 71754"/>
                                    <a:gd name="csX9" fmla="*/ 6514 w 96371"/>
                                    <a:gd name="csY9" fmla="*/ 6085 h 71754"/>
                                    <a:gd name="csX10" fmla="*/ 10871 w 96371"/>
                                    <a:gd name="csY10" fmla="*/ 0 h 71754"/>
                                    <a:gd name="csX11" fmla="*/ 20401 w 96371"/>
                                    <a:gd name="csY11" fmla="*/ 2271 h 71754"/>
                                    <a:gd name="csX12" fmla="*/ 13866 w 96371"/>
                                    <a:gd name="csY12" fmla="*/ 12625 h 71754"/>
                                    <a:gd name="csX13" fmla="*/ 9782 w 96371"/>
                                    <a:gd name="csY13" fmla="*/ 18529 h 71754"/>
                                    <a:gd name="csX14" fmla="*/ 15500 w 96371"/>
                                    <a:gd name="csY14" fmla="*/ 23706 h 71754"/>
                                    <a:gd name="csX15" fmla="*/ 23941 w 96371"/>
                                    <a:gd name="csY15" fmla="*/ 31790 h 71754"/>
                                    <a:gd name="csX16" fmla="*/ 25666 w 96371"/>
                                    <a:gd name="csY16" fmla="*/ 43507 h 71754"/>
                                    <a:gd name="csX17" fmla="*/ 26483 w 96371"/>
                                    <a:gd name="csY17" fmla="*/ 50864 h 71754"/>
                                    <a:gd name="csX18" fmla="*/ 33925 w 96371"/>
                                    <a:gd name="csY18" fmla="*/ 50682 h 71754"/>
                                    <a:gd name="csX19" fmla="*/ 45452 w 96371"/>
                                    <a:gd name="csY19" fmla="*/ 50682 h 71754"/>
                                    <a:gd name="csX20" fmla="*/ 53984 w 96371"/>
                                    <a:gd name="csY20" fmla="*/ 58039 h 71754"/>
                                    <a:gd name="csX21" fmla="*/ 57797 w 96371"/>
                                    <a:gd name="csY21" fmla="*/ 62127 h 71754"/>
                                    <a:gd name="csX22" fmla="*/ 60701 w 96371"/>
                                    <a:gd name="csY22" fmla="*/ 57858 h 71754"/>
                                    <a:gd name="csX23" fmla="*/ 69051 w 96371"/>
                                    <a:gd name="csY23" fmla="*/ 49956 h 71754"/>
                                    <a:gd name="csX24" fmla="*/ 80306 w 96371"/>
                                    <a:gd name="csY24" fmla="*/ 50773 h 71754"/>
                                    <a:gd name="csX25" fmla="*/ 85934 w 96371"/>
                                    <a:gd name="csY25" fmla="*/ 51863 h 71754"/>
                                    <a:gd name="csX26" fmla="*/ 85934 w 96371"/>
                                    <a:gd name="csY26" fmla="*/ 46777 h 71754"/>
                                    <a:gd name="csX27" fmla="*/ 88566 w 96371"/>
                                    <a:gd name="csY27" fmla="*/ 35332 h 71754"/>
                                    <a:gd name="csX28" fmla="*/ 96372 w 96371"/>
                                    <a:gd name="csY28" fmla="*/ 41236 h 71754"/>
                                    <a:gd name="csX29" fmla="*/ 95736 w 96371"/>
                                    <a:gd name="csY29" fmla="*/ 46958 h 71754"/>
                                    <a:gd name="csX30" fmla="*/ 91470 w 96371"/>
                                    <a:gd name="csY30" fmla="*/ 59765 h 71754"/>
                                    <a:gd name="csX31" fmla="*/ 77583 w 96371"/>
                                    <a:gd name="csY31" fmla="*/ 60129 h 71754"/>
                                    <a:gd name="csX32" fmla="*/ 72228 w 96371"/>
                                    <a:gd name="csY32" fmla="*/ 59038 h 71754"/>
                                    <a:gd name="csX33" fmla="*/ 68688 w 96371"/>
                                    <a:gd name="csY33" fmla="*/ 63398 h 71754"/>
                                    <a:gd name="csX34" fmla="*/ 57797 w 96371"/>
                                    <a:gd name="csY34" fmla="*/ 71755 h 71754"/>
                                    <a:gd name="csX35" fmla="*/ 57524 w 96371"/>
                                    <a:gd name="csY35" fmla="*/ 71755 h 717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96371" h="71754">
                                      <a:moveTo>
                                        <a:pt x="57433" y="71755"/>
                                      </a:moveTo>
                                      <a:cubicBezTo>
                                        <a:pt x="52351" y="71755"/>
                                        <a:pt x="48992" y="67486"/>
                                        <a:pt x="46269" y="64034"/>
                                      </a:cubicBezTo>
                                      <a:cubicBezTo>
                                        <a:pt x="45180" y="62581"/>
                                        <a:pt x="43274" y="60219"/>
                                        <a:pt x="42457" y="59947"/>
                                      </a:cubicBezTo>
                                      <a:cubicBezTo>
                                        <a:pt x="41005" y="59493"/>
                                        <a:pt x="38010" y="59947"/>
                                        <a:pt x="35378" y="60310"/>
                                      </a:cubicBezTo>
                                      <a:cubicBezTo>
                                        <a:pt x="30204" y="61128"/>
                                        <a:pt x="24304" y="61945"/>
                                        <a:pt x="19948" y="58130"/>
                                      </a:cubicBezTo>
                                      <a:cubicBezTo>
                                        <a:pt x="15682" y="54406"/>
                                        <a:pt x="15772" y="48502"/>
                                        <a:pt x="15772" y="43325"/>
                                      </a:cubicBezTo>
                                      <a:cubicBezTo>
                                        <a:pt x="15772" y="40600"/>
                                        <a:pt x="15772" y="37512"/>
                                        <a:pt x="15137" y="36150"/>
                                      </a:cubicBezTo>
                                      <a:cubicBezTo>
                                        <a:pt x="14502" y="34878"/>
                                        <a:pt x="11869" y="33062"/>
                                        <a:pt x="9873" y="31699"/>
                                      </a:cubicBezTo>
                                      <a:cubicBezTo>
                                        <a:pt x="5607" y="28702"/>
                                        <a:pt x="705" y="25341"/>
                                        <a:pt x="70" y="19619"/>
                                      </a:cubicBezTo>
                                      <a:cubicBezTo>
                                        <a:pt x="-565" y="14169"/>
                                        <a:pt x="3247" y="9900"/>
                                        <a:pt x="6514" y="6085"/>
                                      </a:cubicBezTo>
                                      <a:cubicBezTo>
                                        <a:pt x="8330" y="3996"/>
                                        <a:pt x="10417" y="1635"/>
                                        <a:pt x="10871" y="0"/>
                                      </a:cubicBezTo>
                                      <a:lnTo>
                                        <a:pt x="20401" y="2271"/>
                                      </a:lnTo>
                                      <a:cubicBezTo>
                                        <a:pt x="19494" y="6267"/>
                                        <a:pt x="16498" y="9628"/>
                                        <a:pt x="13866" y="12625"/>
                                      </a:cubicBezTo>
                                      <a:cubicBezTo>
                                        <a:pt x="12414" y="14351"/>
                                        <a:pt x="9600" y="17439"/>
                                        <a:pt x="9782" y="18529"/>
                                      </a:cubicBezTo>
                                      <a:cubicBezTo>
                                        <a:pt x="9963" y="19891"/>
                                        <a:pt x="13231" y="22162"/>
                                        <a:pt x="15500" y="23706"/>
                                      </a:cubicBezTo>
                                      <a:cubicBezTo>
                                        <a:pt x="18768" y="25977"/>
                                        <a:pt x="22126" y="28339"/>
                                        <a:pt x="23941" y="31790"/>
                                      </a:cubicBezTo>
                                      <a:cubicBezTo>
                                        <a:pt x="25756" y="35332"/>
                                        <a:pt x="25756" y="39510"/>
                                        <a:pt x="25666" y="43507"/>
                                      </a:cubicBezTo>
                                      <a:cubicBezTo>
                                        <a:pt x="25666" y="45959"/>
                                        <a:pt x="25666" y="50047"/>
                                        <a:pt x="26483" y="50864"/>
                                      </a:cubicBezTo>
                                      <a:cubicBezTo>
                                        <a:pt x="27390" y="51681"/>
                                        <a:pt x="31475" y="51046"/>
                                        <a:pt x="33925" y="50682"/>
                                      </a:cubicBezTo>
                                      <a:cubicBezTo>
                                        <a:pt x="37828" y="50137"/>
                                        <a:pt x="41822" y="49502"/>
                                        <a:pt x="45452" y="50682"/>
                                      </a:cubicBezTo>
                                      <a:cubicBezTo>
                                        <a:pt x="49083" y="51863"/>
                                        <a:pt x="51624" y="55042"/>
                                        <a:pt x="53984" y="58039"/>
                                      </a:cubicBezTo>
                                      <a:cubicBezTo>
                                        <a:pt x="55074" y="59402"/>
                                        <a:pt x="56980" y="61763"/>
                                        <a:pt x="57797" y="62127"/>
                                      </a:cubicBezTo>
                                      <a:cubicBezTo>
                                        <a:pt x="57978" y="61763"/>
                                        <a:pt x="59612" y="59311"/>
                                        <a:pt x="60701" y="57858"/>
                                      </a:cubicBezTo>
                                      <a:cubicBezTo>
                                        <a:pt x="62970" y="54588"/>
                                        <a:pt x="65330" y="51227"/>
                                        <a:pt x="69051" y="49956"/>
                                      </a:cubicBezTo>
                                      <a:cubicBezTo>
                                        <a:pt x="72682" y="48684"/>
                                        <a:pt x="76585" y="49774"/>
                                        <a:pt x="80306" y="50773"/>
                                      </a:cubicBezTo>
                                      <a:cubicBezTo>
                                        <a:pt x="82031" y="51227"/>
                                        <a:pt x="85026" y="52136"/>
                                        <a:pt x="85934" y="51863"/>
                                      </a:cubicBezTo>
                                      <a:cubicBezTo>
                                        <a:pt x="85934" y="51500"/>
                                        <a:pt x="85934" y="48593"/>
                                        <a:pt x="85934" y="46777"/>
                                      </a:cubicBezTo>
                                      <a:cubicBezTo>
                                        <a:pt x="85934" y="42962"/>
                                        <a:pt x="86115" y="38602"/>
                                        <a:pt x="88566" y="35332"/>
                                      </a:cubicBezTo>
                                      <a:lnTo>
                                        <a:pt x="96372" y="41236"/>
                                      </a:lnTo>
                                      <a:cubicBezTo>
                                        <a:pt x="95827" y="42054"/>
                                        <a:pt x="95827" y="45142"/>
                                        <a:pt x="95736" y="46958"/>
                                      </a:cubicBezTo>
                                      <a:cubicBezTo>
                                        <a:pt x="95645" y="51591"/>
                                        <a:pt x="95555" y="56768"/>
                                        <a:pt x="91470" y="59765"/>
                                      </a:cubicBezTo>
                                      <a:cubicBezTo>
                                        <a:pt x="87295" y="62853"/>
                                        <a:pt x="81940" y="61400"/>
                                        <a:pt x="77583" y="60129"/>
                                      </a:cubicBezTo>
                                      <a:cubicBezTo>
                                        <a:pt x="75949" y="59674"/>
                                        <a:pt x="73136" y="58857"/>
                                        <a:pt x="72228" y="59038"/>
                                      </a:cubicBezTo>
                                      <a:cubicBezTo>
                                        <a:pt x="71411" y="59402"/>
                                        <a:pt x="69687" y="61854"/>
                                        <a:pt x="68688" y="63398"/>
                                      </a:cubicBezTo>
                                      <a:cubicBezTo>
                                        <a:pt x="66147" y="67031"/>
                                        <a:pt x="62879" y="71573"/>
                                        <a:pt x="57797" y="71755"/>
                                      </a:cubicBezTo>
                                      <a:cubicBezTo>
                                        <a:pt x="57706" y="71755"/>
                                        <a:pt x="57615" y="71755"/>
                                        <a:pt x="57524" y="71755"/>
                                      </a:cubicBezTo>
                                      <a:close/>
                                    </a:path>
                                  </a:pathLst>
                                </a:custGeom>
                                <a:solidFill>
                                  <a:srgbClr val="25303B"/>
                                </a:solidFill>
                                <a:ln w="8148" cap="flat">
                                  <a:noFill/>
                                  <a:prstDash val="solid"/>
                                  <a:miter/>
                                </a:ln>
                              </wps:spPr>
                              <wps:bodyPr/>
                            </wps:wsp>
                            <wps:wsp>
                              <wps:cNvPr id="853760435" name="Forme libre : forme 853760435"/>
                              <wps:cNvSpPr/>
                              <wps:spPr>
                                <a:xfrm>
                                  <a:off x="801247" y="1437570"/>
                                  <a:ext cx="43119" cy="67213"/>
                                </a:xfrm>
                                <a:custGeom>
                                  <a:avLst/>
                                  <a:gdLst>
                                    <a:gd name="csX0" fmla="*/ 9258 w 43119"/>
                                    <a:gd name="csY0" fmla="*/ 67213 h 67213"/>
                                    <a:gd name="csX1" fmla="*/ 9258 w 43119"/>
                                    <a:gd name="csY1" fmla="*/ 67213 h 67213"/>
                                    <a:gd name="csX2" fmla="*/ 6081 w 43119"/>
                                    <a:gd name="csY2" fmla="*/ 66123 h 67213"/>
                                    <a:gd name="csX3" fmla="*/ 2723 w 43119"/>
                                    <a:gd name="csY3" fmla="*/ 66305 h 67213"/>
                                    <a:gd name="csX4" fmla="*/ 3903 w 43119"/>
                                    <a:gd name="csY4" fmla="*/ 61582 h 67213"/>
                                    <a:gd name="csX5" fmla="*/ 0 w 43119"/>
                                    <a:gd name="csY5" fmla="*/ 58766 h 67213"/>
                                    <a:gd name="csX6" fmla="*/ 1361 w 43119"/>
                                    <a:gd name="csY6" fmla="*/ 55133 h 67213"/>
                                    <a:gd name="csX7" fmla="*/ 8532 w 43119"/>
                                    <a:gd name="csY7" fmla="*/ 47412 h 67213"/>
                                    <a:gd name="csX8" fmla="*/ 9440 w 43119"/>
                                    <a:gd name="csY8" fmla="*/ 47594 h 67213"/>
                                    <a:gd name="csX9" fmla="*/ 10256 w 43119"/>
                                    <a:gd name="csY9" fmla="*/ 47412 h 67213"/>
                                    <a:gd name="csX10" fmla="*/ 14341 w 43119"/>
                                    <a:gd name="csY10" fmla="*/ 48684 h 67213"/>
                                    <a:gd name="csX11" fmla="*/ 16610 w 43119"/>
                                    <a:gd name="csY11" fmla="*/ 41599 h 67213"/>
                                    <a:gd name="csX12" fmla="*/ 25051 w 43119"/>
                                    <a:gd name="csY12" fmla="*/ 35423 h 67213"/>
                                    <a:gd name="csX13" fmla="*/ 30679 w 43119"/>
                                    <a:gd name="csY13" fmla="*/ 31790 h 67213"/>
                                    <a:gd name="csX14" fmla="*/ 27956 w 43119"/>
                                    <a:gd name="csY14" fmla="*/ 27430 h 67213"/>
                                    <a:gd name="csX15" fmla="*/ 23236 w 43119"/>
                                    <a:gd name="csY15" fmla="*/ 15441 h 67213"/>
                                    <a:gd name="csX16" fmla="*/ 29408 w 43119"/>
                                    <a:gd name="csY16" fmla="*/ 5268 h 67213"/>
                                    <a:gd name="csX17" fmla="*/ 33311 w 43119"/>
                                    <a:gd name="csY17" fmla="*/ 363 h 67213"/>
                                    <a:gd name="csX18" fmla="*/ 43113 w 43119"/>
                                    <a:gd name="csY18" fmla="*/ 0 h 67213"/>
                                    <a:gd name="csX19" fmla="*/ 36488 w 43119"/>
                                    <a:gd name="csY19" fmla="*/ 12080 h 67213"/>
                                    <a:gd name="csX20" fmla="*/ 33038 w 43119"/>
                                    <a:gd name="csY20" fmla="*/ 16258 h 67213"/>
                                    <a:gd name="csX21" fmla="*/ 36124 w 43119"/>
                                    <a:gd name="csY21" fmla="*/ 21890 h 67213"/>
                                    <a:gd name="csX22" fmla="*/ 40209 w 43119"/>
                                    <a:gd name="csY22" fmla="*/ 34061 h 67213"/>
                                    <a:gd name="csX23" fmla="*/ 29226 w 43119"/>
                                    <a:gd name="csY23" fmla="*/ 44233 h 67213"/>
                                    <a:gd name="csX24" fmla="*/ 24960 w 43119"/>
                                    <a:gd name="csY24" fmla="*/ 46595 h 67213"/>
                                    <a:gd name="csX25" fmla="*/ 23417 w 43119"/>
                                    <a:gd name="csY25" fmla="*/ 53316 h 67213"/>
                                    <a:gd name="csX26" fmla="*/ 16156 w 43119"/>
                                    <a:gd name="csY26" fmla="*/ 66123 h 67213"/>
                                    <a:gd name="csX27" fmla="*/ 12526 w 43119"/>
                                    <a:gd name="csY27" fmla="*/ 65941 h 67213"/>
                                    <a:gd name="csX28" fmla="*/ 9167 w 43119"/>
                                    <a:gd name="csY28" fmla="*/ 67122 h 672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43119" h="67213">
                                      <a:moveTo>
                                        <a:pt x="9258" y="67213"/>
                                      </a:moveTo>
                                      <a:lnTo>
                                        <a:pt x="9258" y="67213"/>
                                      </a:lnTo>
                                      <a:cubicBezTo>
                                        <a:pt x="7897" y="67213"/>
                                        <a:pt x="6807" y="66850"/>
                                        <a:pt x="6081" y="66123"/>
                                      </a:cubicBezTo>
                                      <a:cubicBezTo>
                                        <a:pt x="5174" y="66577"/>
                                        <a:pt x="4084" y="66668"/>
                                        <a:pt x="2723" y="66305"/>
                                      </a:cubicBezTo>
                                      <a:lnTo>
                                        <a:pt x="3903" y="61582"/>
                                      </a:lnTo>
                                      <a:lnTo>
                                        <a:pt x="0" y="58766"/>
                                      </a:lnTo>
                                      <a:cubicBezTo>
                                        <a:pt x="363" y="58039"/>
                                        <a:pt x="817" y="56586"/>
                                        <a:pt x="1361" y="55133"/>
                                      </a:cubicBezTo>
                                      <a:cubicBezTo>
                                        <a:pt x="2904" y="50501"/>
                                        <a:pt x="4266" y="46867"/>
                                        <a:pt x="8532" y="47412"/>
                                      </a:cubicBezTo>
                                      <a:cubicBezTo>
                                        <a:pt x="8895" y="47412"/>
                                        <a:pt x="9167" y="47503"/>
                                        <a:pt x="9440" y="47594"/>
                                      </a:cubicBezTo>
                                      <a:cubicBezTo>
                                        <a:pt x="9712" y="47594"/>
                                        <a:pt x="9984" y="47503"/>
                                        <a:pt x="10256" y="47412"/>
                                      </a:cubicBezTo>
                                      <a:cubicBezTo>
                                        <a:pt x="12072" y="47231"/>
                                        <a:pt x="13342" y="47685"/>
                                        <a:pt x="14341" y="48684"/>
                                      </a:cubicBezTo>
                                      <a:cubicBezTo>
                                        <a:pt x="14795" y="46232"/>
                                        <a:pt x="15430" y="43688"/>
                                        <a:pt x="16610" y="41599"/>
                                      </a:cubicBezTo>
                                      <a:cubicBezTo>
                                        <a:pt x="18335" y="38602"/>
                                        <a:pt x="21784" y="36967"/>
                                        <a:pt x="25051" y="35423"/>
                                      </a:cubicBezTo>
                                      <a:cubicBezTo>
                                        <a:pt x="26776" y="34606"/>
                                        <a:pt x="30497" y="32789"/>
                                        <a:pt x="30679" y="31790"/>
                                      </a:cubicBezTo>
                                      <a:cubicBezTo>
                                        <a:pt x="30588" y="31245"/>
                                        <a:pt x="28954" y="28883"/>
                                        <a:pt x="27956" y="27430"/>
                                      </a:cubicBezTo>
                                      <a:cubicBezTo>
                                        <a:pt x="25596" y="23888"/>
                                        <a:pt x="22873" y="19982"/>
                                        <a:pt x="23236" y="15441"/>
                                      </a:cubicBezTo>
                                      <a:cubicBezTo>
                                        <a:pt x="23599" y="11354"/>
                                        <a:pt x="26503" y="8265"/>
                                        <a:pt x="29408" y="5268"/>
                                      </a:cubicBezTo>
                                      <a:cubicBezTo>
                                        <a:pt x="30769" y="3906"/>
                                        <a:pt x="33220" y="1362"/>
                                        <a:pt x="33311" y="363"/>
                                      </a:cubicBezTo>
                                      <a:lnTo>
                                        <a:pt x="43113" y="0"/>
                                      </a:lnTo>
                                      <a:cubicBezTo>
                                        <a:pt x="43295" y="4996"/>
                                        <a:pt x="39664" y="8720"/>
                                        <a:pt x="36488" y="12080"/>
                                      </a:cubicBezTo>
                                      <a:cubicBezTo>
                                        <a:pt x="35308" y="13352"/>
                                        <a:pt x="33220" y="15441"/>
                                        <a:pt x="33038" y="16258"/>
                                      </a:cubicBezTo>
                                      <a:cubicBezTo>
                                        <a:pt x="33038" y="17257"/>
                                        <a:pt x="34945" y="20164"/>
                                        <a:pt x="36124" y="21890"/>
                                      </a:cubicBezTo>
                                      <a:cubicBezTo>
                                        <a:pt x="38575" y="25523"/>
                                        <a:pt x="41298" y="29610"/>
                                        <a:pt x="40209" y="34061"/>
                                      </a:cubicBezTo>
                                      <a:cubicBezTo>
                                        <a:pt x="38847" y="39601"/>
                                        <a:pt x="33583" y="42235"/>
                                        <a:pt x="29226" y="44233"/>
                                      </a:cubicBezTo>
                                      <a:cubicBezTo>
                                        <a:pt x="27774" y="44960"/>
                                        <a:pt x="25505" y="46050"/>
                                        <a:pt x="24960" y="46595"/>
                                      </a:cubicBezTo>
                                      <a:cubicBezTo>
                                        <a:pt x="24234" y="47957"/>
                                        <a:pt x="23780" y="50773"/>
                                        <a:pt x="23417" y="53316"/>
                                      </a:cubicBezTo>
                                      <a:cubicBezTo>
                                        <a:pt x="22691" y="58312"/>
                                        <a:pt x="21874" y="64488"/>
                                        <a:pt x="16156" y="66123"/>
                                      </a:cubicBezTo>
                                      <a:cubicBezTo>
                                        <a:pt x="14704" y="66577"/>
                                        <a:pt x="13524" y="66396"/>
                                        <a:pt x="12526" y="65941"/>
                                      </a:cubicBezTo>
                                      <a:cubicBezTo>
                                        <a:pt x="11709" y="66668"/>
                                        <a:pt x="10710" y="67122"/>
                                        <a:pt x="9167" y="67122"/>
                                      </a:cubicBezTo>
                                      <a:close/>
                                    </a:path>
                                  </a:pathLst>
                                </a:custGeom>
                                <a:solidFill>
                                  <a:srgbClr val="25303B"/>
                                </a:solidFill>
                                <a:ln w="8148" cap="flat">
                                  <a:noFill/>
                                  <a:prstDash val="solid"/>
                                  <a:miter/>
                                </a:ln>
                              </wps:spPr>
                              <wps:bodyPr/>
                            </wps:wsp>
                            <wps:wsp>
                              <wps:cNvPr id="461220672" name="Forme libre : forme 461220672"/>
                              <wps:cNvSpPr/>
                              <wps:spPr>
                                <a:xfrm>
                                  <a:off x="942296" y="1475493"/>
                                  <a:ext cx="40819" cy="66166"/>
                                </a:xfrm>
                                <a:custGeom>
                                  <a:avLst/>
                                  <a:gdLst>
                                    <a:gd name="csX0" fmla="*/ 4901 w 40819"/>
                                    <a:gd name="csY0" fmla="*/ 66166 h 66166"/>
                                    <a:gd name="csX1" fmla="*/ 0 w 40819"/>
                                    <a:gd name="csY1" fmla="*/ 61443 h 66166"/>
                                    <a:gd name="csX2" fmla="*/ 4720 w 40819"/>
                                    <a:gd name="csY2" fmla="*/ 56357 h 66166"/>
                                    <a:gd name="csX3" fmla="*/ 26322 w 40819"/>
                                    <a:gd name="csY3" fmla="*/ 46275 h 66166"/>
                                    <a:gd name="csX4" fmla="*/ 30043 w 40819"/>
                                    <a:gd name="csY4" fmla="*/ 39463 h 66166"/>
                                    <a:gd name="csX5" fmla="*/ 20785 w 40819"/>
                                    <a:gd name="csY5" fmla="*/ 8036 h 66166"/>
                                    <a:gd name="csX6" fmla="*/ 21421 w 40819"/>
                                    <a:gd name="csY6" fmla="*/ 1133 h 66166"/>
                                    <a:gd name="csX7" fmla="*/ 28319 w 40819"/>
                                    <a:gd name="csY7" fmla="*/ 1769 h 66166"/>
                                    <a:gd name="csX8" fmla="*/ 39301 w 40819"/>
                                    <a:gd name="csY8" fmla="*/ 42551 h 66166"/>
                                    <a:gd name="csX9" fmla="*/ 34037 w 40819"/>
                                    <a:gd name="csY9" fmla="*/ 52269 h 66166"/>
                                    <a:gd name="csX10" fmla="*/ 4901 w 40819"/>
                                    <a:gd name="csY10" fmla="*/ 66166 h 66166"/>
                                    <a:gd name="csX11" fmla="*/ 4720 w 40819"/>
                                    <a:gd name="csY11" fmla="*/ 66166 h 661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40819" h="66166">
                                      <a:moveTo>
                                        <a:pt x="4901" y="66166"/>
                                      </a:moveTo>
                                      <a:cubicBezTo>
                                        <a:pt x="2269" y="66166"/>
                                        <a:pt x="91" y="64077"/>
                                        <a:pt x="0" y="61443"/>
                                      </a:cubicBezTo>
                                      <a:cubicBezTo>
                                        <a:pt x="0" y="58718"/>
                                        <a:pt x="2088" y="56447"/>
                                        <a:pt x="4720" y="56357"/>
                                      </a:cubicBezTo>
                                      <a:cubicBezTo>
                                        <a:pt x="8986" y="56266"/>
                                        <a:pt x="19605" y="54994"/>
                                        <a:pt x="26322" y="46275"/>
                                      </a:cubicBezTo>
                                      <a:cubicBezTo>
                                        <a:pt x="28591" y="43277"/>
                                        <a:pt x="29680" y="40552"/>
                                        <a:pt x="30043" y="39463"/>
                                      </a:cubicBezTo>
                                      <a:cubicBezTo>
                                        <a:pt x="34854" y="25112"/>
                                        <a:pt x="21421" y="8672"/>
                                        <a:pt x="20785" y="8036"/>
                                      </a:cubicBezTo>
                                      <a:cubicBezTo>
                                        <a:pt x="19061" y="5947"/>
                                        <a:pt x="19333" y="2859"/>
                                        <a:pt x="21421" y="1133"/>
                                      </a:cubicBezTo>
                                      <a:cubicBezTo>
                                        <a:pt x="23508" y="-593"/>
                                        <a:pt x="26594" y="-320"/>
                                        <a:pt x="28319" y="1769"/>
                                      </a:cubicBezTo>
                                      <a:cubicBezTo>
                                        <a:pt x="30134" y="3949"/>
                                        <a:pt x="45655" y="23386"/>
                                        <a:pt x="39301" y="42551"/>
                                      </a:cubicBezTo>
                                      <a:cubicBezTo>
                                        <a:pt x="38666" y="44458"/>
                                        <a:pt x="37123" y="48273"/>
                                        <a:pt x="34037" y="52269"/>
                                      </a:cubicBezTo>
                                      <a:cubicBezTo>
                                        <a:pt x="24688" y="64349"/>
                                        <a:pt x="10620" y="65984"/>
                                        <a:pt x="4901" y="66166"/>
                                      </a:cubicBezTo>
                                      <a:cubicBezTo>
                                        <a:pt x="4901" y="66166"/>
                                        <a:pt x="4811" y="66166"/>
                                        <a:pt x="4720" y="66166"/>
                                      </a:cubicBezTo>
                                      <a:close/>
                                    </a:path>
                                  </a:pathLst>
                                </a:custGeom>
                                <a:solidFill>
                                  <a:srgbClr val="4D2A27"/>
                                </a:solidFill>
                                <a:ln w="8148" cap="flat">
                                  <a:noFill/>
                                  <a:prstDash val="solid"/>
                                  <a:miter/>
                                </a:ln>
                              </wps:spPr>
                              <wps:bodyPr/>
                            </wps:wsp>
                            <wps:wsp>
                              <wps:cNvPr id="2106512872" name="Forme libre : forme 2106512872"/>
                              <wps:cNvSpPr/>
                              <wps:spPr>
                                <a:xfrm>
                                  <a:off x="906136" y="1551615"/>
                                  <a:ext cx="67707" cy="23015"/>
                                </a:xfrm>
                                <a:custGeom>
                                  <a:avLst/>
                                  <a:gdLst>
                                    <a:gd name="csX0" fmla="*/ 44329 w 67707"/>
                                    <a:gd name="csY0" fmla="*/ 22924 h 23015"/>
                                    <a:gd name="csX1" fmla="*/ 1669 w 67707"/>
                                    <a:gd name="csY1" fmla="*/ 8573 h 23015"/>
                                    <a:gd name="csX2" fmla="*/ 1216 w 67707"/>
                                    <a:gd name="csY2" fmla="*/ 1671 h 23015"/>
                                    <a:gd name="csX3" fmla="*/ 8114 w 67707"/>
                                    <a:gd name="csY3" fmla="*/ 1216 h 23015"/>
                                    <a:gd name="csX4" fmla="*/ 61574 w 67707"/>
                                    <a:gd name="csY4" fmla="*/ 10935 h 23015"/>
                                    <a:gd name="csX5" fmla="*/ 67565 w 67707"/>
                                    <a:gd name="csY5" fmla="*/ 14477 h 23015"/>
                                    <a:gd name="csX6" fmla="*/ 64025 w 67707"/>
                                    <a:gd name="csY6" fmla="*/ 20472 h 23015"/>
                                    <a:gd name="csX7" fmla="*/ 44420 w 67707"/>
                                    <a:gd name="csY7" fmla="*/ 23015 h 230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7707" h="23015">
                                      <a:moveTo>
                                        <a:pt x="44329" y="22924"/>
                                      </a:moveTo>
                                      <a:cubicBezTo>
                                        <a:pt x="18370" y="22924"/>
                                        <a:pt x="2486" y="9300"/>
                                        <a:pt x="1669" y="8573"/>
                                      </a:cubicBezTo>
                                      <a:cubicBezTo>
                                        <a:pt x="-327" y="6757"/>
                                        <a:pt x="-600" y="3669"/>
                                        <a:pt x="1216" y="1671"/>
                                      </a:cubicBezTo>
                                      <a:cubicBezTo>
                                        <a:pt x="3031" y="-328"/>
                                        <a:pt x="6117" y="-600"/>
                                        <a:pt x="8114" y="1216"/>
                                      </a:cubicBezTo>
                                      <a:cubicBezTo>
                                        <a:pt x="8931" y="1943"/>
                                        <a:pt x="29353" y="19110"/>
                                        <a:pt x="61574" y="10935"/>
                                      </a:cubicBezTo>
                                      <a:cubicBezTo>
                                        <a:pt x="64116" y="10208"/>
                                        <a:pt x="66839" y="11843"/>
                                        <a:pt x="67565" y="14477"/>
                                      </a:cubicBezTo>
                                      <a:cubicBezTo>
                                        <a:pt x="68200" y="17111"/>
                                        <a:pt x="66657" y="19745"/>
                                        <a:pt x="64025" y="20472"/>
                                      </a:cubicBezTo>
                                      <a:cubicBezTo>
                                        <a:pt x="57036" y="22289"/>
                                        <a:pt x="50410" y="23015"/>
                                        <a:pt x="44420" y="23015"/>
                                      </a:cubicBezTo>
                                      <a:close/>
                                    </a:path>
                                  </a:pathLst>
                                </a:custGeom>
                                <a:solidFill>
                                  <a:srgbClr val="4D2A27"/>
                                </a:solidFill>
                                <a:ln w="8148" cap="flat">
                                  <a:noFill/>
                                  <a:prstDash val="solid"/>
                                  <a:miter/>
                                </a:ln>
                              </wps:spPr>
                              <wps:bodyPr/>
                            </wps:wsp>
                            <wps:wsp>
                              <wps:cNvPr id="748722417" name="Forme libre : forme 748722417"/>
                              <wps:cNvSpPr/>
                              <wps:spPr>
                                <a:xfrm>
                                  <a:off x="940579" y="1298791"/>
                                  <a:ext cx="33045" cy="50038"/>
                                </a:xfrm>
                                <a:custGeom>
                                  <a:avLst/>
                                  <a:gdLst>
                                    <a:gd name="csX0" fmla="*/ 30580 w 33045"/>
                                    <a:gd name="csY0" fmla="*/ 50039 h 50038"/>
                                    <a:gd name="csX1" fmla="*/ 28311 w 33045"/>
                                    <a:gd name="csY1" fmla="*/ 48495 h 50038"/>
                                    <a:gd name="csX2" fmla="*/ 11701 w 33045"/>
                                    <a:gd name="csY2" fmla="*/ 17976 h 50038"/>
                                    <a:gd name="csX3" fmla="*/ 628 w 33045"/>
                                    <a:gd name="csY3" fmla="*/ 4080 h 50038"/>
                                    <a:gd name="csX4" fmla="*/ 809 w 33045"/>
                                    <a:gd name="csY4" fmla="*/ 628 h 50038"/>
                                    <a:gd name="csX5" fmla="*/ 4258 w 33045"/>
                                    <a:gd name="csY5" fmla="*/ 810 h 50038"/>
                                    <a:gd name="csX6" fmla="*/ 15695 w 33045"/>
                                    <a:gd name="csY6" fmla="*/ 15161 h 50038"/>
                                    <a:gd name="csX7" fmla="*/ 32849 w 33045"/>
                                    <a:gd name="csY7" fmla="*/ 46678 h 50038"/>
                                    <a:gd name="csX8" fmla="*/ 31488 w 33045"/>
                                    <a:gd name="csY8" fmla="*/ 49857 h 50038"/>
                                    <a:gd name="csX9" fmla="*/ 30580 w 33045"/>
                                    <a:gd name="csY9" fmla="*/ 50039 h 500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33045" h="50038">
                                      <a:moveTo>
                                        <a:pt x="30580" y="50039"/>
                                      </a:moveTo>
                                      <a:cubicBezTo>
                                        <a:pt x="29582" y="50039"/>
                                        <a:pt x="28674" y="49494"/>
                                        <a:pt x="28311" y="48495"/>
                                      </a:cubicBezTo>
                                      <a:cubicBezTo>
                                        <a:pt x="23954" y="37686"/>
                                        <a:pt x="18327" y="27422"/>
                                        <a:pt x="11701" y="17976"/>
                                      </a:cubicBezTo>
                                      <a:cubicBezTo>
                                        <a:pt x="8252" y="13162"/>
                                        <a:pt x="4531" y="8530"/>
                                        <a:pt x="628" y="4080"/>
                                      </a:cubicBezTo>
                                      <a:cubicBezTo>
                                        <a:pt x="-280" y="3080"/>
                                        <a:pt x="-189" y="1536"/>
                                        <a:pt x="809" y="628"/>
                                      </a:cubicBezTo>
                                      <a:cubicBezTo>
                                        <a:pt x="1808" y="-280"/>
                                        <a:pt x="3351" y="-189"/>
                                        <a:pt x="4258" y="810"/>
                                      </a:cubicBezTo>
                                      <a:cubicBezTo>
                                        <a:pt x="8343" y="5351"/>
                                        <a:pt x="12246" y="10165"/>
                                        <a:pt x="15695" y="15161"/>
                                      </a:cubicBezTo>
                                      <a:cubicBezTo>
                                        <a:pt x="22593" y="24879"/>
                                        <a:pt x="28402" y="35506"/>
                                        <a:pt x="32849" y="46678"/>
                                      </a:cubicBezTo>
                                      <a:cubicBezTo>
                                        <a:pt x="33394" y="47950"/>
                                        <a:pt x="32758" y="49403"/>
                                        <a:pt x="31488" y="49857"/>
                                      </a:cubicBezTo>
                                      <a:cubicBezTo>
                                        <a:pt x="31215" y="49948"/>
                                        <a:pt x="30852" y="50039"/>
                                        <a:pt x="30580" y="50039"/>
                                      </a:cubicBezTo>
                                      <a:close/>
                                    </a:path>
                                  </a:pathLst>
                                </a:custGeom>
                                <a:solidFill>
                                  <a:srgbClr val="A17D62"/>
                                </a:solidFill>
                                <a:ln w="8148" cap="flat">
                                  <a:noFill/>
                                  <a:prstDash val="solid"/>
                                  <a:miter/>
                                </a:ln>
                              </wps:spPr>
                              <wps:bodyPr/>
                            </wps:wsp>
                            <wps:wsp>
                              <wps:cNvPr id="1431345156" name="Forme libre : forme 1431345156"/>
                              <wps:cNvSpPr/>
                              <wps:spPr>
                                <a:xfrm>
                                  <a:off x="800156" y="1638054"/>
                                  <a:ext cx="82306" cy="80017"/>
                                </a:xfrm>
                                <a:custGeom>
                                  <a:avLst/>
                                  <a:gdLst>
                                    <a:gd name="csX0" fmla="*/ 11802 w 82306"/>
                                    <a:gd name="csY0" fmla="*/ 76361 h 80017"/>
                                    <a:gd name="csX1" fmla="*/ 44477 w 82306"/>
                                    <a:gd name="csY1" fmla="*/ 73272 h 80017"/>
                                    <a:gd name="csX2" fmla="*/ 68167 w 82306"/>
                                    <a:gd name="csY2" fmla="*/ 62191 h 80017"/>
                                    <a:gd name="csX3" fmla="*/ 59725 w 82306"/>
                                    <a:gd name="csY3" fmla="*/ 48113 h 80017"/>
                                    <a:gd name="csX4" fmla="*/ 82235 w 82306"/>
                                    <a:gd name="csY4" fmla="*/ 34035 h 80017"/>
                                    <a:gd name="csX5" fmla="*/ 73794 w 82306"/>
                                    <a:gd name="csY5" fmla="*/ 22772 h 80017"/>
                                    <a:gd name="csX6" fmla="*/ 62539 w 82306"/>
                                    <a:gd name="csY6" fmla="*/ 19956 h 80017"/>
                                    <a:gd name="csX7" fmla="*/ 56912 w 82306"/>
                                    <a:gd name="csY7" fmla="*/ 5878 h 80017"/>
                                    <a:gd name="csX8" fmla="*/ 23056 w 82306"/>
                                    <a:gd name="csY8" fmla="*/ 3062 h 80017"/>
                                    <a:gd name="csX9" fmla="*/ 3360 w 82306"/>
                                    <a:gd name="csY9" fmla="*/ 17141 h 80017"/>
                                    <a:gd name="csX10" fmla="*/ 547 w 82306"/>
                                    <a:gd name="csY10" fmla="*/ 45388 h 80017"/>
                                    <a:gd name="csX11" fmla="*/ 547 w 82306"/>
                                    <a:gd name="csY11" fmla="*/ 59466 h 80017"/>
                                    <a:gd name="csX12" fmla="*/ 11802 w 82306"/>
                                    <a:gd name="csY12" fmla="*/ 76361 h 800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82306" h="80017">
                                      <a:moveTo>
                                        <a:pt x="11802" y="76361"/>
                                      </a:moveTo>
                                      <a:cubicBezTo>
                                        <a:pt x="20878" y="82174"/>
                                        <a:pt x="33948" y="80993"/>
                                        <a:pt x="44477" y="73272"/>
                                      </a:cubicBezTo>
                                      <a:cubicBezTo>
                                        <a:pt x="63175" y="69821"/>
                                        <a:pt x="67804" y="65643"/>
                                        <a:pt x="68167" y="62191"/>
                                      </a:cubicBezTo>
                                      <a:cubicBezTo>
                                        <a:pt x="68802" y="56833"/>
                                        <a:pt x="58818" y="53381"/>
                                        <a:pt x="59725" y="48113"/>
                                      </a:cubicBezTo>
                                      <a:cubicBezTo>
                                        <a:pt x="60905" y="40847"/>
                                        <a:pt x="80964" y="41573"/>
                                        <a:pt x="82235" y="34035"/>
                                      </a:cubicBezTo>
                                      <a:cubicBezTo>
                                        <a:pt x="82961" y="29947"/>
                                        <a:pt x="77969" y="24861"/>
                                        <a:pt x="73794" y="22772"/>
                                      </a:cubicBezTo>
                                      <a:cubicBezTo>
                                        <a:pt x="68802" y="20229"/>
                                        <a:pt x="66079" y="22499"/>
                                        <a:pt x="62539" y="19956"/>
                                      </a:cubicBezTo>
                                      <a:cubicBezTo>
                                        <a:pt x="57729" y="16505"/>
                                        <a:pt x="60452" y="10873"/>
                                        <a:pt x="56912" y="5878"/>
                                      </a:cubicBezTo>
                                      <a:cubicBezTo>
                                        <a:pt x="50921" y="-2388"/>
                                        <a:pt x="33404" y="-571"/>
                                        <a:pt x="23056" y="3062"/>
                                      </a:cubicBezTo>
                                      <a:cubicBezTo>
                                        <a:pt x="17701" y="4969"/>
                                        <a:pt x="8080" y="8239"/>
                                        <a:pt x="3360" y="17141"/>
                                      </a:cubicBezTo>
                                      <a:cubicBezTo>
                                        <a:pt x="1545" y="20501"/>
                                        <a:pt x="2271" y="21319"/>
                                        <a:pt x="547" y="45388"/>
                                      </a:cubicBezTo>
                                      <a:cubicBezTo>
                                        <a:pt x="-89" y="53926"/>
                                        <a:pt x="-270" y="55924"/>
                                        <a:pt x="547" y="59466"/>
                                      </a:cubicBezTo>
                                      <a:cubicBezTo>
                                        <a:pt x="1001" y="61374"/>
                                        <a:pt x="3542" y="71093"/>
                                        <a:pt x="11802" y="76361"/>
                                      </a:cubicBezTo>
                                      <a:close/>
                                    </a:path>
                                  </a:pathLst>
                                </a:custGeom>
                                <a:solidFill>
                                  <a:srgbClr val="A17D62"/>
                                </a:solidFill>
                                <a:ln w="8148" cap="flat">
                                  <a:noFill/>
                                  <a:prstDash val="solid"/>
                                  <a:miter/>
                                </a:ln>
                              </wps:spPr>
                              <wps:bodyPr/>
                            </wps:wsp>
                            <wps:wsp>
                              <wps:cNvPr id="1178846837" name="Ellipse 1178846837"/>
                              <wps:cNvSpPr/>
                              <wps:spPr>
                                <a:xfrm>
                                  <a:off x="862695" y="1638210"/>
                                  <a:ext cx="11254" cy="11262"/>
                                </a:xfrm>
                                <a:prstGeom prst="ellipse">
                                  <a:avLst/>
                                </a:prstGeom>
                                <a:solidFill>
                                  <a:srgbClr val="A17D62"/>
                                </a:solidFill>
                                <a:ln w="8148" cap="flat">
                                  <a:noFill/>
                                  <a:prstDash val="solid"/>
                                  <a:miter/>
                                </a:ln>
                              </wps:spPr>
                              <wps:bodyPr/>
                            </wps:wsp>
                            <wps:wsp>
                              <wps:cNvPr id="1730874476" name="Forme libre : forme 1730874476"/>
                              <wps:cNvSpPr/>
                              <wps:spPr>
                                <a:xfrm>
                                  <a:off x="868321" y="1659993"/>
                                  <a:ext cx="60076" cy="44082"/>
                                </a:xfrm>
                                <a:custGeom>
                                  <a:avLst/>
                                  <a:gdLst>
                                    <a:gd name="csX0" fmla="*/ 56367 w 60076"/>
                                    <a:gd name="csY0" fmla="*/ 20542 h 44082"/>
                                    <a:gd name="csX1" fmla="*/ 56367 w 60076"/>
                                    <a:gd name="csY1" fmla="*/ 43068 h 44082"/>
                                    <a:gd name="csX2" fmla="*/ 39484 w 60076"/>
                                    <a:gd name="csY2" fmla="*/ 40252 h 44082"/>
                                    <a:gd name="csX3" fmla="*/ 2 w 60076"/>
                                    <a:gd name="csY3" fmla="*/ 34621 h 44082"/>
                                    <a:gd name="csX4" fmla="*/ 19698 w 60076"/>
                                    <a:gd name="csY4" fmla="*/ 23358 h 44082"/>
                                    <a:gd name="csX5" fmla="*/ 22511 w 60076"/>
                                    <a:gd name="csY5" fmla="*/ 6464 h 44082"/>
                                    <a:gd name="csX6" fmla="*/ 39394 w 60076"/>
                                    <a:gd name="csY6" fmla="*/ 833 h 44082"/>
                                    <a:gd name="csX7" fmla="*/ 50648 w 60076"/>
                                    <a:gd name="csY7" fmla="*/ 14911 h 44082"/>
                                    <a:gd name="csX8" fmla="*/ 56276 w 60076"/>
                                    <a:gd name="csY8" fmla="*/ 20542 h 440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0076" h="44082">
                                      <a:moveTo>
                                        <a:pt x="56367" y="20542"/>
                                      </a:moveTo>
                                      <a:cubicBezTo>
                                        <a:pt x="61268" y="27718"/>
                                        <a:pt x="61359" y="39526"/>
                                        <a:pt x="56367" y="43068"/>
                                      </a:cubicBezTo>
                                      <a:cubicBezTo>
                                        <a:pt x="52827" y="45611"/>
                                        <a:pt x="48379" y="42886"/>
                                        <a:pt x="39484" y="40252"/>
                                      </a:cubicBezTo>
                                      <a:cubicBezTo>
                                        <a:pt x="17519" y="33804"/>
                                        <a:pt x="274" y="37164"/>
                                        <a:pt x="2" y="34621"/>
                                      </a:cubicBezTo>
                                      <a:cubicBezTo>
                                        <a:pt x="-180" y="32259"/>
                                        <a:pt x="14796" y="32804"/>
                                        <a:pt x="19698" y="23358"/>
                                      </a:cubicBezTo>
                                      <a:cubicBezTo>
                                        <a:pt x="22965" y="17000"/>
                                        <a:pt x="18518" y="12186"/>
                                        <a:pt x="22511" y="6464"/>
                                      </a:cubicBezTo>
                                      <a:cubicBezTo>
                                        <a:pt x="26051" y="1378"/>
                                        <a:pt x="34220" y="-1529"/>
                                        <a:pt x="39394" y="833"/>
                                      </a:cubicBezTo>
                                      <a:cubicBezTo>
                                        <a:pt x="43660" y="2740"/>
                                        <a:pt x="42933" y="6646"/>
                                        <a:pt x="50648" y="14911"/>
                                      </a:cubicBezTo>
                                      <a:cubicBezTo>
                                        <a:pt x="54279" y="18817"/>
                                        <a:pt x="54733" y="18272"/>
                                        <a:pt x="56276" y="20542"/>
                                      </a:cubicBezTo>
                                      <a:close/>
                                    </a:path>
                                  </a:pathLst>
                                </a:custGeom>
                                <a:solidFill>
                                  <a:srgbClr val="A17D62"/>
                                </a:solidFill>
                                <a:ln w="8148" cap="flat">
                                  <a:noFill/>
                                  <a:prstDash val="solid"/>
                                  <a:miter/>
                                </a:ln>
                              </wps:spPr>
                              <wps:bodyPr/>
                            </wps:wsp>
                            <wps:wsp>
                              <wps:cNvPr id="1720094367" name="Forme libre : forme 1720094367"/>
                              <wps:cNvSpPr/>
                              <wps:spPr>
                                <a:xfrm>
                                  <a:off x="916155" y="3280748"/>
                                  <a:ext cx="455500" cy="1244443"/>
                                </a:xfrm>
                                <a:custGeom>
                                  <a:avLst/>
                                  <a:gdLst>
                                    <a:gd name="csX0" fmla="*/ 144316 w 455500"/>
                                    <a:gd name="csY0" fmla="*/ 1244353 h 1244443"/>
                                    <a:gd name="csX1" fmla="*/ 0 w 455500"/>
                                    <a:gd name="csY1" fmla="*/ 1081952 h 1244443"/>
                                    <a:gd name="csX2" fmla="*/ 256502 w 455500"/>
                                    <a:gd name="csY2" fmla="*/ 38424 h 1244443"/>
                                    <a:gd name="csX3" fmla="*/ 453825 w 455500"/>
                                    <a:gd name="csY3" fmla="*/ 72303 h 1244443"/>
                                    <a:gd name="csX4" fmla="*/ 144407 w 455500"/>
                                    <a:gd name="csY4" fmla="*/ 1244444 h 1244443"/>
                                  </a:gdLst>
                                  <a:ahLst/>
                                  <a:cxnLst>
                                    <a:cxn ang="0">
                                      <a:pos x="csX0" y="csY0"/>
                                    </a:cxn>
                                    <a:cxn ang="0">
                                      <a:pos x="csX1" y="csY1"/>
                                    </a:cxn>
                                    <a:cxn ang="0">
                                      <a:pos x="csX2" y="csY2"/>
                                    </a:cxn>
                                    <a:cxn ang="0">
                                      <a:pos x="csX3" y="csY3"/>
                                    </a:cxn>
                                    <a:cxn ang="0">
                                      <a:pos x="csX4" y="csY4"/>
                                    </a:cxn>
                                  </a:cxnLst>
                                  <a:rect l="l" t="t" r="r" b="b"/>
                                  <a:pathLst>
                                    <a:path w="455500" h="1244443">
                                      <a:moveTo>
                                        <a:pt x="144316" y="1244353"/>
                                      </a:moveTo>
                                      <a:lnTo>
                                        <a:pt x="0" y="1081952"/>
                                      </a:lnTo>
                                      <a:cubicBezTo>
                                        <a:pt x="0" y="1081952"/>
                                        <a:pt x="52825" y="147600"/>
                                        <a:pt x="256502" y="38424"/>
                                      </a:cubicBezTo>
                                      <a:cubicBezTo>
                                        <a:pt x="335376" y="-3902"/>
                                        <a:pt x="435672" y="-32967"/>
                                        <a:pt x="453825" y="72303"/>
                                      </a:cubicBezTo>
                                      <a:cubicBezTo>
                                        <a:pt x="482052" y="235885"/>
                                        <a:pt x="144407" y="1244444"/>
                                        <a:pt x="144407" y="1244444"/>
                                      </a:cubicBezTo>
                                      <a:close/>
                                    </a:path>
                                  </a:pathLst>
                                </a:custGeom>
                                <a:solidFill>
                                  <a:srgbClr val="F2D2C5"/>
                                </a:solidFill>
                                <a:ln w="8148" cap="flat">
                                  <a:noFill/>
                                  <a:prstDash val="solid"/>
                                  <a:miter/>
                                </a:ln>
                              </wps:spPr>
                              <wps:bodyPr/>
                            </wps:wsp>
                            <wps:wsp>
                              <wps:cNvPr id="94788615" name="Forme libre : forme 94788615"/>
                              <wps:cNvSpPr/>
                              <wps:spPr>
                                <a:xfrm>
                                  <a:off x="843090" y="4357977"/>
                                  <a:ext cx="429953" cy="194885"/>
                                </a:xfrm>
                                <a:custGeom>
                                  <a:avLst/>
                                  <a:gdLst>
                                    <a:gd name="csX0" fmla="*/ 72884 w 429953"/>
                                    <a:gd name="csY0" fmla="*/ 0 h 194885"/>
                                    <a:gd name="csX1" fmla="*/ 152394 w 429953"/>
                                    <a:gd name="csY1" fmla="*/ 61491 h 194885"/>
                                    <a:gd name="csX2" fmla="*/ 261403 w 429953"/>
                                    <a:gd name="csY2" fmla="*/ 23343 h 194885"/>
                                    <a:gd name="csX3" fmla="*/ 327117 w 429953"/>
                                    <a:gd name="csY3" fmla="*/ 106088 h 194885"/>
                                    <a:gd name="csX4" fmla="*/ 429953 w 429953"/>
                                    <a:gd name="csY4" fmla="*/ 158223 h 194885"/>
                                    <a:gd name="csX5" fmla="*/ 0 w 429953"/>
                                    <a:gd name="csY5" fmla="*/ 165399 h 194885"/>
                                    <a:gd name="csX6" fmla="*/ 73066 w 429953"/>
                                    <a:gd name="csY6" fmla="*/ 0 h 19488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29953" h="194885">
                                      <a:moveTo>
                                        <a:pt x="72884" y="0"/>
                                      </a:moveTo>
                                      <a:cubicBezTo>
                                        <a:pt x="72884" y="0"/>
                                        <a:pt x="128614" y="21072"/>
                                        <a:pt x="152394" y="61491"/>
                                      </a:cubicBezTo>
                                      <a:cubicBezTo>
                                        <a:pt x="179624" y="107813"/>
                                        <a:pt x="184162" y="-2180"/>
                                        <a:pt x="261403" y="23343"/>
                                      </a:cubicBezTo>
                                      <a:cubicBezTo>
                                        <a:pt x="261403" y="23343"/>
                                        <a:pt x="267847" y="85833"/>
                                        <a:pt x="327117" y="106088"/>
                                      </a:cubicBezTo>
                                      <a:cubicBezTo>
                                        <a:pt x="386386" y="126342"/>
                                        <a:pt x="418063" y="96914"/>
                                        <a:pt x="429953" y="158223"/>
                                      </a:cubicBezTo>
                                      <a:cubicBezTo>
                                        <a:pt x="429953" y="158223"/>
                                        <a:pt x="282733" y="235700"/>
                                        <a:pt x="0" y="165399"/>
                                      </a:cubicBezTo>
                                      <a:cubicBezTo>
                                        <a:pt x="0" y="165399"/>
                                        <a:pt x="18425" y="34787"/>
                                        <a:pt x="73066" y="0"/>
                                      </a:cubicBezTo>
                                      <a:close/>
                                    </a:path>
                                  </a:pathLst>
                                </a:custGeom>
                                <a:solidFill>
                                  <a:srgbClr val="F5E9BC"/>
                                </a:solidFill>
                                <a:ln w="8148" cap="flat">
                                  <a:noFill/>
                                  <a:prstDash val="solid"/>
                                  <a:miter/>
                                </a:ln>
                              </wps:spPr>
                              <wps:bodyPr/>
                            </wps:wsp>
                            <wps:wsp>
                              <wps:cNvPr id="592712280" name="Forme libre : forme 592712280"/>
                              <wps:cNvSpPr/>
                              <wps:spPr>
                                <a:xfrm>
                                  <a:off x="1094872" y="2677469"/>
                                  <a:ext cx="195539" cy="368684"/>
                                </a:xfrm>
                                <a:custGeom>
                                  <a:avLst/>
                                  <a:gdLst>
                                    <a:gd name="csX0" fmla="*/ 194872 w 195539"/>
                                    <a:gd name="csY0" fmla="*/ 267399 h 368684"/>
                                    <a:gd name="csX1" fmla="*/ 158839 w 195539"/>
                                    <a:gd name="csY1" fmla="*/ 136243 h 368684"/>
                                    <a:gd name="csX2" fmla="*/ 151124 w 195539"/>
                                    <a:gd name="csY2" fmla="*/ 43779 h 368684"/>
                                    <a:gd name="csX3" fmla="*/ 102292 w 195539"/>
                                    <a:gd name="csY3" fmla="*/ 0 h 368684"/>
                                    <a:gd name="csX4" fmla="*/ 71432 w 195539"/>
                                    <a:gd name="csY4" fmla="*/ 130702 h 368684"/>
                                    <a:gd name="csX5" fmla="*/ 62355 w 195539"/>
                                    <a:gd name="csY5" fmla="*/ 144871 h 368684"/>
                                    <a:gd name="csX6" fmla="*/ 29499 w 195539"/>
                                    <a:gd name="csY6" fmla="*/ 200095 h 368684"/>
                                    <a:gd name="csX7" fmla="*/ 0 w 195539"/>
                                    <a:gd name="csY7" fmla="*/ 259134 h 368684"/>
                                    <a:gd name="csX8" fmla="*/ 56183 w 195539"/>
                                    <a:gd name="csY8" fmla="*/ 223438 h 368684"/>
                                    <a:gd name="csX9" fmla="*/ 60903 w 195539"/>
                                    <a:gd name="csY9" fmla="*/ 251776 h 368684"/>
                                    <a:gd name="csX10" fmla="*/ 63626 w 195539"/>
                                    <a:gd name="csY10" fmla="*/ 342696 h 368684"/>
                                    <a:gd name="csX11" fmla="*/ 85591 w 195539"/>
                                    <a:gd name="csY11" fmla="*/ 343786 h 368684"/>
                                    <a:gd name="csX12" fmla="*/ 97209 w 195539"/>
                                    <a:gd name="csY12" fmla="*/ 252866 h 368684"/>
                                    <a:gd name="csX13" fmla="*/ 99297 w 195539"/>
                                    <a:gd name="csY13" fmla="*/ 251595 h 368684"/>
                                    <a:gd name="csX14" fmla="*/ 100204 w 195539"/>
                                    <a:gd name="csY14" fmla="*/ 265128 h 368684"/>
                                    <a:gd name="csX15" fmla="*/ 102927 w 195539"/>
                                    <a:gd name="csY15" fmla="*/ 356048 h 368684"/>
                                    <a:gd name="csX16" fmla="*/ 124892 w 195539"/>
                                    <a:gd name="csY16" fmla="*/ 357138 h 368684"/>
                                    <a:gd name="csX17" fmla="*/ 135330 w 195539"/>
                                    <a:gd name="csY17" fmla="*/ 248325 h 368684"/>
                                    <a:gd name="csX18" fmla="*/ 135330 w 195539"/>
                                    <a:gd name="csY18" fmla="*/ 328890 h 368684"/>
                                    <a:gd name="csX19" fmla="*/ 157296 w 195539"/>
                                    <a:gd name="csY19" fmla="*/ 330343 h 368684"/>
                                    <a:gd name="csX20" fmla="*/ 167824 w 195539"/>
                                    <a:gd name="csY20" fmla="*/ 244783 h 368684"/>
                                    <a:gd name="csX21" fmla="*/ 179896 w 195539"/>
                                    <a:gd name="csY21" fmla="*/ 270487 h 368684"/>
                                    <a:gd name="csX22" fmla="*/ 194872 w 195539"/>
                                    <a:gd name="csY22" fmla="*/ 267490 h 3686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195539" h="368684">
                                      <a:moveTo>
                                        <a:pt x="194872" y="267399"/>
                                      </a:moveTo>
                                      <a:cubicBezTo>
                                        <a:pt x="191060" y="256318"/>
                                        <a:pt x="166554" y="165580"/>
                                        <a:pt x="158839" y="136243"/>
                                      </a:cubicBezTo>
                                      <a:lnTo>
                                        <a:pt x="151124" y="43779"/>
                                      </a:lnTo>
                                      <a:lnTo>
                                        <a:pt x="102292" y="0"/>
                                      </a:lnTo>
                                      <a:lnTo>
                                        <a:pt x="71432" y="130702"/>
                                      </a:lnTo>
                                      <a:cubicBezTo>
                                        <a:pt x="69435" y="135789"/>
                                        <a:pt x="66349" y="140512"/>
                                        <a:pt x="62355" y="144871"/>
                                      </a:cubicBezTo>
                                      <a:cubicBezTo>
                                        <a:pt x="52008" y="156134"/>
                                        <a:pt x="31223" y="181021"/>
                                        <a:pt x="29499" y="200095"/>
                                      </a:cubicBezTo>
                                      <a:cubicBezTo>
                                        <a:pt x="26049" y="238243"/>
                                        <a:pt x="3631" y="252503"/>
                                        <a:pt x="0" y="259134"/>
                                      </a:cubicBezTo>
                                      <a:cubicBezTo>
                                        <a:pt x="41026" y="276845"/>
                                        <a:pt x="56183" y="223438"/>
                                        <a:pt x="56183" y="223438"/>
                                      </a:cubicBezTo>
                                      <a:cubicBezTo>
                                        <a:pt x="56183" y="223438"/>
                                        <a:pt x="59633" y="221349"/>
                                        <a:pt x="60903" y="251776"/>
                                      </a:cubicBezTo>
                                      <a:cubicBezTo>
                                        <a:pt x="62265" y="283476"/>
                                        <a:pt x="61357" y="325802"/>
                                        <a:pt x="63626" y="342696"/>
                                      </a:cubicBezTo>
                                      <a:cubicBezTo>
                                        <a:pt x="65986" y="360044"/>
                                        <a:pt x="84502" y="358681"/>
                                        <a:pt x="85591" y="343786"/>
                                      </a:cubicBezTo>
                                      <a:cubicBezTo>
                                        <a:pt x="87044" y="324803"/>
                                        <a:pt x="94486" y="268216"/>
                                        <a:pt x="97209" y="252866"/>
                                      </a:cubicBezTo>
                                      <a:cubicBezTo>
                                        <a:pt x="97209" y="252685"/>
                                        <a:pt x="98026" y="252231"/>
                                        <a:pt x="99297" y="251595"/>
                                      </a:cubicBezTo>
                                      <a:cubicBezTo>
                                        <a:pt x="99660" y="255137"/>
                                        <a:pt x="99932" y="259588"/>
                                        <a:pt x="100204" y="265128"/>
                                      </a:cubicBezTo>
                                      <a:cubicBezTo>
                                        <a:pt x="101566" y="296827"/>
                                        <a:pt x="100658" y="339153"/>
                                        <a:pt x="102927" y="356048"/>
                                      </a:cubicBezTo>
                                      <a:cubicBezTo>
                                        <a:pt x="105287" y="373396"/>
                                        <a:pt x="123803" y="372033"/>
                                        <a:pt x="124892" y="357138"/>
                                      </a:cubicBezTo>
                                      <a:cubicBezTo>
                                        <a:pt x="126072" y="342060"/>
                                        <a:pt x="131791" y="278843"/>
                                        <a:pt x="135330" y="248325"/>
                                      </a:cubicBezTo>
                                      <a:cubicBezTo>
                                        <a:pt x="135330" y="278298"/>
                                        <a:pt x="133697" y="313722"/>
                                        <a:pt x="135330" y="328890"/>
                                      </a:cubicBezTo>
                                      <a:cubicBezTo>
                                        <a:pt x="137146" y="346238"/>
                                        <a:pt x="155662" y="345239"/>
                                        <a:pt x="157296" y="330343"/>
                                      </a:cubicBezTo>
                                      <a:cubicBezTo>
                                        <a:pt x="158566" y="318445"/>
                                        <a:pt x="163558" y="276754"/>
                                        <a:pt x="167824" y="244783"/>
                                      </a:cubicBezTo>
                                      <a:cubicBezTo>
                                        <a:pt x="172544" y="255591"/>
                                        <a:pt x="176810" y="265128"/>
                                        <a:pt x="179896" y="270487"/>
                                      </a:cubicBezTo>
                                      <a:cubicBezTo>
                                        <a:pt x="186431" y="281932"/>
                                        <a:pt x="198503" y="277935"/>
                                        <a:pt x="194872" y="267490"/>
                                      </a:cubicBezTo>
                                      <a:close/>
                                    </a:path>
                                  </a:pathLst>
                                </a:custGeom>
                                <a:solidFill>
                                  <a:srgbClr val="A17D62"/>
                                </a:solidFill>
                                <a:ln w="8148" cap="flat">
                                  <a:noFill/>
                                  <a:prstDash val="solid"/>
                                  <a:miter/>
                                </a:ln>
                              </wps:spPr>
                              <wps:bodyPr/>
                            </wps:wsp>
                            <wps:wsp>
                              <wps:cNvPr id="577673816" name="Forme libre : forme 577673816"/>
                              <wps:cNvSpPr/>
                              <wps:spPr>
                                <a:xfrm>
                                  <a:off x="1020211" y="1820394"/>
                                  <a:ext cx="231411" cy="1002121"/>
                                </a:xfrm>
                                <a:custGeom>
                                  <a:avLst/>
                                  <a:gdLst>
                                    <a:gd name="csX0" fmla="*/ 28461 w 231411"/>
                                    <a:gd name="csY0" fmla="*/ 15276 h 1002121"/>
                                    <a:gd name="csX1" fmla="*/ 165698 w 231411"/>
                                    <a:gd name="csY1" fmla="*/ 97022 h 1002121"/>
                                    <a:gd name="csX2" fmla="*/ 231412 w 231411"/>
                                    <a:gd name="csY2" fmla="*/ 965705 h 1002121"/>
                                    <a:gd name="csX3" fmla="*/ 222971 w 231411"/>
                                    <a:gd name="csY3" fmla="*/ 976968 h 1002121"/>
                                    <a:gd name="csX4" fmla="*/ 206088 w 231411"/>
                                    <a:gd name="csY4" fmla="*/ 976968 h 1002121"/>
                                    <a:gd name="csX5" fmla="*/ 200461 w 231411"/>
                                    <a:gd name="csY5" fmla="*/ 999493 h 1002121"/>
                                    <a:gd name="csX6" fmla="*/ 146910 w 231411"/>
                                    <a:gd name="csY6" fmla="*/ 985415 h 1002121"/>
                                    <a:gd name="csX7" fmla="*/ 100075 w 231411"/>
                                    <a:gd name="csY7" fmla="*/ 841270 h 1002121"/>
                                    <a:gd name="csX8" fmla="*/ 51062 w 231411"/>
                                    <a:gd name="csY8" fmla="*/ 491944 h 1002121"/>
                                    <a:gd name="csX9" fmla="*/ 28552 w 231411"/>
                                    <a:gd name="csY9" fmla="*/ 15276 h 10021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31411" h="1002121">
                                      <a:moveTo>
                                        <a:pt x="28461" y="15276"/>
                                      </a:moveTo>
                                      <a:cubicBezTo>
                                        <a:pt x="82013" y="-15787"/>
                                        <a:pt x="147726" y="-4615"/>
                                        <a:pt x="165698" y="97022"/>
                                      </a:cubicBezTo>
                                      <a:cubicBezTo>
                                        <a:pt x="183760" y="198659"/>
                                        <a:pt x="231412" y="965705"/>
                                        <a:pt x="231412" y="965705"/>
                                      </a:cubicBezTo>
                                      <a:cubicBezTo>
                                        <a:pt x="230050" y="969883"/>
                                        <a:pt x="227690" y="974970"/>
                                        <a:pt x="222971" y="976968"/>
                                      </a:cubicBezTo>
                                      <a:cubicBezTo>
                                        <a:pt x="216345" y="979875"/>
                                        <a:pt x="210717" y="974243"/>
                                        <a:pt x="206088" y="976968"/>
                                      </a:cubicBezTo>
                                      <a:cubicBezTo>
                                        <a:pt x="199735" y="980692"/>
                                        <a:pt x="205453" y="993953"/>
                                        <a:pt x="200461" y="999493"/>
                                      </a:cubicBezTo>
                                      <a:cubicBezTo>
                                        <a:pt x="196376" y="1004035"/>
                                        <a:pt x="183942" y="1004580"/>
                                        <a:pt x="146910" y="985415"/>
                                      </a:cubicBezTo>
                                      <a:cubicBezTo>
                                        <a:pt x="134021" y="951899"/>
                                        <a:pt x="116231" y="902398"/>
                                        <a:pt x="100075" y="841270"/>
                                      </a:cubicBezTo>
                                      <a:cubicBezTo>
                                        <a:pt x="76476" y="752077"/>
                                        <a:pt x="52514" y="628732"/>
                                        <a:pt x="51062" y="491944"/>
                                      </a:cubicBezTo>
                                      <a:cubicBezTo>
                                        <a:pt x="48883" y="277680"/>
                                        <a:pt x="-46057" y="62961"/>
                                        <a:pt x="28552" y="15276"/>
                                      </a:cubicBezTo>
                                      <a:close/>
                                    </a:path>
                                  </a:pathLst>
                                </a:custGeom>
                                <a:solidFill>
                                  <a:srgbClr val="A17D62"/>
                                </a:solidFill>
                                <a:ln w="8148" cap="flat">
                                  <a:noFill/>
                                  <a:prstDash val="solid"/>
                                  <a:miter/>
                                </a:ln>
                              </wps:spPr>
                              <wps:bodyPr/>
                            </wps:wsp>
                            <wps:wsp>
                              <wps:cNvPr id="28492334" name="Forme libre : forme 28492334"/>
                              <wps:cNvSpPr/>
                              <wps:spPr>
                                <a:xfrm>
                                  <a:off x="674506" y="3234099"/>
                                  <a:ext cx="330562" cy="1303445"/>
                                </a:xfrm>
                                <a:custGeom>
                                  <a:avLst/>
                                  <a:gdLst>
                                    <a:gd name="csX0" fmla="*/ 227581 w 330562"/>
                                    <a:gd name="csY0" fmla="*/ 1218794 h 1303445"/>
                                    <a:gd name="csX1" fmla="*/ 134547 w 330562"/>
                                    <a:gd name="csY1" fmla="*/ 1303446 h 1303445"/>
                                    <a:gd name="csX2" fmla="*/ 47141 w 330562"/>
                                    <a:gd name="csY2" fmla="*/ 1187821 h 1303445"/>
                                    <a:gd name="csX3" fmla="*/ 86532 w 330562"/>
                                    <a:gd name="csY3" fmla="*/ 54555 h 1303445"/>
                                    <a:gd name="csX4" fmla="*/ 319980 w 330562"/>
                                    <a:gd name="csY4" fmla="*/ 71903 h 1303445"/>
                                    <a:gd name="csX5" fmla="*/ 329147 w 330562"/>
                                    <a:gd name="csY5" fmla="*/ 188527 h 1303445"/>
                                    <a:gd name="csX6" fmla="*/ 227490 w 330562"/>
                                    <a:gd name="csY6" fmla="*/ 1218794 h 130344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30562" h="1303445">
                                      <a:moveTo>
                                        <a:pt x="227581" y="1218794"/>
                                      </a:moveTo>
                                      <a:lnTo>
                                        <a:pt x="134547" y="1303446"/>
                                      </a:lnTo>
                                      <a:lnTo>
                                        <a:pt x="47141" y="1187821"/>
                                      </a:lnTo>
                                      <a:cubicBezTo>
                                        <a:pt x="47141" y="1187821"/>
                                        <a:pt x="-81655" y="172904"/>
                                        <a:pt x="86532" y="54555"/>
                                      </a:cubicBezTo>
                                      <a:cubicBezTo>
                                        <a:pt x="198083" y="-23921"/>
                                        <a:pt x="294384" y="-17381"/>
                                        <a:pt x="319980" y="71903"/>
                                      </a:cubicBezTo>
                                      <a:cubicBezTo>
                                        <a:pt x="332142" y="114592"/>
                                        <a:pt x="331598" y="149107"/>
                                        <a:pt x="329147" y="188527"/>
                                      </a:cubicBezTo>
                                      <a:lnTo>
                                        <a:pt x="227490" y="1218794"/>
                                      </a:lnTo>
                                      <a:close/>
                                    </a:path>
                                  </a:pathLst>
                                </a:custGeom>
                                <a:solidFill>
                                  <a:srgbClr val="F2D2C5"/>
                                </a:solidFill>
                                <a:ln w="8148" cap="flat">
                                  <a:noFill/>
                                  <a:prstDash val="solid"/>
                                  <a:miter/>
                                </a:ln>
                              </wps:spPr>
                              <wps:bodyPr/>
                            </wps:wsp>
                            <wps:wsp>
                              <wps:cNvPr id="1511700415" name="Forme libre : forme 1511700415"/>
                              <wps:cNvSpPr/>
                              <wps:spPr>
                                <a:xfrm>
                                  <a:off x="566439" y="2481461"/>
                                  <a:ext cx="437213" cy="871498"/>
                                </a:xfrm>
                                <a:custGeom>
                                  <a:avLst/>
                                  <a:gdLst>
                                    <a:gd name="csX0" fmla="*/ 373950 w 437213"/>
                                    <a:gd name="csY0" fmla="*/ 31063 h 871498"/>
                                    <a:gd name="csX1" fmla="*/ 437214 w 437213"/>
                                    <a:gd name="csY1" fmla="*/ 871499 h 871498"/>
                                    <a:gd name="csX2" fmla="*/ 152575 w 437213"/>
                                    <a:gd name="csY2" fmla="*/ 865868 h 871498"/>
                                    <a:gd name="csX3" fmla="*/ 79328 w 437213"/>
                                    <a:gd name="csY3" fmla="*/ 0 h 871498"/>
                                  </a:gdLst>
                                  <a:ahLst/>
                                  <a:cxnLst>
                                    <a:cxn ang="0">
                                      <a:pos x="csX0" y="csY0"/>
                                    </a:cxn>
                                    <a:cxn ang="0">
                                      <a:pos x="csX1" y="csY1"/>
                                    </a:cxn>
                                    <a:cxn ang="0">
                                      <a:pos x="csX2" y="csY2"/>
                                    </a:cxn>
                                    <a:cxn ang="0">
                                      <a:pos x="csX3" y="csY3"/>
                                    </a:cxn>
                                  </a:cxnLst>
                                  <a:rect l="l" t="t" r="r" b="b"/>
                                  <a:pathLst>
                                    <a:path w="437213" h="871498">
                                      <a:moveTo>
                                        <a:pt x="373950" y="31063"/>
                                      </a:moveTo>
                                      <a:lnTo>
                                        <a:pt x="437214" y="871499"/>
                                      </a:lnTo>
                                      <a:lnTo>
                                        <a:pt x="152575" y="865868"/>
                                      </a:lnTo>
                                      <a:cubicBezTo>
                                        <a:pt x="152575" y="865868"/>
                                        <a:pt x="-134878" y="304639"/>
                                        <a:pt x="79328" y="0"/>
                                      </a:cubicBezTo>
                                    </a:path>
                                  </a:pathLst>
                                </a:custGeom>
                                <a:solidFill>
                                  <a:srgbClr val="F2D2C5"/>
                                </a:solidFill>
                                <a:ln w="8148" cap="flat">
                                  <a:noFill/>
                                  <a:prstDash val="solid"/>
                                  <a:miter/>
                                </a:ln>
                              </wps:spPr>
                              <wps:bodyPr/>
                            </wps:wsp>
                            <wps:wsp>
                              <wps:cNvPr id="1818414427" name="Forme libre : forme 1818414427"/>
                              <wps:cNvSpPr/>
                              <wps:spPr>
                                <a:xfrm>
                                  <a:off x="730087" y="2430325"/>
                                  <a:ext cx="639801" cy="950882"/>
                                </a:xfrm>
                                <a:custGeom>
                                  <a:avLst/>
                                  <a:gdLst>
                                    <a:gd name="csX0" fmla="*/ 308419 w 639801"/>
                                    <a:gd name="csY0" fmla="*/ 0 h 950882"/>
                                    <a:gd name="csX1" fmla="*/ 639802 w 639801"/>
                                    <a:gd name="csY1" fmla="*/ 891663 h 950882"/>
                                    <a:gd name="csX2" fmla="*/ 419969 w 639801"/>
                                    <a:gd name="csY2" fmla="*/ 950883 h 950882"/>
                                    <a:gd name="csX3" fmla="*/ 0 w 639801"/>
                                    <a:gd name="csY3" fmla="*/ 228888 h 950882"/>
                                  </a:gdLst>
                                  <a:ahLst/>
                                  <a:cxnLst>
                                    <a:cxn ang="0">
                                      <a:pos x="csX0" y="csY0"/>
                                    </a:cxn>
                                    <a:cxn ang="0">
                                      <a:pos x="csX1" y="csY1"/>
                                    </a:cxn>
                                    <a:cxn ang="0">
                                      <a:pos x="csX2" y="csY2"/>
                                    </a:cxn>
                                    <a:cxn ang="0">
                                      <a:pos x="csX3" y="csY3"/>
                                    </a:cxn>
                                  </a:cxnLst>
                                  <a:rect l="l" t="t" r="r" b="b"/>
                                  <a:pathLst>
                                    <a:path w="639801" h="950882">
                                      <a:moveTo>
                                        <a:pt x="308419" y="0"/>
                                      </a:moveTo>
                                      <a:lnTo>
                                        <a:pt x="639802" y="891663"/>
                                      </a:lnTo>
                                      <a:lnTo>
                                        <a:pt x="419969" y="950883"/>
                                      </a:lnTo>
                                      <a:cubicBezTo>
                                        <a:pt x="419969" y="950883"/>
                                        <a:pt x="53551" y="682939"/>
                                        <a:pt x="0" y="228888"/>
                                      </a:cubicBezTo>
                                    </a:path>
                                  </a:pathLst>
                                </a:custGeom>
                                <a:solidFill>
                                  <a:srgbClr val="F2D2C5"/>
                                </a:solidFill>
                                <a:ln w="8148" cap="flat">
                                  <a:noFill/>
                                  <a:prstDash val="solid"/>
                                  <a:miter/>
                                </a:ln>
                              </wps:spPr>
                              <wps:bodyPr/>
                            </wps:wsp>
                            <wps:wsp>
                              <wps:cNvPr id="1402179311" name="Forme libre : forme 1402179311"/>
                              <wps:cNvSpPr/>
                              <wps:spPr>
                                <a:xfrm>
                                  <a:off x="530468" y="2435411"/>
                                  <a:ext cx="495603" cy="2165117"/>
                                </a:xfrm>
                                <a:custGeom>
                                  <a:avLst/>
                                  <a:gdLst>
                                    <a:gd name="csX0" fmla="*/ 115026 w 495603"/>
                                    <a:gd name="csY0" fmla="*/ 0 h 2165117"/>
                                    <a:gd name="csX1" fmla="*/ 13460 w 495603"/>
                                    <a:gd name="csY1" fmla="*/ 225890 h 2165117"/>
                                    <a:gd name="csX2" fmla="*/ 109489 w 495603"/>
                                    <a:gd name="csY2" fmla="*/ 968322 h 2165117"/>
                                    <a:gd name="csX3" fmla="*/ 98235 w 495603"/>
                                    <a:gd name="csY3" fmla="*/ 1247529 h 2165117"/>
                                    <a:gd name="csX4" fmla="*/ 109489 w 495603"/>
                                    <a:gd name="csY4" fmla="*/ 2164169 h 2165117"/>
                                    <a:gd name="csX5" fmla="*/ 287026 w 495603"/>
                                    <a:gd name="csY5" fmla="*/ 2152907 h 2165117"/>
                                    <a:gd name="csX6" fmla="*/ 495603 w 495603"/>
                                    <a:gd name="csY6" fmla="*/ 2085239 h 2165117"/>
                                    <a:gd name="csX7" fmla="*/ 452490 w 495603"/>
                                    <a:gd name="csY7" fmla="*/ 1450894 h 2165117"/>
                                    <a:gd name="csX8" fmla="*/ 480718 w 495603"/>
                                    <a:gd name="csY8" fmla="*/ 833169 h 2165117"/>
                                    <a:gd name="csX9" fmla="*/ 363450 w 495603"/>
                                    <a:gd name="csY9" fmla="*/ 139240 h 2165117"/>
                                    <a:gd name="csX10" fmla="*/ 115026 w 495603"/>
                                    <a:gd name="csY10" fmla="*/ 0 h 21651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95603" h="2165117">
                                      <a:moveTo>
                                        <a:pt x="115026" y="0"/>
                                      </a:moveTo>
                                      <a:cubicBezTo>
                                        <a:pt x="52126" y="90738"/>
                                        <a:pt x="25895" y="170758"/>
                                        <a:pt x="13460" y="225890"/>
                                      </a:cubicBezTo>
                                      <a:cubicBezTo>
                                        <a:pt x="-42088" y="472671"/>
                                        <a:pt x="91064" y="613728"/>
                                        <a:pt x="109489" y="968322"/>
                                      </a:cubicBezTo>
                                      <a:cubicBezTo>
                                        <a:pt x="114300" y="1060967"/>
                                        <a:pt x="106948" y="1083947"/>
                                        <a:pt x="98235" y="1247529"/>
                                      </a:cubicBezTo>
                                      <a:cubicBezTo>
                                        <a:pt x="86889" y="1460612"/>
                                        <a:pt x="80898" y="1769792"/>
                                        <a:pt x="109489" y="2164169"/>
                                      </a:cubicBezTo>
                                      <a:cubicBezTo>
                                        <a:pt x="157686" y="2166531"/>
                                        <a:pt x="218317" y="2165078"/>
                                        <a:pt x="287026" y="2152907"/>
                                      </a:cubicBezTo>
                                      <a:cubicBezTo>
                                        <a:pt x="374523" y="2137375"/>
                                        <a:pt x="445047" y="2109763"/>
                                        <a:pt x="495603" y="2085239"/>
                                      </a:cubicBezTo>
                                      <a:cubicBezTo>
                                        <a:pt x="473911" y="1940550"/>
                                        <a:pt x="449132" y="1720473"/>
                                        <a:pt x="452490" y="1450894"/>
                                      </a:cubicBezTo>
                                      <a:cubicBezTo>
                                        <a:pt x="455939" y="1175048"/>
                                        <a:pt x="497872" y="1061603"/>
                                        <a:pt x="480718" y="833169"/>
                                      </a:cubicBezTo>
                                      <a:cubicBezTo>
                                        <a:pt x="464289" y="614091"/>
                                        <a:pt x="363450" y="139240"/>
                                        <a:pt x="363450" y="139240"/>
                                      </a:cubicBezTo>
                                      <a:lnTo>
                                        <a:pt x="115026" y="0"/>
                                      </a:lnTo>
                                      <a:close/>
                                    </a:path>
                                  </a:pathLst>
                                </a:custGeom>
                                <a:solidFill>
                                  <a:srgbClr val="1E5B8E"/>
                                </a:solidFill>
                                <a:ln w="8148" cap="flat">
                                  <a:noFill/>
                                  <a:prstDash val="solid"/>
                                  <a:miter/>
                                </a:ln>
                              </wps:spPr>
                              <wps:bodyPr/>
                            </wps:wsp>
                            <wps:wsp>
                              <wps:cNvPr id="238353330" name="Forme libre : forme 238353330"/>
                              <wps:cNvSpPr/>
                              <wps:spPr>
                                <a:xfrm>
                                  <a:off x="652211" y="2428962"/>
                                  <a:ext cx="732208" cy="2133832"/>
                                </a:xfrm>
                                <a:custGeom>
                                  <a:avLst/>
                                  <a:gdLst>
                                    <a:gd name="csX0" fmla="*/ 0 w 732208"/>
                                    <a:gd name="csY0" fmla="*/ 0 h 2133832"/>
                                    <a:gd name="csX1" fmla="*/ 452372 w 732208"/>
                                    <a:gd name="csY1" fmla="*/ 19710 h 2133832"/>
                                    <a:gd name="csX2" fmla="*/ 514728 w 732208"/>
                                    <a:gd name="csY2" fmla="*/ 345784 h 2133832"/>
                                    <a:gd name="csX3" fmla="*/ 655686 w 732208"/>
                                    <a:gd name="csY3" fmla="*/ 687026 h 2133832"/>
                                    <a:gd name="csX4" fmla="*/ 717678 w 732208"/>
                                    <a:gd name="csY4" fmla="*/ 870318 h 2133832"/>
                                    <a:gd name="csX5" fmla="*/ 635990 w 732208"/>
                                    <a:gd name="csY5" fmla="*/ 1392037 h 2133832"/>
                                    <a:gd name="csX6" fmla="*/ 506377 w 732208"/>
                                    <a:gd name="csY6" fmla="*/ 2032287 h 2133832"/>
                                    <a:gd name="csX7" fmla="*/ 376765 w 732208"/>
                                    <a:gd name="csY7" fmla="*/ 2083060 h 2133832"/>
                                    <a:gd name="csX8" fmla="*/ 247153 w 732208"/>
                                    <a:gd name="csY8" fmla="*/ 2133833 h 2133832"/>
                                    <a:gd name="csX9" fmla="*/ 312141 w 732208"/>
                                    <a:gd name="csY9" fmla="*/ 1482320 h 2133832"/>
                                    <a:gd name="csX10" fmla="*/ 371138 w 732208"/>
                                    <a:gd name="csY10" fmla="*/ 1126999 h 2133832"/>
                                    <a:gd name="csX11" fmla="*/ 456184 w 732208"/>
                                    <a:gd name="csY11" fmla="*/ 937531 h 2133832"/>
                                    <a:gd name="csX12" fmla="*/ 320400 w 732208"/>
                                    <a:gd name="csY12" fmla="*/ 808373 h 2133832"/>
                                    <a:gd name="csX13" fmla="*/ 88133 w 732208"/>
                                    <a:gd name="csY13" fmla="*/ 454687 h 21338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732208" h="2133832">
                                      <a:moveTo>
                                        <a:pt x="0" y="0"/>
                                      </a:moveTo>
                                      <a:lnTo>
                                        <a:pt x="452372" y="19710"/>
                                      </a:lnTo>
                                      <a:cubicBezTo>
                                        <a:pt x="460632" y="163582"/>
                                        <a:pt x="489767" y="272849"/>
                                        <a:pt x="514728" y="345784"/>
                                      </a:cubicBezTo>
                                      <a:cubicBezTo>
                                        <a:pt x="552577" y="456231"/>
                                        <a:pt x="588066" y="505006"/>
                                        <a:pt x="655686" y="687026"/>
                                      </a:cubicBezTo>
                                      <a:cubicBezTo>
                                        <a:pt x="690267" y="780126"/>
                                        <a:pt x="707513" y="826721"/>
                                        <a:pt x="717678" y="870318"/>
                                      </a:cubicBezTo>
                                      <a:cubicBezTo>
                                        <a:pt x="763424" y="1066599"/>
                                        <a:pt x="691447" y="1225276"/>
                                        <a:pt x="635990" y="1392037"/>
                                      </a:cubicBezTo>
                                      <a:cubicBezTo>
                                        <a:pt x="587431" y="1538089"/>
                                        <a:pt x="531338" y="1750900"/>
                                        <a:pt x="506377" y="2032287"/>
                                      </a:cubicBezTo>
                                      <a:cubicBezTo>
                                        <a:pt x="463173" y="2049181"/>
                                        <a:pt x="419969" y="2066165"/>
                                        <a:pt x="376765" y="2083060"/>
                                      </a:cubicBezTo>
                                      <a:cubicBezTo>
                                        <a:pt x="333561" y="2099954"/>
                                        <a:pt x="290357" y="2116939"/>
                                        <a:pt x="247153" y="2133833"/>
                                      </a:cubicBezTo>
                                      <a:cubicBezTo>
                                        <a:pt x="290992" y="1833281"/>
                                        <a:pt x="306695" y="1625466"/>
                                        <a:pt x="312141" y="1482320"/>
                                      </a:cubicBezTo>
                                      <a:cubicBezTo>
                                        <a:pt x="314773" y="1412201"/>
                                        <a:pt x="317859" y="1284314"/>
                                        <a:pt x="371138" y="1126999"/>
                                      </a:cubicBezTo>
                                      <a:cubicBezTo>
                                        <a:pt x="399184" y="1044164"/>
                                        <a:pt x="432313" y="979585"/>
                                        <a:pt x="456184" y="937531"/>
                                      </a:cubicBezTo>
                                      <a:cubicBezTo>
                                        <a:pt x="412436" y="901382"/>
                                        <a:pt x="366327" y="858692"/>
                                        <a:pt x="320400" y="808373"/>
                                      </a:cubicBezTo>
                                      <a:cubicBezTo>
                                        <a:pt x="206399" y="683393"/>
                                        <a:pt x="134151" y="556233"/>
                                        <a:pt x="88133" y="454687"/>
                                      </a:cubicBezTo>
                                    </a:path>
                                  </a:pathLst>
                                </a:custGeom>
                                <a:solidFill>
                                  <a:srgbClr val="1E5B8E"/>
                                </a:solidFill>
                                <a:ln w="8148" cap="flat">
                                  <a:noFill/>
                                  <a:prstDash val="solid"/>
                                  <a:miter/>
                                </a:ln>
                              </wps:spPr>
                              <wps:bodyPr/>
                            </wps:wsp>
                            <wps:wsp>
                              <wps:cNvPr id="2084308916" name="Ellipse 2084308916"/>
                              <wps:cNvSpPr/>
                              <wps:spPr>
                                <a:xfrm rot="-5346600">
                                  <a:off x="868011" y="1899477"/>
                                  <a:ext cx="305333" cy="286109"/>
                                </a:xfrm>
                                <a:prstGeom prst="ellipse">
                                  <a:avLst/>
                                </a:prstGeom>
                                <a:solidFill>
                                  <a:srgbClr val="17162B"/>
                                </a:solidFill>
                                <a:ln w="8148" cap="flat">
                                  <a:noFill/>
                                  <a:prstDash val="solid"/>
                                  <a:miter/>
                                </a:ln>
                              </wps:spPr>
                              <wps:bodyPr/>
                            </wps:wsp>
                            <wps:wsp>
                              <wps:cNvPr id="2139055251" name="Rectangle 2139055251"/>
                              <wps:cNvSpPr/>
                              <wps:spPr>
                                <a:xfrm rot="-228600">
                                  <a:off x="949772" y="2446958"/>
                                  <a:ext cx="5627" cy="196552"/>
                                </a:xfrm>
                                <a:prstGeom prst="rect">
                                  <a:avLst/>
                                </a:prstGeom>
                                <a:solidFill>
                                  <a:srgbClr val="25303B"/>
                                </a:solidFill>
                                <a:ln w="8148" cap="flat">
                                  <a:noFill/>
                                  <a:prstDash val="solid"/>
                                  <a:miter/>
                                </a:ln>
                              </wps:spPr>
                              <wps:bodyPr/>
                            </wps:wsp>
                            <wps:wsp>
                              <wps:cNvPr id="48349675" name="Forme libre : forme 48349675"/>
                              <wps:cNvSpPr/>
                              <wps:spPr>
                                <a:xfrm>
                                  <a:off x="603107" y="2475830"/>
                                  <a:ext cx="155172" cy="147414"/>
                                </a:xfrm>
                                <a:custGeom>
                                  <a:avLst/>
                                  <a:gdLst>
                                    <a:gd name="csX0" fmla="*/ 272 w 155172"/>
                                    <a:gd name="csY0" fmla="*/ 147324 h 147414"/>
                                    <a:gd name="csX1" fmla="*/ 0 w 155172"/>
                                    <a:gd name="csY1" fmla="*/ 141692 h 147414"/>
                                    <a:gd name="csX2" fmla="*/ 133788 w 155172"/>
                                    <a:gd name="csY2" fmla="*/ 87014 h 147414"/>
                                    <a:gd name="csX3" fmla="*/ 144952 w 155172"/>
                                    <a:gd name="csY3" fmla="*/ 1817 h 147414"/>
                                    <a:gd name="csX4" fmla="*/ 150307 w 155172"/>
                                    <a:gd name="csY4" fmla="*/ 0 h 147414"/>
                                    <a:gd name="csX5" fmla="*/ 138507 w 155172"/>
                                    <a:gd name="csY5" fmla="*/ 90193 h 147414"/>
                                    <a:gd name="csX6" fmla="*/ 363 w 155172"/>
                                    <a:gd name="csY6" fmla="*/ 147415 h 14741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55172" h="147414">
                                      <a:moveTo>
                                        <a:pt x="272" y="147324"/>
                                      </a:moveTo>
                                      <a:lnTo>
                                        <a:pt x="0" y="141692"/>
                                      </a:lnTo>
                                      <a:cubicBezTo>
                                        <a:pt x="66349" y="138332"/>
                                        <a:pt x="111369" y="119894"/>
                                        <a:pt x="133788" y="87014"/>
                                      </a:cubicBezTo>
                                      <a:cubicBezTo>
                                        <a:pt x="160109" y="48230"/>
                                        <a:pt x="145042" y="2271"/>
                                        <a:pt x="144952" y="1817"/>
                                      </a:cubicBezTo>
                                      <a:lnTo>
                                        <a:pt x="150307" y="0"/>
                                      </a:lnTo>
                                      <a:cubicBezTo>
                                        <a:pt x="150942" y="1998"/>
                                        <a:pt x="166463" y="49047"/>
                                        <a:pt x="138507" y="90193"/>
                                      </a:cubicBezTo>
                                      <a:cubicBezTo>
                                        <a:pt x="115090" y="124707"/>
                                        <a:pt x="68618" y="143963"/>
                                        <a:pt x="363" y="147415"/>
                                      </a:cubicBezTo>
                                      <a:close/>
                                    </a:path>
                                  </a:pathLst>
                                </a:custGeom>
                                <a:solidFill>
                                  <a:srgbClr val="25303B"/>
                                </a:solidFill>
                                <a:ln w="8148" cap="flat">
                                  <a:noFill/>
                                  <a:prstDash val="solid"/>
                                  <a:miter/>
                                </a:ln>
                              </wps:spPr>
                              <wps:bodyPr/>
                            </wps:wsp>
                            <wps:wsp>
                              <wps:cNvPr id="963272910" name="Forme libre : forme 963272910"/>
                              <wps:cNvSpPr/>
                              <wps:spPr>
                                <a:xfrm>
                                  <a:off x="1028512" y="2482278"/>
                                  <a:ext cx="79520" cy="127795"/>
                                </a:xfrm>
                                <a:custGeom>
                                  <a:avLst/>
                                  <a:gdLst>
                                    <a:gd name="csX0" fmla="*/ 79339 w 79520"/>
                                    <a:gd name="csY0" fmla="*/ 127796 h 127795"/>
                                    <a:gd name="csX1" fmla="*/ 16439 w 79520"/>
                                    <a:gd name="csY1" fmla="*/ 99094 h 127795"/>
                                    <a:gd name="csX2" fmla="*/ 4821 w 79520"/>
                                    <a:gd name="csY2" fmla="*/ 0 h 127795"/>
                                    <a:gd name="csX3" fmla="*/ 10267 w 79520"/>
                                    <a:gd name="csY3" fmla="*/ 1453 h 127795"/>
                                    <a:gd name="csX4" fmla="*/ 20977 w 79520"/>
                                    <a:gd name="csY4" fmla="*/ 95733 h 127795"/>
                                    <a:gd name="csX5" fmla="*/ 79520 w 79520"/>
                                    <a:gd name="csY5" fmla="*/ 122164 h 127795"/>
                                    <a:gd name="csX6" fmla="*/ 79339 w 79520"/>
                                    <a:gd name="csY6" fmla="*/ 127796 h 12779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79520" h="127795">
                                      <a:moveTo>
                                        <a:pt x="79339" y="127796"/>
                                      </a:moveTo>
                                      <a:cubicBezTo>
                                        <a:pt x="51020" y="126796"/>
                                        <a:pt x="29872" y="117169"/>
                                        <a:pt x="16439" y="99094"/>
                                      </a:cubicBezTo>
                                      <a:cubicBezTo>
                                        <a:pt x="-11154" y="61763"/>
                                        <a:pt x="4185" y="2543"/>
                                        <a:pt x="4821" y="0"/>
                                      </a:cubicBezTo>
                                      <a:lnTo>
                                        <a:pt x="10267" y="1453"/>
                                      </a:lnTo>
                                      <a:cubicBezTo>
                                        <a:pt x="10085" y="1998"/>
                                        <a:pt x="-4982" y="60673"/>
                                        <a:pt x="20977" y="95733"/>
                                      </a:cubicBezTo>
                                      <a:cubicBezTo>
                                        <a:pt x="33230" y="112355"/>
                                        <a:pt x="52926" y="121165"/>
                                        <a:pt x="79520" y="122164"/>
                                      </a:cubicBezTo>
                                      <a:lnTo>
                                        <a:pt x="79339" y="127796"/>
                                      </a:lnTo>
                                      <a:close/>
                                    </a:path>
                                  </a:pathLst>
                                </a:custGeom>
                                <a:solidFill>
                                  <a:srgbClr val="25303B"/>
                                </a:solidFill>
                                <a:ln w="8148" cap="flat">
                                  <a:noFill/>
                                  <a:prstDash val="solid"/>
                                  <a:miter/>
                                </a:ln>
                              </wps:spPr>
                              <wps:bodyPr/>
                            </wps:wsp>
                            <wps:wsp>
                              <wps:cNvPr id="1927053239" name="Forme libre : forme 1927053239"/>
                              <wps:cNvSpPr/>
                              <wps:spPr>
                                <a:xfrm>
                                  <a:off x="1094055" y="3304003"/>
                                  <a:ext cx="104198" cy="86014"/>
                                </a:xfrm>
                                <a:custGeom>
                                  <a:avLst/>
                                  <a:gdLst>
                                    <a:gd name="csX0" fmla="*/ 4811 w 104198"/>
                                    <a:gd name="csY0" fmla="*/ 86015 h 86014"/>
                                    <a:gd name="csX1" fmla="*/ 0 w 104198"/>
                                    <a:gd name="csY1" fmla="*/ 83017 h 86014"/>
                                    <a:gd name="csX2" fmla="*/ 103018 w 104198"/>
                                    <a:gd name="csY2" fmla="*/ 0 h 86014"/>
                                    <a:gd name="csX3" fmla="*/ 104198 w 104198"/>
                                    <a:gd name="csY3" fmla="*/ 5540 h 86014"/>
                                    <a:gd name="csX4" fmla="*/ 4720 w 104198"/>
                                    <a:gd name="csY4" fmla="*/ 86015 h 86014"/>
                                  </a:gdLst>
                                  <a:ahLst/>
                                  <a:cxnLst>
                                    <a:cxn ang="0">
                                      <a:pos x="csX0" y="csY0"/>
                                    </a:cxn>
                                    <a:cxn ang="0">
                                      <a:pos x="csX1" y="csY1"/>
                                    </a:cxn>
                                    <a:cxn ang="0">
                                      <a:pos x="csX2" y="csY2"/>
                                    </a:cxn>
                                    <a:cxn ang="0">
                                      <a:pos x="csX3" y="csY3"/>
                                    </a:cxn>
                                    <a:cxn ang="0">
                                      <a:pos x="csX4" y="csY4"/>
                                    </a:cxn>
                                  </a:cxnLst>
                                  <a:rect l="l" t="t" r="r" b="b"/>
                                  <a:pathLst>
                                    <a:path w="104198" h="86014">
                                      <a:moveTo>
                                        <a:pt x="4811" y="86015"/>
                                      </a:moveTo>
                                      <a:lnTo>
                                        <a:pt x="0" y="83017"/>
                                      </a:lnTo>
                                      <a:cubicBezTo>
                                        <a:pt x="42569" y="14169"/>
                                        <a:pt x="100568" y="545"/>
                                        <a:pt x="103018" y="0"/>
                                      </a:cubicBezTo>
                                      <a:lnTo>
                                        <a:pt x="104198" y="5540"/>
                                      </a:lnTo>
                                      <a:cubicBezTo>
                                        <a:pt x="103654" y="5631"/>
                                        <a:pt x="46018" y="19256"/>
                                        <a:pt x="4720" y="86015"/>
                                      </a:cubicBezTo>
                                      <a:close/>
                                    </a:path>
                                  </a:pathLst>
                                </a:custGeom>
                                <a:solidFill>
                                  <a:srgbClr val="25303B"/>
                                </a:solidFill>
                                <a:ln w="8148" cap="flat">
                                  <a:noFill/>
                                  <a:prstDash val="solid"/>
                                  <a:miter/>
                                </a:ln>
                              </wps:spPr>
                              <wps:bodyPr/>
                            </wps:wsp>
                            <wps:wsp>
                              <wps:cNvPr id="853662892" name="Forme libre : forme 853662892"/>
                              <wps:cNvSpPr/>
                              <wps:spPr>
                                <a:xfrm>
                                  <a:off x="1106268" y="3278844"/>
                                  <a:ext cx="30264" cy="90465"/>
                                </a:xfrm>
                                <a:custGeom>
                                  <a:avLst/>
                                  <a:gdLst>
                                    <a:gd name="csX0" fmla="*/ 493 w 30264"/>
                                    <a:gd name="csY0" fmla="*/ 90465 h 90465"/>
                                    <a:gd name="csX1" fmla="*/ 25363 w 30264"/>
                                    <a:gd name="csY1" fmla="*/ 0 h 90465"/>
                                    <a:gd name="csX2" fmla="*/ 30264 w 30264"/>
                                    <a:gd name="csY2" fmla="*/ 2816 h 90465"/>
                                    <a:gd name="csX3" fmla="*/ 6121 w 30264"/>
                                    <a:gd name="csY3" fmla="*/ 89739 h 90465"/>
                                    <a:gd name="csX4" fmla="*/ 493 w 30264"/>
                                    <a:gd name="csY4" fmla="*/ 90374 h 90465"/>
                                  </a:gdLst>
                                  <a:ahLst/>
                                  <a:cxnLst>
                                    <a:cxn ang="0">
                                      <a:pos x="csX0" y="csY0"/>
                                    </a:cxn>
                                    <a:cxn ang="0">
                                      <a:pos x="csX1" y="csY1"/>
                                    </a:cxn>
                                    <a:cxn ang="0">
                                      <a:pos x="csX2" y="csY2"/>
                                    </a:cxn>
                                    <a:cxn ang="0">
                                      <a:pos x="csX3" y="csY3"/>
                                    </a:cxn>
                                    <a:cxn ang="0">
                                      <a:pos x="csX4" y="csY4"/>
                                    </a:cxn>
                                  </a:cxnLst>
                                  <a:rect l="l" t="t" r="r" b="b"/>
                                  <a:pathLst>
                                    <a:path w="30264" h="90465">
                                      <a:moveTo>
                                        <a:pt x="493" y="90465"/>
                                      </a:moveTo>
                                      <a:cubicBezTo>
                                        <a:pt x="-4045" y="51591"/>
                                        <a:pt x="24183" y="2089"/>
                                        <a:pt x="25363" y="0"/>
                                      </a:cubicBezTo>
                                      <a:lnTo>
                                        <a:pt x="30264" y="2816"/>
                                      </a:lnTo>
                                      <a:cubicBezTo>
                                        <a:pt x="29992" y="3270"/>
                                        <a:pt x="1855" y="52772"/>
                                        <a:pt x="6121" y="89739"/>
                                      </a:cubicBezTo>
                                      <a:lnTo>
                                        <a:pt x="493" y="90374"/>
                                      </a:lnTo>
                                      <a:close/>
                                    </a:path>
                                  </a:pathLst>
                                </a:custGeom>
                                <a:solidFill>
                                  <a:srgbClr val="25303B"/>
                                </a:solidFill>
                                <a:ln w="8148" cap="flat">
                                  <a:noFill/>
                                  <a:prstDash val="solid"/>
                                  <a:miter/>
                                </a:ln>
                              </wps:spPr>
                              <wps:bodyPr/>
                            </wps:wsp>
                            <wps:wsp>
                              <wps:cNvPr id="30782988" name="Forme libre : forme 30782988"/>
                              <wps:cNvSpPr/>
                              <wps:spPr>
                                <a:xfrm>
                                  <a:off x="594394" y="1964920"/>
                                  <a:ext cx="21810" cy="73843"/>
                                </a:xfrm>
                                <a:custGeom>
                                  <a:avLst/>
                                  <a:gdLst>
                                    <a:gd name="csX0" fmla="*/ 21421 w 21810"/>
                                    <a:gd name="csY0" fmla="*/ 73753 h 73843"/>
                                    <a:gd name="csX1" fmla="*/ 15793 w 21810"/>
                                    <a:gd name="csY1" fmla="*/ 73389 h 73843"/>
                                    <a:gd name="csX2" fmla="*/ 0 w 21810"/>
                                    <a:gd name="csY2" fmla="*/ 3361 h 73843"/>
                                    <a:gd name="csX3" fmla="*/ 4538 w 21810"/>
                                    <a:gd name="csY3" fmla="*/ 0 h 73843"/>
                                    <a:gd name="csX4" fmla="*/ 21421 w 21810"/>
                                    <a:gd name="csY4" fmla="*/ 73844 h 73843"/>
                                  </a:gdLst>
                                  <a:ahLst/>
                                  <a:cxnLst>
                                    <a:cxn ang="0">
                                      <a:pos x="csX0" y="csY0"/>
                                    </a:cxn>
                                    <a:cxn ang="0">
                                      <a:pos x="csX1" y="csY1"/>
                                    </a:cxn>
                                    <a:cxn ang="0">
                                      <a:pos x="csX2" y="csY2"/>
                                    </a:cxn>
                                    <a:cxn ang="0">
                                      <a:pos x="csX3" y="csY3"/>
                                    </a:cxn>
                                    <a:cxn ang="0">
                                      <a:pos x="csX4" y="csY4"/>
                                    </a:cxn>
                                  </a:cxnLst>
                                  <a:rect l="l" t="t" r="r" b="b"/>
                                  <a:pathLst>
                                    <a:path w="21810" h="73843">
                                      <a:moveTo>
                                        <a:pt x="21421" y="73753"/>
                                      </a:moveTo>
                                      <a:lnTo>
                                        <a:pt x="15793" y="73389"/>
                                      </a:lnTo>
                                      <a:cubicBezTo>
                                        <a:pt x="18970" y="29156"/>
                                        <a:pt x="182" y="3633"/>
                                        <a:pt x="0" y="3361"/>
                                      </a:cubicBezTo>
                                      <a:lnTo>
                                        <a:pt x="4538" y="0"/>
                                      </a:lnTo>
                                      <a:cubicBezTo>
                                        <a:pt x="5355" y="1090"/>
                                        <a:pt x="24779" y="27521"/>
                                        <a:pt x="21421" y="73844"/>
                                      </a:cubicBezTo>
                                      <a:close/>
                                    </a:path>
                                  </a:pathLst>
                                </a:custGeom>
                                <a:solidFill>
                                  <a:srgbClr val="F5A487"/>
                                </a:solidFill>
                                <a:ln w="8148" cap="flat">
                                  <a:noFill/>
                                  <a:prstDash val="solid"/>
                                  <a:miter/>
                                </a:ln>
                              </wps:spPr>
                              <wps:bodyPr/>
                            </wps:wsp>
                            <wps:wsp>
                              <wps:cNvPr id="109151448" name="Forme libre : forme 109151448"/>
                              <wps:cNvSpPr/>
                              <wps:spPr>
                                <a:xfrm>
                                  <a:off x="544110" y="1670091"/>
                                  <a:ext cx="614569" cy="788844"/>
                                </a:xfrm>
                                <a:custGeom>
                                  <a:avLst/>
                                  <a:gdLst>
                                    <a:gd name="csX0" fmla="*/ 567916 w 614569"/>
                                    <a:gd name="csY0" fmla="*/ 509911 h 788844"/>
                                    <a:gd name="csX1" fmla="*/ 586704 w 614569"/>
                                    <a:gd name="csY1" fmla="*/ 788845 h 788844"/>
                                    <a:gd name="csX2" fmla="*/ 119537 w 614569"/>
                                    <a:gd name="csY2" fmla="*/ 784848 h 788844"/>
                                    <a:gd name="csX3" fmla="*/ 101203 w 614569"/>
                                    <a:gd name="csY3" fmla="*/ 706100 h 788844"/>
                                    <a:gd name="csX4" fmla="*/ 132608 w 614569"/>
                                    <a:gd name="csY4" fmla="*/ 579122 h 788844"/>
                                    <a:gd name="csX5" fmla="*/ 90946 w 614569"/>
                                    <a:gd name="csY5" fmla="*/ 369399 h 788844"/>
                                    <a:gd name="csX6" fmla="*/ 84956 w 614569"/>
                                    <a:gd name="csY6" fmla="*/ 215263 h 788844"/>
                                    <a:gd name="csX7" fmla="*/ 45201 w 614569"/>
                                    <a:gd name="csY7" fmla="*/ 173210 h 788844"/>
                                    <a:gd name="csX8" fmla="*/ 0 w 614569"/>
                                    <a:gd name="csY8" fmla="*/ 165580 h 788844"/>
                                    <a:gd name="csX9" fmla="*/ 152213 w 614569"/>
                                    <a:gd name="csY9" fmla="*/ 114807 h 788844"/>
                                    <a:gd name="csX10" fmla="*/ 235898 w 614569"/>
                                    <a:gd name="csY10" fmla="*/ 66668 h 788844"/>
                                    <a:gd name="csX11" fmla="*/ 234718 w 614569"/>
                                    <a:gd name="csY11" fmla="*/ 0 h 788844"/>
                                    <a:gd name="csX12" fmla="*/ 437215 w 614569"/>
                                    <a:gd name="csY12" fmla="*/ 9809 h 788844"/>
                                    <a:gd name="csX13" fmla="*/ 597324 w 614569"/>
                                    <a:gd name="csY13" fmla="*/ 160221 h 788844"/>
                                    <a:gd name="csX14" fmla="*/ 614569 w 614569"/>
                                    <a:gd name="csY14" fmla="*/ 322441 h 788844"/>
                                    <a:gd name="csX15" fmla="*/ 567916 w 614569"/>
                                    <a:gd name="csY15" fmla="*/ 510002 h 7888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614569" h="788844">
                                      <a:moveTo>
                                        <a:pt x="567916" y="509911"/>
                                      </a:moveTo>
                                      <a:cubicBezTo>
                                        <a:pt x="625007" y="672403"/>
                                        <a:pt x="587521" y="787755"/>
                                        <a:pt x="586704" y="788845"/>
                                      </a:cubicBezTo>
                                      <a:lnTo>
                                        <a:pt x="119537" y="784848"/>
                                      </a:lnTo>
                                      <a:cubicBezTo>
                                        <a:pt x="83595" y="784304"/>
                                        <a:pt x="87770" y="740070"/>
                                        <a:pt x="101203" y="706100"/>
                                      </a:cubicBezTo>
                                      <a:cubicBezTo>
                                        <a:pt x="121625" y="654146"/>
                                        <a:pt x="141684" y="624991"/>
                                        <a:pt x="132608" y="579122"/>
                                      </a:cubicBezTo>
                                      <a:cubicBezTo>
                                        <a:pt x="120264" y="516723"/>
                                        <a:pt x="90311" y="371216"/>
                                        <a:pt x="90946" y="369399"/>
                                      </a:cubicBezTo>
                                      <a:cubicBezTo>
                                        <a:pt x="117087" y="296737"/>
                                        <a:pt x="103835" y="246690"/>
                                        <a:pt x="84956" y="215263"/>
                                      </a:cubicBezTo>
                                      <a:cubicBezTo>
                                        <a:pt x="79147" y="205636"/>
                                        <a:pt x="68891" y="184836"/>
                                        <a:pt x="45201" y="173210"/>
                                      </a:cubicBezTo>
                                      <a:cubicBezTo>
                                        <a:pt x="26957" y="164309"/>
                                        <a:pt x="9440" y="164672"/>
                                        <a:pt x="0" y="165580"/>
                                      </a:cubicBezTo>
                                      <a:cubicBezTo>
                                        <a:pt x="65351" y="142601"/>
                                        <a:pt x="117087" y="125888"/>
                                        <a:pt x="152213" y="114807"/>
                                      </a:cubicBezTo>
                                      <a:cubicBezTo>
                                        <a:pt x="193602" y="101819"/>
                                        <a:pt x="222828" y="93281"/>
                                        <a:pt x="235898" y="66668"/>
                                      </a:cubicBezTo>
                                      <a:cubicBezTo>
                                        <a:pt x="247425" y="43053"/>
                                        <a:pt x="240799" y="16440"/>
                                        <a:pt x="234718" y="0"/>
                                      </a:cubicBezTo>
                                      <a:cubicBezTo>
                                        <a:pt x="235172" y="908"/>
                                        <a:pt x="437215" y="9809"/>
                                        <a:pt x="437215" y="9809"/>
                                      </a:cubicBezTo>
                                      <a:cubicBezTo>
                                        <a:pt x="403087" y="113717"/>
                                        <a:pt x="597324" y="160221"/>
                                        <a:pt x="597324" y="160221"/>
                                      </a:cubicBezTo>
                                      <a:lnTo>
                                        <a:pt x="614569" y="322441"/>
                                      </a:lnTo>
                                      <a:lnTo>
                                        <a:pt x="567916" y="510002"/>
                                      </a:lnTo>
                                      <a:close/>
                                    </a:path>
                                  </a:pathLst>
                                </a:custGeom>
                                <a:solidFill>
                                  <a:srgbClr val="17162B"/>
                                </a:solidFill>
                                <a:ln w="8148" cap="flat">
                                  <a:noFill/>
                                  <a:prstDash val="solid"/>
                                  <a:miter/>
                                </a:ln>
                              </wps:spPr>
                              <wps:bodyPr/>
                            </wps:wsp>
                            <wps:wsp>
                              <wps:cNvPr id="1658005748" name="Forme libre : forme 1658005748"/>
                              <wps:cNvSpPr/>
                              <wps:spPr>
                                <a:xfrm>
                                  <a:off x="493009" y="1831162"/>
                                  <a:ext cx="240017" cy="623732"/>
                                </a:xfrm>
                                <a:custGeom>
                                  <a:avLst/>
                                  <a:gdLst>
                                    <a:gd name="csX0" fmla="*/ 178717 w 240017"/>
                                    <a:gd name="csY0" fmla="*/ 623686 h 623732"/>
                                    <a:gd name="csX1" fmla="*/ 102383 w 240017"/>
                                    <a:gd name="csY1" fmla="*/ 538489 h 623732"/>
                                    <a:gd name="csX2" fmla="*/ 2542 w 240017"/>
                                    <a:gd name="csY2" fmla="*/ 119134 h 623732"/>
                                    <a:gd name="csX3" fmla="*/ 59724 w 240017"/>
                                    <a:gd name="csY3" fmla="*/ 2601 h 623732"/>
                                    <a:gd name="csX4" fmla="*/ 184616 w 240017"/>
                                    <a:gd name="csY4" fmla="*/ 78534 h 623732"/>
                                    <a:gd name="csX5" fmla="*/ 239892 w 240017"/>
                                    <a:gd name="csY5" fmla="*/ 527135 h 623732"/>
                                    <a:gd name="csX6" fmla="*/ 178807 w 240017"/>
                                    <a:gd name="csY6" fmla="*/ 623595 h 62373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40017" h="623732">
                                      <a:moveTo>
                                        <a:pt x="178717" y="623686"/>
                                      </a:moveTo>
                                      <a:cubicBezTo>
                                        <a:pt x="145951" y="625230"/>
                                        <a:pt x="114274" y="588172"/>
                                        <a:pt x="102383" y="538489"/>
                                      </a:cubicBezTo>
                                      <a:cubicBezTo>
                                        <a:pt x="102383" y="538489"/>
                                        <a:pt x="12435" y="172360"/>
                                        <a:pt x="2542" y="119134"/>
                                      </a:cubicBezTo>
                                      <a:cubicBezTo>
                                        <a:pt x="-7351" y="65909"/>
                                        <a:pt x="11618" y="13137"/>
                                        <a:pt x="59724" y="2601"/>
                                      </a:cubicBezTo>
                                      <a:cubicBezTo>
                                        <a:pt x="107739" y="-7844"/>
                                        <a:pt x="152123" y="12320"/>
                                        <a:pt x="184616" y="78534"/>
                                      </a:cubicBezTo>
                                      <a:cubicBezTo>
                                        <a:pt x="230997" y="173177"/>
                                        <a:pt x="236262" y="410421"/>
                                        <a:pt x="239892" y="527135"/>
                                      </a:cubicBezTo>
                                      <a:cubicBezTo>
                                        <a:pt x="242161" y="602523"/>
                                        <a:pt x="213389" y="621960"/>
                                        <a:pt x="178807" y="623595"/>
                                      </a:cubicBezTo>
                                      <a:close/>
                                    </a:path>
                                  </a:pathLst>
                                </a:custGeom>
                                <a:solidFill>
                                  <a:srgbClr val="A17D62"/>
                                </a:solidFill>
                                <a:ln w="8148" cap="flat">
                                  <a:noFill/>
                                  <a:prstDash val="solid"/>
                                  <a:miter/>
                                </a:ln>
                              </wps:spPr>
                              <wps:bodyPr/>
                            </wps:wsp>
                            <wps:wsp>
                              <wps:cNvPr id="1973785285" name="Forme libre : forme 1973785285"/>
                              <wps:cNvSpPr/>
                              <wps:spPr>
                                <a:xfrm>
                                  <a:off x="619055" y="2329133"/>
                                  <a:ext cx="486617" cy="228079"/>
                                </a:xfrm>
                                <a:custGeom>
                                  <a:avLst/>
                                  <a:gdLst>
                                    <a:gd name="csX0" fmla="*/ 458208 w 486617"/>
                                    <a:gd name="csY0" fmla="*/ 227988 h 228079"/>
                                    <a:gd name="csX1" fmla="*/ 100685 w 486617"/>
                                    <a:gd name="csY1" fmla="*/ 153146 h 228079"/>
                                    <a:gd name="csX2" fmla="*/ 2114 w 486617"/>
                                    <a:gd name="csY2" fmla="*/ 45514 h 228079"/>
                                    <a:gd name="csX3" fmla="*/ 135267 w 486617"/>
                                    <a:gd name="csY3" fmla="*/ 12816 h 228079"/>
                                    <a:gd name="csX4" fmla="*/ 486617 w 486617"/>
                                    <a:gd name="csY4" fmla="*/ 124807 h 228079"/>
                                    <a:gd name="csX5" fmla="*/ 458208 w 486617"/>
                                    <a:gd name="csY5" fmla="*/ 228079 h 228079"/>
                                  </a:gdLst>
                                  <a:ahLst/>
                                  <a:cxnLst>
                                    <a:cxn ang="0">
                                      <a:pos x="csX0" y="csY0"/>
                                    </a:cxn>
                                    <a:cxn ang="0">
                                      <a:pos x="csX1" y="csY1"/>
                                    </a:cxn>
                                    <a:cxn ang="0">
                                      <a:pos x="csX2" y="csY2"/>
                                    </a:cxn>
                                    <a:cxn ang="0">
                                      <a:pos x="csX3" y="csY3"/>
                                    </a:cxn>
                                    <a:cxn ang="0">
                                      <a:pos x="csX4" y="csY4"/>
                                    </a:cxn>
                                    <a:cxn ang="0">
                                      <a:pos x="csX5" y="csY5"/>
                                    </a:cxn>
                                  </a:cxnLst>
                                  <a:rect l="l" t="t" r="r" b="b"/>
                                  <a:pathLst>
                                    <a:path w="486617" h="228079">
                                      <a:moveTo>
                                        <a:pt x="458208" y="227988"/>
                                      </a:moveTo>
                                      <a:lnTo>
                                        <a:pt x="100685" y="153146"/>
                                      </a:lnTo>
                                      <a:cubicBezTo>
                                        <a:pt x="49221" y="145789"/>
                                        <a:pt x="-12226" y="115634"/>
                                        <a:pt x="2114" y="45514"/>
                                      </a:cubicBezTo>
                                      <a:cubicBezTo>
                                        <a:pt x="16455" y="-24696"/>
                                        <a:pt x="106222" y="5277"/>
                                        <a:pt x="135267" y="12816"/>
                                      </a:cubicBezTo>
                                      <a:cubicBezTo>
                                        <a:pt x="164311" y="20355"/>
                                        <a:pt x="450221" y="105188"/>
                                        <a:pt x="486617" y="124807"/>
                                      </a:cubicBezTo>
                                      <a:lnTo>
                                        <a:pt x="458208" y="228079"/>
                                      </a:lnTo>
                                      <a:close/>
                                    </a:path>
                                  </a:pathLst>
                                </a:custGeom>
                                <a:solidFill>
                                  <a:srgbClr val="A17D62"/>
                                </a:solidFill>
                                <a:ln w="8148" cap="flat">
                                  <a:noFill/>
                                  <a:prstDash val="solid"/>
                                  <a:miter/>
                                </a:ln>
                              </wps:spPr>
                              <wps:bodyPr/>
                            </wps:wsp>
                            <wpg:grpSp>
                              <wpg:cNvPr id="36227743" name="Graphique 3"/>
                              <wpg:cNvGrpSpPr/>
                              <wpg:grpSpPr>
                                <a:xfrm>
                                  <a:off x="1031608" y="2444312"/>
                                  <a:ext cx="335263" cy="213816"/>
                                  <a:chOff x="1031608" y="2444312"/>
                                  <a:chExt cx="335263" cy="213816"/>
                                </a:xfrm>
                                <a:solidFill>
                                  <a:srgbClr val="A17D62"/>
                                </a:solidFill>
                              </wpg:grpSpPr>
                              <wps:wsp>
                                <wps:cNvPr id="812449506" name="Forme libre : forme 812449506"/>
                                <wps:cNvSpPr/>
                                <wps:spPr>
                                  <a:xfrm>
                                    <a:off x="1224370" y="2547493"/>
                                    <a:ext cx="102393" cy="69781"/>
                                  </a:xfrm>
                                  <a:custGeom>
                                    <a:avLst/>
                                    <a:gdLst>
                                      <a:gd name="csX0" fmla="*/ 30702 w 102393"/>
                                      <a:gd name="csY0" fmla="*/ 0 h 69781"/>
                                      <a:gd name="csX1" fmla="*/ 53302 w 102393"/>
                                      <a:gd name="csY1" fmla="*/ 17439 h 69781"/>
                                      <a:gd name="csX2" fmla="*/ 95417 w 102393"/>
                                      <a:gd name="csY2" fmla="*/ 44778 h 69781"/>
                                      <a:gd name="csX3" fmla="*/ 81712 w 102393"/>
                                      <a:gd name="csY3" fmla="*/ 68212 h 69781"/>
                                      <a:gd name="csX4" fmla="*/ 23 w 102393"/>
                                      <a:gd name="csY4" fmla="*/ 38875 h 69781"/>
                                      <a:gd name="csX5" fmla="*/ 30702 w 102393"/>
                                      <a:gd name="csY5" fmla="*/ 0 h 69781"/>
                                    </a:gdLst>
                                    <a:ahLst/>
                                    <a:cxnLst>
                                      <a:cxn ang="0">
                                        <a:pos x="csX0" y="csY0"/>
                                      </a:cxn>
                                      <a:cxn ang="0">
                                        <a:pos x="csX1" y="csY1"/>
                                      </a:cxn>
                                      <a:cxn ang="0">
                                        <a:pos x="csX2" y="csY2"/>
                                      </a:cxn>
                                      <a:cxn ang="0">
                                        <a:pos x="csX3" y="csY3"/>
                                      </a:cxn>
                                      <a:cxn ang="0">
                                        <a:pos x="csX4" y="csY4"/>
                                      </a:cxn>
                                      <a:cxn ang="0">
                                        <a:pos x="csX5" y="csY5"/>
                                      </a:cxn>
                                    </a:cxnLst>
                                    <a:rect l="l" t="t" r="r" b="b"/>
                                    <a:pathLst>
                                      <a:path w="102393" h="69781">
                                        <a:moveTo>
                                          <a:pt x="30702" y="0"/>
                                        </a:moveTo>
                                        <a:cubicBezTo>
                                          <a:pt x="33152" y="2907"/>
                                          <a:pt x="39052" y="8084"/>
                                          <a:pt x="53302" y="17439"/>
                                        </a:cubicBezTo>
                                        <a:cubicBezTo>
                                          <a:pt x="82710" y="36695"/>
                                          <a:pt x="79806" y="34152"/>
                                          <a:pt x="95417" y="44778"/>
                                        </a:cubicBezTo>
                                        <a:cubicBezTo>
                                          <a:pt x="111483" y="55769"/>
                                          <a:pt x="96779" y="75478"/>
                                          <a:pt x="81712" y="68212"/>
                                        </a:cubicBezTo>
                                        <a:cubicBezTo>
                                          <a:pt x="63649" y="59583"/>
                                          <a:pt x="19991" y="46323"/>
                                          <a:pt x="23" y="38875"/>
                                        </a:cubicBezTo>
                                        <a:cubicBezTo>
                                          <a:pt x="-975" y="33334"/>
                                          <a:pt x="30520" y="182"/>
                                          <a:pt x="30702" y="0"/>
                                        </a:cubicBezTo>
                                        <a:close/>
                                      </a:path>
                                    </a:pathLst>
                                  </a:custGeom>
                                  <a:solidFill>
                                    <a:srgbClr val="A17D62"/>
                                  </a:solidFill>
                                  <a:ln w="8148" cap="flat">
                                    <a:noFill/>
                                    <a:prstDash val="solid"/>
                                    <a:miter/>
                                  </a:ln>
                                </wps:spPr>
                                <wps:bodyPr/>
                              </wps:wsp>
                              <wps:wsp>
                                <wps:cNvPr id="1103617452" name="Forme libre : forme 1103617452"/>
                                <wps:cNvSpPr/>
                                <wps:spPr>
                                  <a:xfrm>
                                    <a:off x="1031608" y="2444312"/>
                                    <a:ext cx="309525" cy="169031"/>
                                  </a:xfrm>
                                  <a:custGeom>
                                    <a:avLst/>
                                    <a:gdLst>
                                      <a:gd name="csX0" fmla="*/ 19061 w 309525"/>
                                      <a:gd name="csY0" fmla="*/ 0 h 169031"/>
                                      <a:gd name="csX1" fmla="*/ 128523 w 309525"/>
                                      <a:gd name="csY1" fmla="*/ 18166 h 169031"/>
                                      <a:gd name="csX2" fmla="*/ 148219 w 309525"/>
                                      <a:gd name="csY2" fmla="*/ 16712 h 169031"/>
                                      <a:gd name="csX3" fmla="*/ 223191 w 309525"/>
                                      <a:gd name="csY3" fmla="*/ 13715 h 169031"/>
                                      <a:gd name="csX4" fmla="*/ 299615 w 309525"/>
                                      <a:gd name="csY4" fmla="*/ 16349 h 169031"/>
                                      <a:gd name="csX5" fmla="*/ 227638 w 309525"/>
                                      <a:gd name="csY5" fmla="*/ 54588 h 169031"/>
                                      <a:gd name="csX6" fmla="*/ 251600 w 309525"/>
                                      <a:gd name="csY6" fmla="*/ 75478 h 169031"/>
                                      <a:gd name="csX7" fmla="*/ 302792 w 309525"/>
                                      <a:gd name="csY7" fmla="*/ 107723 h 169031"/>
                                      <a:gd name="csX8" fmla="*/ 289086 w 309525"/>
                                      <a:gd name="csY8" fmla="*/ 131156 h 169031"/>
                                      <a:gd name="csX9" fmla="*/ 228274 w 309525"/>
                                      <a:gd name="csY9" fmla="*/ 113808 h 169031"/>
                                      <a:gd name="csX10" fmla="*/ 152939 w 309525"/>
                                      <a:gd name="csY10" fmla="*/ 169032 h 169031"/>
                                      <a:gd name="csX11" fmla="*/ 95394 w 309525"/>
                                      <a:gd name="csY11" fmla="*/ 123345 h 169031"/>
                                      <a:gd name="csX12" fmla="*/ 89313 w 309525"/>
                                      <a:gd name="csY12" fmla="*/ 120439 h 169031"/>
                                      <a:gd name="csX13" fmla="*/ 0 w 309525"/>
                                      <a:gd name="csY13" fmla="*/ 103635 h 169031"/>
                                      <a:gd name="csX14" fmla="*/ 19151 w 309525"/>
                                      <a:gd name="csY14" fmla="*/ 91 h 1690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09525" h="169031">
                                        <a:moveTo>
                                          <a:pt x="19061" y="0"/>
                                        </a:moveTo>
                                        <a:lnTo>
                                          <a:pt x="128523" y="18166"/>
                                        </a:lnTo>
                                        <a:cubicBezTo>
                                          <a:pt x="134786" y="18892"/>
                                          <a:pt x="141412" y="18438"/>
                                          <a:pt x="148219" y="16712"/>
                                        </a:cubicBezTo>
                                        <a:cubicBezTo>
                                          <a:pt x="166009" y="12353"/>
                                          <a:pt x="203676" y="4723"/>
                                          <a:pt x="223191" y="13715"/>
                                        </a:cubicBezTo>
                                        <a:cubicBezTo>
                                          <a:pt x="262038" y="31699"/>
                                          <a:pt x="290811" y="16349"/>
                                          <a:pt x="299615" y="16349"/>
                                        </a:cubicBezTo>
                                        <a:cubicBezTo>
                                          <a:pt x="288995" y="68939"/>
                                          <a:pt x="227638" y="54588"/>
                                          <a:pt x="227638" y="54588"/>
                                        </a:cubicBezTo>
                                        <a:cubicBezTo>
                                          <a:pt x="227638" y="54588"/>
                                          <a:pt x="223282" y="56949"/>
                                          <a:pt x="251600" y="75478"/>
                                        </a:cubicBezTo>
                                        <a:cubicBezTo>
                                          <a:pt x="281008" y="94734"/>
                                          <a:pt x="288179" y="95824"/>
                                          <a:pt x="302792" y="107723"/>
                                        </a:cubicBezTo>
                                        <a:cubicBezTo>
                                          <a:pt x="317859" y="119894"/>
                                          <a:pt x="305152" y="135607"/>
                                          <a:pt x="289086" y="131156"/>
                                        </a:cubicBezTo>
                                        <a:cubicBezTo>
                                          <a:pt x="268392" y="125525"/>
                                          <a:pt x="244702" y="119621"/>
                                          <a:pt x="228274" y="113808"/>
                                        </a:cubicBezTo>
                                        <a:cubicBezTo>
                                          <a:pt x="226368" y="113081"/>
                                          <a:pt x="155934" y="168668"/>
                                          <a:pt x="152939" y="169032"/>
                                        </a:cubicBezTo>
                                        <a:cubicBezTo>
                                          <a:pt x="134786" y="155771"/>
                                          <a:pt x="95394" y="123345"/>
                                          <a:pt x="95394" y="123345"/>
                                        </a:cubicBezTo>
                                        <a:cubicBezTo>
                                          <a:pt x="93760" y="121801"/>
                                          <a:pt x="91673" y="120802"/>
                                          <a:pt x="89313" y="120439"/>
                                        </a:cubicBezTo>
                                        <a:lnTo>
                                          <a:pt x="0" y="103635"/>
                                        </a:lnTo>
                                        <a:lnTo>
                                          <a:pt x="19151" y="91"/>
                                        </a:lnTo>
                                        <a:close/>
                                      </a:path>
                                    </a:pathLst>
                                  </a:custGeom>
                                  <a:solidFill>
                                    <a:srgbClr val="A17D62"/>
                                  </a:solidFill>
                                  <a:ln w="8148" cap="flat">
                                    <a:noFill/>
                                    <a:prstDash val="solid"/>
                                    <a:miter/>
                                  </a:ln>
                                </wps:spPr>
                                <wps:bodyPr/>
                              </wps:wsp>
                              <wps:wsp>
                                <wps:cNvPr id="177638836" name="Forme libre : forme 177638836"/>
                                <wps:cNvSpPr/>
                                <wps:spPr>
                                  <a:xfrm>
                                    <a:off x="1178610" y="2569383"/>
                                    <a:ext cx="125548" cy="78388"/>
                                  </a:xfrm>
                                  <a:custGeom>
                                    <a:avLst/>
                                    <a:gdLst>
                                      <a:gd name="csX0" fmla="*/ 26359 w 125548"/>
                                      <a:gd name="csY0" fmla="*/ 0 h 78388"/>
                                      <a:gd name="csX1" fmla="*/ 53861 w 125548"/>
                                      <a:gd name="csY1" fmla="*/ 14623 h 78388"/>
                                      <a:gd name="csX2" fmla="*/ 118395 w 125548"/>
                                      <a:gd name="csY2" fmla="*/ 53407 h 78388"/>
                                      <a:gd name="csX3" fmla="*/ 105052 w 125548"/>
                                      <a:gd name="csY3" fmla="*/ 77022 h 78388"/>
                                      <a:gd name="csX4" fmla="*/ 37 w 125548"/>
                                      <a:gd name="csY4" fmla="*/ 38511 h 78388"/>
                                      <a:gd name="csX5" fmla="*/ 26359 w 125548"/>
                                      <a:gd name="csY5" fmla="*/ 0 h 78388"/>
                                    </a:gdLst>
                                    <a:ahLst/>
                                    <a:cxnLst>
                                      <a:cxn ang="0">
                                        <a:pos x="csX0" y="csY0"/>
                                      </a:cxn>
                                      <a:cxn ang="0">
                                        <a:pos x="csX1" y="csY1"/>
                                      </a:cxn>
                                      <a:cxn ang="0">
                                        <a:pos x="csX2" y="csY2"/>
                                      </a:cxn>
                                      <a:cxn ang="0">
                                        <a:pos x="csX3" y="csY3"/>
                                      </a:cxn>
                                      <a:cxn ang="0">
                                        <a:pos x="csX4" y="csY4"/>
                                      </a:cxn>
                                      <a:cxn ang="0">
                                        <a:pos x="csX5" y="csY5"/>
                                      </a:cxn>
                                    </a:cxnLst>
                                    <a:rect l="l" t="t" r="r" b="b"/>
                                    <a:pathLst>
                                      <a:path w="125548" h="78388">
                                        <a:moveTo>
                                          <a:pt x="26359" y="0"/>
                                        </a:moveTo>
                                        <a:cubicBezTo>
                                          <a:pt x="28810" y="2816"/>
                                          <a:pt x="39338" y="5813"/>
                                          <a:pt x="53861" y="14623"/>
                                        </a:cubicBezTo>
                                        <a:cubicBezTo>
                                          <a:pt x="83904" y="32880"/>
                                          <a:pt x="103872" y="43779"/>
                                          <a:pt x="118395" y="53407"/>
                                        </a:cubicBezTo>
                                        <a:cubicBezTo>
                                          <a:pt x="134551" y="64034"/>
                                          <a:pt x="120391" y="83744"/>
                                          <a:pt x="105052" y="77022"/>
                                        </a:cubicBezTo>
                                        <a:cubicBezTo>
                                          <a:pt x="86718" y="68939"/>
                                          <a:pt x="20278" y="45323"/>
                                          <a:pt x="37" y="38511"/>
                                        </a:cubicBezTo>
                                        <a:cubicBezTo>
                                          <a:pt x="-1143" y="33062"/>
                                          <a:pt x="26177" y="91"/>
                                          <a:pt x="26359" y="0"/>
                                        </a:cubicBezTo>
                                        <a:close/>
                                      </a:path>
                                    </a:pathLst>
                                  </a:custGeom>
                                  <a:solidFill>
                                    <a:srgbClr val="A17D62"/>
                                  </a:solidFill>
                                  <a:ln w="8148" cap="flat">
                                    <a:noFill/>
                                    <a:prstDash val="solid"/>
                                    <a:miter/>
                                  </a:ln>
                                </wps:spPr>
                                <wps:bodyPr/>
                              </wps:wsp>
                              <wps:wsp>
                                <wps:cNvPr id="1241401276" name="Forme libre : forme 1241401276"/>
                                <wps:cNvSpPr/>
                                <wps:spPr>
                                  <a:xfrm>
                                    <a:off x="1146908" y="2569383"/>
                                    <a:ext cx="97425" cy="88745"/>
                                  </a:xfrm>
                                  <a:custGeom>
                                    <a:avLst/>
                                    <a:gdLst>
                                      <a:gd name="csX0" fmla="*/ 14948 w 97425"/>
                                      <a:gd name="csY0" fmla="*/ 91 h 88745"/>
                                      <a:gd name="csX1" fmla="*/ 31286 w 97425"/>
                                      <a:gd name="csY1" fmla="*/ 16258 h 88745"/>
                                      <a:gd name="csX2" fmla="*/ 92007 w 97425"/>
                                      <a:gd name="csY2" fmla="*/ 67031 h 88745"/>
                                      <a:gd name="csX3" fmla="*/ 85019 w 97425"/>
                                      <a:gd name="csY3" fmla="*/ 87014 h 88745"/>
                                      <a:gd name="csX4" fmla="*/ 63 w 97425"/>
                                      <a:gd name="csY4" fmla="*/ 14442 h 88745"/>
                                      <a:gd name="csX5" fmla="*/ 14948 w 97425"/>
                                      <a:gd name="csY5" fmla="*/ 0 h 88745"/>
                                    </a:gdLst>
                                    <a:ahLst/>
                                    <a:cxnLst>
                                      <a:cxn ang="0">
                                        <a:pos x="csX0" y="csY0"/>
                                      </a:cxn>
                                      <a:cxn ang="0">
                                        <a:pos x="csX1" y="csY1"/>
                                      </a:cxn>
                                      <a:cxn ang="0">
                                        <a:pos x="csX2" y="csY2"/>
                                      </a:cxn>
                                      <a:cxn ang="0">
                                        <a:pos x="csX3" y="csY3"/>
                                      </a:cxn>
                                      <a:cxn ang="0">
                                        <a:pos x="csX4" y="csY4"/>
                                      </a:cxn>
                                      <a:cxn ang="0">
                                        <a:pos x="csX5" y="csY5"/>
                                      </a:cxn>
                                    </a:cxnLst>
                                    <a:rect l="l" t="t" r="r" b="b"/>
                                    <a:pathLst>
                                      <a:path w="97425" h="88745">
                                        <a:moveTo>
                                          <a:pt x="14948" y="91"/>
                                        </a:moveTo>
                                        <a:cubicBezTo>
                                          <a:pt x="16763" y="2725"/>
                                          <a:pt x="21120" y="7539"/>
                                          <a:pt x="31286" y="16258"/>
                                        </a:cubicBezTo>
                                        <a:cubicBezTo>
                                          <a:pt x="52343" y="34333"/>
                                          <a:pt x="81297" y="56041"/>
                                          <a:pt x="92007" y="67031"/>
                                        </a:cubicBezTo>
                                        <a:cubicBezTo>
                                          <a:pt x="102990" y="78294"/>
                                          <a:pt x="95547" y="94007"/>
                                          <a:pt x="85019" y="87014"/>
                                        </a:cubicBezTo>
                                        <a:cubicBezTo>
                                          <a:pt x="72402" y="78657"/>
                                          <a:pt x="15856" y="26522"/>
                                          <a:pt x="63" y="14442"/>
                                        </a:cubicBezTo>
                                        <a:cubicBezTo>
                                          <a:pt x="-1117" y="9537"/>
                                          <a:pt x="14767" y="91"/>
                                          <a:pt x="14948" y="0"/>
                                        </a:cubicBezTo>
                                        <a:close/>
                                      </a:path>
                                    </a:pathLst>
                                  </a:custGeom>
                                  <a:solidFill>
                                    <a:srgbClr val="A17D62"/>
                                  </a:solidFill>
                                  <a:ln w="8148" cap="flat">
                                    <a:noFill/>
                                    <a:prstDash val="solid"/>
                                    <a:miter/>
                                  </a:ln>
                                </wps:spPr>
                                <wps:bodyPr/>
                              </wps:wsp>
                            </wpg:grpSp>
                            <wps:wsp>
                              <wps:cNvPr id="1743160075" name="Forme libre : forme 1743160075"/>
                              <wps:cNvSpPr/>
                              <wps:spPr>
                                <a:xfrm>
                                  <a:off x="603370" y="1942903"/>
                                  <a:ext cx="123994" cy="270795"/>
                                </a:xfrm>
                                <a:custGeom>
                                  <a:avLst/>
                                  <a:gdLst>
                                    <a:gd name="csX0" fmla="*/ 91319 w 123994"/>
                                    <a:gd name="csY0" fmla="*/ 14478 h 270795"/>
                                    <a:gd name="csX1" fmla="*/ 109926 w 123994"/>
                                    <a:gd name="csY1" fmla="*/ 101492 h 270795"/>
                                    <a:gd name="csX2" fmla="*/ 118367 w 123994"/>
                                    <a:gd name="csY2" fmla="*/ 186144 h 270795"/>
                                    <a:gd name="csX3" fmla="*/ 123995 w 123994"/>
                                    <a:gd name="csY3" fmla="*/ 270796 h 270795"/>
                                    <a:gd name="csX4" fmla="*/ 50748 w 123994"/>
                                    <a:gd name="csY4" fmla="*/ 239733 h 270795"/>
                                    <a:gd name="csX5" fmla="*/ 42306 w 123994"/>
                                    <a:gd name="csY5" fmla="*/ 186144 h 270795"/>
                                    <a:gd name="csX6" fmla="*/ 10 w 123994"/>
                                    <a:gd name="csY6" fmla="*/ 126924 h 270795"/>
                                    <a:gd name="csX7" fmla="*/ 31052 w 123994"/>
                                    <a:gd name="csY7" fmla="*/ 78966 h 270795"/>
                                    <a:gd name="csX8" fmla="*/ 28238 w 123994"/>
                                    <a:gd name="csY8" fmla="*/ 31009 h 270795"/>
                                    <a:gd name="csX9" fmla="*/ 45120 w 123994"/>
                                    <a:gd name="csY9" fmla="*/ 19746 h 270795"/>
                                    <a:gd name="csX10" fmla="*/ 70444 w 123994"/>
                                    <a:gd name="csY10" fmla="*/ 36 h 270795"/>
                                    <a:gd name="csX11" fmla="*/ 91229 w 123994"/>
                                    <a:gd name="csY11" fmla="*/ 14569 h 2707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3994" h="270795">
                                      <a:moveTo>
                                        <a:pt x="91319" y="14478"/>
                                      </a:moveTo>
                                      <a:cubicBezTo>
                                        <a:pt x="101213" y="50265"/>
                                        <a:pt x="106750" y="80238"/>
                                        <a:pt x="109926" y="101492"/>
                                      </a:cubicBezTo>
                                      <a:cubicBezTo>
                                        <a:pt x="113557" y="125834"/>
                                        <a:pt x="115281" y="146270"/>
                                        <a:pt x="118367" y="186144"/>
                                      </a:cubicBezTo>
                                      <a:cubicBezTo>
                                        <a:pt x="121090" y="221113"/>
                                        <a:pt x="122906" y="250178"/>
                                        <a:pt x="123995" y="270796"/>
                                      </a:cubicBezTo>
                                      <a:cubicBezTo>
                                        <a:pt x="76253" y="267617"/>
                                        <a:pt x="58190" y="253084"/>
                                        <a:pt x="50748" y="239733"/>
                                      </a:cubicBezTo>
                                      <a:cubicBezTo>
                                        <a:pt x="41036" y="222294"/>
                                        <a:pt x="51837" y="211303"/>
                                        <a:pt x="42306" y="186144"/>
                                      </a:cubicBezTo>
                                      <a:cubicBezTo>
                                        <a:pt x="29146" y="151357"/>
                                        <a:pt x="-625" y="148450"/>
                                        <a:pt x="10" y="126924"/>
                                      </a:cubicBezTo>
                                      <a:cubicBezTo>
                                        <a:pt x="645" y="106578"/>
                                        <a:pt x="27421" y="105216"/>
                                        <a:pt x="31052" y="78966"/>
                                      </a:cubicBezTo>
                                      <a:cubicBezTo>
                                        <a:pt x="33956" y="58076"/>
                                        <a:pt x="19071" y="43907"/>
                                        <a:pt x="28238" y="31009"/>
                                      </a:cubicBezTo>
                                      <a:cubicBezTo>
                                        <a:pt x="31596" y="26377"/>
                                        <a:pt x="33321" y="28375"/>
                                        <a:pt x="45120" y="19746"/>
                                      </a:cubicBezTo>
                                      <a:cubicBezTo>
                                        <a:pt x="60913" y="8120"/>
                                        <a:pt x="62910" y="581"/>
                                        <a:pt x="70444" y="36"/>
                                      </a:cubicBezTo>
                                      <a:cubicBezTo>
                                        <a:pt x="75073" y="-327"/>
                                        <a:pt x="81971" y="1853"/>
                                        <a:pt x="91229" y="14569"/>
                                      </a:cubicBezTo>
                                      <a:close/>
                                    </a:path>
                                  </a:pathLst>
                                </a:custGeom>
                                <a:solidFill>
                                  <a:srgbClr val="A17D62"/>
                                </a:solidFill>
                                <a:ln w="8148" cap="flat">
                                  <a:noFill/>
                                  <a:prstDash val="solid"/>
                                  <a:miter/>
                                </a:ln>
                              </wps:spPr>
                              <wps:bodyPr/>
                            </wps:wsp>
                            <wps:wsp>
                              <wps:cNvPr id="1379617230" name="Forme libre : forme 1379617230"/>
                              <wps:cNvSpPr/>
                              <wps:spPr>
                                <a:xfrm>
                                  <a:off x="572407" y="2011837"/>
                                  <a:ext cx="30984" cy="31024"/>
                                </a:xfrm>
                                <a:custGeom>
                                  <a:avLst/>
                                  <a:gdLst>
                                    <a:gd name="csX0" fmla="*/ 30973 w 30984"/>
                                    <a:gd name="csY0" fmla="*/ 14119 h 31024"/>
                                    <a:gd name="csX1" fmla="*/ 14091 w 30984"/>
                                    <a:gd name="csY1" fmla="*/ 31013 h 31024"/>
                                    <a:gd name="csX2" fmla="*/ 22 w 30984"/>
                                    <a:gd name="csY2" fmla="*/ 19750 h 31024"/>
                                    <a:gd name="csX3" fmla="*/ 5649 w 30984"/>
                                    <a:gd name="csY3" fmla="*/ 8488 h 31024"/>
                                    <a:gd name="csX4" fmla="*/ 11277 w 30984"/>
                                    <a:gd name="csY4" fmla="*/ 2856 h 31024"/>
                                    <a:gd name="csX5" fmla="*/ 19718 w 30984"/>
                                    <a:gd name="csY5" fmla="*/ 40 h 31024"/>
                                    <a:gd name="csX6" fmla="*/ 30973 w 30984"/>
                                    <a:gd name="csY6" fmla="*/ 14119 h 3102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0984" h="31024">
                                      <a:moveTo>
                                        <a:pt x="30973" y="14119"/>
                                      </a:moveTo>
                                      <a:cubicBezTo>
                                        <a:pt x="31336" y="22929"/>
                                        <a:pt x="22986" y="31376"/>
                                        <a:pt x="14091" y="31013"/>
                                      </a:cubicBezTo>
                                      <a:cubicBezTo>
                                        <a:pt x="7283" y="30740"/>
                                        <a:pt x="385" y="25382"/>
                                        <a:pt x="22" y="19750"/>
                                      </a:cubicBezTo>
                                      <a:cubicBezTo>
                                        <a:pt x="-250" y="16208"/>
                                        <a:pt x="2019" y="13210"/>
                                        <a:pt x="5649" y="8488"/>
                                      </a:cubicBezTo>
                                      <a:cubicBezTo>
                                        <a:pt x="7192" y="6489"/>
                                        <a:pt x="8645" y="4582"/>
                                        <a:pt x="11277" y="2856"/>
                                      </a:cubicBezTo>
                                      <a:cubicBezTo>
                                        <a:pt x="12820" y="1857"/>
                                        <a:pt x="16178" y="-323"/>
                                        <a:pt x="19718" y="40"/>
                                      </a:cubicBezTo>
                                      <a:cubicBezTo>
                                        <a:pt x="25527" y="585"/>
                                        <a:pt x="30701" y="7488"/>
                                        <a:pt x="30973" y="14119"/>
                                      </a:cubicBezTo>
                                      <a:close/>
                                    </a:path>
                                  </a:pathLst>
                                </a:custGeom>
                                <a:solidFill>
                                  <a:srgbClr val="A17D62"/>
                                </a:solidFill>
                                <a:ln w="8148" cap="flat">
                                  <a:noFill/>
                                  <a:prstDash val="solid"/>
                                  <a:miter/>
                                </a:ln>
                              </wps:spPr>
                              <wps:bodyPr/>
                            </wps:wsp>
                            <wpg:grpSp>
                              <wpg:cNvPr id="1737915982" name="Graphique 3"/>
                              <wpg:cNvGrpSpPr/>
                              <wpg:grpSpPr>
                                <a:xfrm>
                                  <a:off x="1031699" y="2453838"/>
                                  <a:ext cx="335263" cy="204290"/>
                                  <a:chOff x="1031699" y="2453838"/>
                                  <a:chExt cx="335263" cy="204290"/>
                                </a:xfrm>
                                <a:solidFill>
                                  <a:srgbClr val="A17D62"/>
                                </a:solidFill>
                              </wpg:grpSpPr>
                              <wps:wsp>
                                <wps:cNvPr id="414467601" name="Forme libre : forme 414467601"/>
                                <wps:cNvSpPr/>
                                <wps:spPr>
                                  <a:xfrm>
                                    <a:off x="1224370" y="2547493"/>
                                    <a:ext cx="102393" cy="69781"/>
                                  </a:xfrm>
                                  <a:custGeom>
                                    <a:avLst/>
                                    <a:gdLst>
                                      <a:gd name="csX0" fmla="*/ 30702 w 102393"/>
                                      <a:gd name="csY0" fmla="*/ 0 h 69781"/>
                                      <a:gd name="csX1" fmla="*/ 53302 w 102393"/>
                                      <a:gd name="csY1" fmla="*/ 17439 h 69781"/>
                                      <a:gd name="csX2" fmla="*/ 95417 w 102393"/>
                                      <a:gd name="csY2" fmla="*/ 44778 h 69781"/>
                                      <a:gd name="csX3" fmla="*/ 81712 w 102393"/>
                                      <a:gd name="csY3" fmla="*/ 68212 h 69781"/>
                                      <a:gd name="csX4" fmla="*/ 23 w 102393"/>
                                      <a:gd name="csY4" fmla="*/ 38875 h 69781"/>
                                      <a:gd name="csX5" fmla="*/ 30702 w 102393"/>
                                      <a:gd name="csY5" fmla="*/ 0 h 69781"/>
                                    </a:gdLst>
                                    <a:ahLst/>
                                    <a:cxnLst>
                                      <a:cxn ang="0">
                                        <a:pos x="csX0" y="csY0"/>
                                      </a:cxn>
                                      <a:cxn ang="0">
                                        <a:pos x="csX1" y="csY1"/>
                                      </a:cxn>
                                      <a:cxn ang="0">
                                        <a:pos x="csX2" y="csY2"/>
                                      </a:cxn>
                                      <a:cxn ang="0">
                                        <a:pos x="csX3" y="csY3"/>
                                      </a:cxn>
                                      <a:cxn ang="0">
                                        <a:pos x="csX4" y="csY4"/>
                                      </a:cxn>
                                      <a:cxn ang="0">
                                        <a:pos x="csX5" y="csY5"/>
                                      </a:cxn>
                                    </a:cxnLst>
                                    <a:rect l="l" t="t" r="r" b="b"/>
                                    <a:pathLst>
                                      <a:path w="102393" h="69781">
                                        <a:moveTo>
                                          <a:pt x="30702" y="0"/>
                                        </a:moveTo>
                                        <a:cubicBezTo>
                                          <a:pt x="33152" y="2907"/>
                                          <a:pt x="39052" y="8084"/>
                                          <a:pt x="53302" y="17439"/>
                                        </a:cubicBezTo>
                                        <a:cubicBezTo>
                                          <a:pt x="82710" y="36695"/>
                                          <a:pt x="79806" y="34152"/>
                                          <a:pt x="95417" y="44778"/>
                                        </a:cubicBezTo>
                                        <a:cubicBezTo>
                                          <a:pt x="111483" y="55769"/>
                                          <a:pt x="96779" y="75478"/>
                                          <a:pt x="81712" y="68212"/>
                                        </a:cubicBezTo>
                                        <a:cubicBezTo>
                                          <a:pt x="63649" y="59583"/>
                                          <a:pt x="19991" y="46323"/>
                                          <a:pt x="23" y="38875"/>
                                        </a:cubicBezTo>
                                        <a:cubicBezTo>
                                          <a:pt x="-975" y="33334"/>
                                          <a:pt x="30520" y="182"/>
                                          <a:pt x="30702" y="0"/>
                                        </a:cubicBezTo>
                                        <a:close/>
                                      </a:path>
                                    </a:pathLst>
                                  </a:custGeom>
                                  <a:solidFill>
                                    <a:srgbClr val="A17D62"/>
                                  </a:solidFill>
                                  <a:ln w="8148" cap="flat">
                                    <a:noFill/>
                                    <a:prstDash val="solid"/>
                                    <a:miter/>
                                  </a:ln>
                                </wps:spPr>
                                <wps:bodyPr/>
                              </wps:wsp>
                              <wps:wsp>
                                <wps:cNvPr id="1017682317" name="Forme libre : forme 1017682317"/>
                                <wps:cNvSpPr/>
                                <wps:spPr>
                                  <a:xfrm>
                                    <a:off x="1031699" y="2453838"/>
                                    <a:ext cx="309525" cy="159505"/>
                                  </a:xfrm>
                                  <a:custGeom>
                                    <a:avLst/>
                                    <a:gdLst>
                                      <a:gd name="csX0" fmla="*/ 118448 w 309525"/>
                                      <a:gd name="csY0" fmla="*/ 30530 h 159505"/>
                                      <a:gd name="csX1" fmla="*/ 115634 w 309525"/>
                                      <a:gd name="csY1" fmla="*/ 19267 h 159505"/>
                                      <a:gd name="csX2" fmla="*/ 128523 w 309525"/>
                                      <a:gd name="csY2" fmla="*/ 8640 h 159505"/>
                                      <a:gd name="csX3" fmla="*/ 148219 w 309525"/>
                                      <a:gd name="csY3" fmla="*/ 7187 h 159505"/>
                                      <a:gd name="csX4" fmla="*/ 223191 w 309525"/>
                                      <a:gd name="csY4" fmla="*/ 4189 h 159505"/>
                                      <a:gd name="csX5" fmla="*/ 299615 w 309525"/>
                                      <a:gd name="csY5" fmla="*/ 6823 h 159505"/>
                                      <a:gd name="csX6" fmla="*/ 227638 w 309525"/>
                                      <a:gd name="csY6" fmla="*/ 45062 h 159505"/>
                                      <a:gd name="csX7" fmla="*/ 251600 w 309525"/>
                                      <a:gd name="csY7" fmla="*/ 65953 h 159505"/>
                                      <a:gd name="csX8" fmla="*/ 302792 w 309525"/>
                                      <a:gd name="csY8" fmla="*/ 98197 h 159505"/>
                                      <a:gd name="csX9" fmla="*/ 289086 w 309525"/>
                                      <a:gd name="csY9" fmla="*/ 121630 h 159505"/>
                                      <a:gd name="csX10" fmla="*/ 228274 w 309525"/>
                                      <a:gd name="csY10" fmla="*/ 104282 h 159505"/>
                                      <a:gd name="csX11" fmla="*/ 152939 w 309525"/>
                                      <a:gd name="csY11" fmla="*/ 159506 h 159505"/>
                                      <a:gd name="csX12" fmla="*/ 95394 w 309525"/>
                                      <a:gd name="csY12" fmla="*/ 113819 h 159505"/>
                                      <a:gd name="csX13" fmla="*/ 89313 w 309525"/>
                                      <a:gd name="csY13" fmla="*/ 110913 h 159505"/>
                                      <a:gd name="csX14" fmla="*/ 48196 w 309525"/>
                                      <a:gd name="csY14" fmla="*/ 103919 h 159505"/>
                                      <a:gd name="csX15" fmla="*/ 0 w 309525"/>
                                      <a:gd name="csY15" fmla="*/ 94109 h 159505"/>
                                      <a:gd name="csX16" fmla="*/ 11527 w 309525"/>
                                      <a:gd name="csY16" fmla="*/ 75762 h 159505"/>
                                      <a:gd name="csX17" fmla="*/ 76333 w 309525"/>
                                      <a:gd name="csY17" fmla="*/ 75762 h 159505"/>
                                      <a:gd name="csX18" fmla="*/ 96029 w 309525"/>
                                      <a:gd name="csY18" fmla="*/ 39067 h 159505"/>
                                      <a:gd name="csX19" fmla="*/ 118539 w 309525"/>
                                      <a:gd name="csY19" fmla="*/ 30620 h 1595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309525" h="159505">
                                        <a:moveTo>
                                          <a:pt x="118448" y="30530"/>
                                        </a:moveTo>
                                        <a:cubicBezTo>
                                          <a:pt x="119537" y="26806"/>
                                          <a:pt x="114908" y="24081"/>
                                          <a:pt x="115634" y="19267"/>
                                        </a:cubicBezTo>
                                        <a:cubicBezTo>
                                          <a:pt x="116451" y="13999"/>
                                          <a:pt x="122986" y="10729"/>
                                          <a:pt x="128523" y="8640"/>
                                        </a:cubicBezTo>
                                        <a:cubicBezTo>
                                          <a:pt x="132607" y="8367"/>
                                          <a:pt x="139778" y="9276"/>
                                          <a:pt x="148219" y="7187"/>
                                        </a:cubicBezTo>
                                        <a:cubicBezTo>
                                          <a:pt x="166009" y="2827"/>
                                          <a:pt x="203676" y="-4803"/>
                                          <a:pt x="223191" y="4189"/>
                                        </a:cubicBezTo>
                                        <a:cubicBezTo>
                                          <a:pt x="262038" y="22173"/>
                                          <a:pt x="290811" y="6823"/>
                                          <a:pt x="299615" y="6823"/>
                                        </a:cubicBezTo>
                                        <a:cubicBezTo>
                                          <a:pt x="288995" y="59413"/>
                                          <a:pt x="227638" y="45062"/>
                                          <a:pt x="227638" y="45062"/>
                                        </a:cubicBezTo>
                                        <a:cubicBezTo>
                                          <a:pt x="227638" y="45062"/>
                                          <a:pt x="223282" y="47424"/>
                                          <a:pt x="251600" y="65953"/>
                                        </a:cubicBezTo>
                                        <a:cubicBezTo>
                                          <a:pt x="281008" y="85208"/>
                                          <a:pt x="288179" y="86298"/>
                                          <a:pt x="302792" y="98197"/>
                                        </a:cubicBezTo>
                                        <a:cubicBezTo>
                                          <a:pt x="317859" y="110368"/>
                                          <a:pt x="305152" y="126081"/>
                                          <a:pt x="289086" y="121630"/>
                                        </a:cubicBezTo>
                                        <a:cubicBezTo>
                                          <a:pt x="268392" y="115999"/>
                                          <a:pt x="244702" y="110095"/>
                                          <a:pt x="228274" y="104282"/>
                                        </a:cubicBezTo>
                                        <a:cubicBezTo>
                                          <a:pt x="226368" y="103556"/>
                                          <a:pt x="155934" y="159143"/>
                                          <a:pt x="152939" y="159506"/>
                                        </a:cubicBezTo>
                                        <a:cubicBezTo>
                                          <a:pt x="134786" y="146245"/>
                                          <a:pt x="95394" y="113819"/>
                                          <a:pt x="95394" y="113819"/>
                                        </a:cubicBezTo>
                                        <a:cubicBezTo>
                                          <a:pt x="93760" y="112275"/>
                                          <a:pt x="91673" y="111276"/>
                                          <a:pt x="89313" y="110913"/>
                                        </a:cubicBezTo>
                                        <a:cubicBezTo>
                                          <a:pt x="75879" y="108824"/>
                                          <a:pt x="62174" y="106462"/>
                                          <a:pt x="48196" y="103919"/>
                                        </a:cubicBezTo>
                                        <a:cubicBezTo>
                                          <a:pt x="31586" y="100831"/>
                                          <a:pt x="15612" y="97561"/>
                                          <a:pt x="0" y="94109"/>
                                        </a:cubicBezTo>
                                        <a:cubicBezTo>
                                          <a:pt x="1361" y="88841"/>
                                          <a:pt x="4266" y="80667"/>
                                          <a:pt x="11527" y="75762"/>
                                        </a:cubicBezTo>
                                        <a:cubicBezTo>
                                          <a:pt x="31042" y="62592"/>
                                          <a:pt x="59451" y="88206"/>
                                          <a:pt x="76333" y="75762"/>
                                        </a:cubicBezTo>
                                        <a:cubicBezTo>
                                          <a:pt x="88677" y="66679"/>
                                          <a:pt x="80872" y="47514"/>
                                          <a:pt x="96029" y="39067"/>
                                        </a:cubicBezTo>
                                        <a:cubicBezTo>
                                          <a:pt x="105287" y="33890"/>
                                          <a:pt x="116905" y="36252"/>
                                          <a:pt x="118539" y="30620"/>
                                        </a:cubicBezTo>
                                        <a:close/>
                                      </a:path>
                                    </a:pathLst>
                                  </a:custGeom>
                                  <a:solidFill>
                                    <a:srgbClr val="A17D62"/>
                                  </a:solidFill>
                                  <a:ln w="8148" cap="flat">
                                    <a:noFill/>
                                    <a:prstDash val="solid"/>
                                    <a:miter/>
                                  </a:ln>
                                </wps:spPr>
                                <wps:bodyPr/>
                              </wps:wsp>
                              <wps:wsp>
                                <wps:cNvPr id="1219824983" name="Forme libre : forme 1219824983"/>
                                <wps:cNvSpPr/>
                                <wps:spPr>
                                  <a:xfrm>
                                    <a:off x="1178610" y="2569383"/>
                                    <a:ext cx="125548" cy="78388"/>
                                  </a:xfrm>
                                  <a:custGeom>
                                    <a:avLst/>
                                    <a:gdLst>
                                      <a:gd name="csX0" fmla="*/ 26359 w 125548"/>
                                      <a:gd name="csY0" fmla="*/ 0 h 78388"/>
                                      <a:gd name="csX1" fmla="*/ 53861 w 125548"/>
                                      <a:gd name="csY1" fmla="*/ 14623 h 78388"/>
                                      <a:gd name="csX2" fmla="*/ 118395 w 125548"/>
                                      <a:gd name="csY2" fmla="*/ 53407 h 78388"/>
                                      <a:gd name="csX3" fmla="*/ 105052 w 125548"/>
                                      <a:gd name="csY3" fmla="*/ 77022 h 78388"/>
                                      <a:gd name="csX4" fmla="*/ 37 w 125548"/>
                                      <a:gd name="csY4" fmla="*/ 38511 h 78388"/>
                                      <a:gd name="csX5" fmla="*/ 26359 w 125548"/>
                                      <a:gd name="csY5" fmla="*/ 0 h 78388"/>
                                    </a:gdLst>
                                    <a:ahLst/>
                                    <a:cxnLst>
                                      <a:cxn ang="0">
                                        <a:pos x="csX0" y="csY0"/>
                                      </a:cxn>
                                      <a:cxn ang="0">
                                        <a:pos x="csX1" y="csY1"/>
                                      </a:cxn>
                                      <a:cxn ang="0">
                                        <a:pos x="csX2" y="csY2"/>
                                      </a:cxn>
                                      <a:cxn ang="0">
                                        <a:pos x="csX3" y="csY3"/>
                                      </a:cxn>
                                      <a:cxn ang="0">
                                        <a:pos x="csX4" y="csY4"/>
                                      </a:cxn>
                                      <a:cxn ang="0">
                                        <a:pos x="csX5" y="csY5"/>
                                      </a:cxn>
                                    </a:cxnLst>
                                    <a:rect l="l" t="t" r="r" b="b"/>
                                    <a:pathLst>
                                      <a:path w="125548" h="78388">
                                        <a:moveTo>
                                          <a:pt x="26359" y="0"/>
                                        </a:moveTo>
                                        <a:cubicBezTo>
                                          <a:pt x="28810" y="2816"/>
                                          <a:pt x="39338" y="5813"/>
                                          <a:pt x="53861" y="14623"/>
                                        </a:cubicBezTo>
                                        <a:cubicBezTo>
                                          <a:pt x="83904" y="32880"/>
                                          <a:pt x="103872" y="43779"/>
                                          <a:pt x="118395" y="53407"/>
                                        </a:cubicBezTo>
                                        <a:cubicBezTo>
                                          <a:pt x="134551" y="64034"/>
                                          <a:pt x="120391" y="83744"/>
                                          <a:pt x="105052" y="77022"/>
                                        </a:cubicBezTo>
                                        <a:cubicBezTo>
                                          <a:pt x="86718" y="68939"/>
                                          <a:pt x="20278" y="45323"/>
                                          <a:pt x="37" y="38511"/>
                                        </a:cubicBezTo>
                                        <a:cubicBezTo>
                                          <a:pt x="-1143" y="33062"/>
                                          <a:pt x="26177" y="91"/>
                                          <a:pt x="26359" y="0"/>
                                        </a:cubicBezTo>
                                        <a:close/>
                                      </a:path>
                                    </a:pathLst>
                                  </a:custGeom>
                                  <a:solidFill>
                                    <a:srgbClr val="A17D62"/>
                                  </a:solidFill>
                                  <a:ln w="8148" cap="flat">
                                    <a:noFill/>
                                    <a:prstDash val="solid"/>
                                    <a:miter/>
                                  </a:ln>
                                </wps:spPr>
                                <wps:bodyPr/>
                              </wps:wsp>
                              <wps:wsp>
                                <wps:cNvPr id="634361349" name="Forme libre : forme 634361349"/>
                                <wps:cNvSpPr/>
                                <wps:spPr>
                                  <a:xfrm>
                                    <a:off x="1146908" y="2569383"/>
                                    <a:ext cx="97425" cy="88745"/>
                                  </a:xfrm>
                                  <a:custGeom>
                                    <a:avLst/>
                                    <a:gdLst>
                                      <a:gd name="csX0" fmla="*/ 14948 w 97425"/>
                                      <a:gd name="csY0" fmla="*/ 91 h 88745"/>
                                      <a:gd name="csX1" fmla="*/ 31286 w 97425"/>
                                      <a:gd name="csY1" fmla="*/ 16258 h 88745"/>
                                      <a:gd name="csX2" fmla="*/ 92007 w 97425"/>
                                      <a:gd name="csY2" fmla="*/ 67031 h 88745"/>
                                      <a:gd name="csX3" fmla="*/ 85019 w 97425"/>
                                      <a:gd name="csY3" fmla="*/ 87014 h 88745"/>
                                      <a:gd name="csX4" fmla="*/ 63 w 97425"/>
                                      <a:gd name="csY4" fmla="*/ 14442 h 88745"/>
                                      <a:gd name="csX5" fmla="*/ 14948 w 97425"/>
                                      <a:gd name="csY5" fmla="*/ 0 h 88745"/>
                                    </a:gdLst>
                                    <a:ahLst/>
                                    <a:cxnLst>
                                      <a:cxn ang="0">
                                        <a:pos x="csX0" y="csY0"/>
                                      </a:cxn>
                                      <a:cxn ang="0">
                                        <a:pos x="csX1" y="csY1"/>
                                      </a:cxn>
                                      <a:cxn ang="0">
                                        <a:pos x="csX2" y="csY2"/>
                                      </a:cxn>
                                      <a:cxn ang="0">
                                        <a:pos x="csX3" y="csY3"/>
                                      </a:cxn>
                                      <a:cxn ang="0">
                                        <a:pos x="csX4" y="csY4"/>
                                      </a:cxn>
                                      <a:cxn ang="0">
                                        <a:pos x="csX5" y="csY5"/>
                                      </a:cxn>
                                    </a:cxnLst>
                                    <a:rect l="l" t="t" r="r" b="b"/>
                                    <a:pathLst>
                                      <a:path w="97425" h="88745">
                                        <a:moveTo>
                                          <a:pt x="14948" y="91"/>
                                        </a:moveTo>
                                        <a:cubicBezTo>
                                          <a:pt x="16763" y="2725"/>
                                          <a:pt x="21120" y="7539"/>
                                          <a:pt x="31286" y="16258"/>
                                        </a:cubicBezTo>
                                        <a:cubicBezTo>
                                          <a:pt x="52343" y="34333"/>
                                          <a:pt x="81297" y="56041"/>
                                          <a:pt x="92007" y="67031"/>
                                        </a:cubicBezTo>
                                        <a:cubicBezTo>
                                          <a:pt x="102990" y="78294"/>
                                          <a:pt x="95547" y="94007"/>
                                          <a:pt x="85019" y="87014"/>
                                        </a:cubicBezTo>
                                        <a:cubicBezTo>
                                          <a:pt x="72402" y="78657"/>
                                          <a:pt x="15856" y="26522"/>
                                          <a:pt x="63" y="14442"/>
                                        </a:cubicBezTo>
                                        <a:cubicBezTo>
                                          <a:pt x="-1117" y="9537"/>
                                          <a:pt x="14767" y="91"/>
                                          <a:pt x="14948" y="0"/>
                                        </a:cubicBezTo>
                                        <a:close/>
                                      </a:path>
                                    </a:pathLst>
                                  </a:custGeom>
                                  <a:solidFill>
                                    <a:srgbClr val="A17D62"/>
                                  </a:solidFill>
                                  <a:ln w="8148" cap="flat">
                                    <a:noFill/>
                                    <a:prstDash val="solid"/>
                                    <a:miter/>
                                  </a:ln>
                                </wps:spPr>
                                <wps:bodyPr/>
                              </wps:wsp>
                            </wpg:grpSp>
                            <wps:wsp>
                              <wps:cNvPr id="1169850465" name="Forme libre : forme 1169850465"/>
                              <wps:cNvSpPr/>
                              <wps:spPr>
                                <a:xfrm>
                                  <a:off x="1054390" y="2486849"/>
                                  <a:ext cx="29055" cy="34324"/>
                                </a:xfrm>
                                <a:custGeom>
                                  <a:avLst/>
                                  <a:gdLst>
                                    <a:gd name="csX0" fmla="*/ 28138 w 29055"/>
                                    <a:gd name="csY0" fmla="*/ 17228 h 34324"/>
                                    <a:gd name="csX1" fmla="*/ 22510 w 29055"/>
                                    <a:gd name="csY1" fmla="*/ 22860 h 34324"/>
                                    <a:gd name="csX2" fmla="*/ 22510 w 29055"/>
                                    <a:gd name="csY2" fmla="*/ 28491 h 34324"/>
                                    <a:gd name="csX3" fmla="*/ 16883 w 29055"/>
                                    <a:gd name="csY3" fmla="*/ 34122 h 34324"/>
                                    <a:gd name="csX4" fmla="*/ 1 w 29055"/>
                                    <a:gd name="csY4" fmla="*/ 17228 h 34324"/>
                                    <a:gd name="csX5" fmla="*/ 19697 w 29055"/>
                                    <a:gd name="csY5" fmla="*/ 334 h 34324"/>
                                    <a:gd name="csX6" fmla="*/ 28138 w 29055"/>
                                    <a:gd name="csY6" fmla="*/ 8781 h 34324"/>
                                    <a:gd name="csX7" fmla="*/ 28138 w 29055"/>
                                    <a:gd name="csY7" fmla="*/ 17228 h 343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9055" h="34324">
                                      <a:moveTo>
                                        <a:pt x="28138" y="17228"/>
                                      </a:moveTo>
                                      <a:cubicBezTo>
                                        <a:pt x="26413" y="20226"/>
                                        <a:pt x="23509" y="19862"/>
                                        <a:pt x="22510" y="22860"/>
                                      </a:cubicBezTo>
                                      <a:cubicBezTo>
                                        <a:pt x="21693" y="25130"/>
                                        <a:pt x="23146" y="26039"/>
                                        <a:pt x="22510" y="28491"/>
                                      </a:cubicBezTo>
                                      <a:cubicBezTo>
                                        <a:pt x="21784" y="31307"/>
                                        <a:pt x="18970" y="33577"/>
                                        <a:pt x="16883" y="34122"/>
                                      </a:cubicBezTo>
                                      <a:cubicBezTo>
                                        <a:pt x="10892" y="35757"/>
                                        <a:pt x="-90" y="27220"/>
                                        <a:pt x="1" y="17228"/>
                                      </a:cubicBezTo>
                                      <a:cubicBezTo>
                                        <a:pt x="1" y="6965"/>
                                        <a:pt x="11709" y="-1846"/>
                                        <a:pt x="19697" y="334"/>
                                      </a:cubicBezTo>
                                      <a:cubicBezTo>
                                        <a:pt x="23509" y="1333"/>
                                        <a:pt x="26776" y="4876"/>
                                        <a:pt x="28138" y="8781"/>
                                      </a:cubicBezTo>
                                      <a:cubicBezTo>
                                        <a:pt x="28591" y="10144"/>
                                        <a:pt x="29953" y="14049"/>
                                        <a:pt x="28138" y="17228"/>
                                      </a:cubicBezTo>
                                      <a:close/>
                                    </a:path>
                                  </a:pathLst>
                                </a:custGeom>
                                <a:solidFill>
                                  <a:srgbClr val="A17D62"/>
                                </a:solidFill>
                                <a:ln w="8148" cap="flat">
                                  <a:noFill/>
                                  <a:prstDash val="solid"/>
                                  <a:miter/>
                                </a:ln>
                              </wps:spPr>
                              <wps:bodyPr/>
                            </wps:wsp>
                            <wps:wsp>
                              <wps:cNvPr id="560370606" name="Ellipse 560370606"/>
                              <wps:cNvSpPr/>
                              <wps:spPr>
                                <a:xfrm>
                                  <a:off x="1237463" y="2803084"/>
                                  <a:ext cx="11254" cy="11262"/>
                                </a:xfrm>
                                <a:prstGeom prst="ellipse">
                                  <a:avLst/>
                                </a:prstGeom>
                                <a:solidFill>
                                  <a:srgbClr val="A17D62"/>
                                </a:solidFill>
                                <a:ln w="8148" cap="flat">
                                  <a:noFill/>
                                  <a:prstDash val="solid"/>
                                  <a:miter/>
                                </a:ln>
                              </wps:spPr>
                              <wps:bodyPr/>
                            </wps:wsp>
                            <wps:wsp>
                              <wps:cNvPr id="713328566" name="Forme libre : forme 713328566"/>
                              <wps:cNvSpPr/>
                              <wps:spPr>
                                <a:xfrm>
                                  <a:off x="957635" y="2717978"/>
                                  <a:ext cx="71885" cy="1804852"/>
                                </a:xfrm>
                                <a:custGeom>
                                  <a:avLst/>
                                  <a:gdLst>
                                    <a:gd name="csX0" fmla="*/ 62265 w 71885"/>
                                    <a:gd name="csY0" fmla="*/ 1804761 h 1804852"/>
                                    <a:gd name="csX1" fmla="*/ 34037 w 71885"/>
                                    <a:gd name="csY1" fmla="*/ 1553439 h 1804852"/>
                                    <a:gd name="csX2" fmla="*/ 34037 w 71885"/>
                                    <a:gd name="csY2" fmla="*/ 940438 h 1804852"/>
                                    <a:gd name="csX3" fmla="*/ 35126 w 71885"/>
                                    <a:gd name="csY3" fmla="*/ 932172 h 1804852"/>
                                    <a:gd name="csX4" fmla="*/ 53642 w 71885"/>
                                    <a:gd name="csY4" fmla="*/ 650695 h 1804852"/>
                                    <a:gd name="csX5" fmla="*/ 50828 w 71885"/>
                                    <a:gd name="csY5" fmla="*/ 566315 h 1804852"/>
                                    <a:gd name="csX6" fmla="*/ 181 w 71885"/>
                                    <a:gd name="csY6" fmla="*/ 87286 h 1804852"/>
                                    <a:gd name="csX7" fmla="*/ 0 w 71885"/>
                                    <a:gd name="csY7" fmla="*/ 85924 h 1804852"/>
                                    <a:gd name="csX8" fmla="*/ 37214 w 71885"/>
                                    <a:gd name="csY8" fmla="*/ 0 h 1804852"/>
                                    <a:gd name="csX9" fmla="*/ 46199 w 71885"/>
                                    <a:gd name="csY9" fmla="*/ 3906 h 1804852"/>
                                    <a:gd name="csX10" fmla="*/ 10075 w 71885"/>
                                    <a:gd name="csY10" fmla="*/ 87286 h 1804852"/>
                                    <a:gd name="csX11" fmla="*/ 60631 w 71885"/>
                                    <a:gd name="csY11" fmla="*/ 565770 h 1804852"/>
                                    <a:gd name="csX12" fmla="*/ 63445 w 71885"/>
                                    <a:gd name="csY12" fmla="*/ 650604 h 1804852"/>
                                    <a:gd name="csX13" fmla="*/ 44838 w 71885"/>
                                    <a:gd name="csY13" fmla="*/ 933535 h 1804852"/>
                                    <a:gd name="csX14" fmla="*/ 43749 w 71885"/>
                                    <a:gd name="csY14" fmla="*/ 941800 h 1804852"/>
                                    <a:gd name="csX15" fmla="*/ 43749 w 71885"/>
                                    <a:gd name="csY15" fmla="*/ 1552712 h 1804852"/>
                                    <a:gd name="csX16" fmla="*/ 71886 w 71885"/>
                                    <a:gd name="csY16" fmla="*/ 1803399 h 1804852"/>
                                    <a:gd name="csX17" fmla="*/ 62174 w 71885"/>
                                    <a:gd name="csY17" fmla="*/ 1804852 h 18048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71885" h="1804852">
                                      <a:moveTo>
                                        <a:pt x="62265" y="1804761"/>
                                      </a:moveTo>
                                      <a:cubicBezTo>
                                        <a:pt x="50011" y="1722107"/>
                                        <a:pt x="40481" y="1637546"/>
                                        <a:pt x="34037" y="1553439"/>
                                      </a:cubicBezTo>
                                      <a:cubicBezTo>
                                        <a:pt x="20694" y="1379866"/>
                                        <a:pt x="4084" y="1163876"/>
                                        <a:pt x="34037" y="940438"/>
                                      </a:cubicBezTo>
                                      <a:lnTo>
                                        <a:pt x="35126" y="932172"/>
                                      </a:lnTo>
                                      <a:cubicBezTo>
                                        <a:pt x="41570" y="884669"/>
                                        <a:pt x="55094" y="785848"/>
                                        <a:pt x="53642" y="650695"/>
                                      </a:cubicBezTo>
                                      <a:cubicBezTo>
                                        <a:pt x="53370" y="623810"/>
                                        <a:pt x="52462" y="597742"/>
                                        <a:pt x="50828" y="566315"/>
                                      </a:cubicBezTo>
                                      <a:cubicBezTo>
                                        <a:pt x="43930" y="435704"/>
                                        <a:pt x="26866" y="274484"/>
                                        <a:pt x="181" y="87286"/>
                                      </a:cubicBezTo>
                                      <a:lnTo>
                                        <a:pt x="0" y="85924"/>
                                      </a:lnTo>
                                      <a:lnTo>
                                        <a:pt x="37214" y="0"/>
                                      </a:lnTo>
                                      <a:lnTo>
                                        <a:pt x="46199" y="3906"/>
                                      </a:lnTo>
                                      <a:lnTo>
                                        <a:pt x="10075" y="87286"/>
                                      </a:lnTo>
                                      <a:cubicBezTo>
                                        <a:pt x="36760" y="274211"/>
                                        <a:pt x="53733" y="435250"/>
                                        <a:pt x="60631" y="565770"/>
                                      </a:cubicBezTo>
                                      <a:cubicBezTo>
                                        <a:pt x="62265" y="597379"/>
                                        <a:pt x="63172" y="623538"/>
                                        <a:pt x="63445" y="650604"/>
                                      </a:cubicBezTo>
                                      <a:cubicBezTo>
                                        <a:pt x="64897" y="786484"/>
                                        <a:pt x="51282" y="885759"/>
                                        <a:pt x="44838" y="933535"/>
                                      </a:cubicBezTo>
                                      <a:lnTo>
                                        <a:pt x="43749" y="941800"/>
                                      </a:lnTo>
                                      <a:cubicBezTo>
                                        <a:pt x="13887" y="1164239"/>
                                        <a:pt x="30406" y="1379684"/>
                                        <a:pt x="43749" y="1552712"/>
                                      </a:cubicBezTo>
                                      <a:cubicBezTo>
                                        <a:pt x="50193" y="1636638"/>
                                        <a:pt x="59633" y="1720927"/>
                                        <a:pt x="71886" y="1803399"/>
                                      </a:cubicBezTo>
                                      <a:lnTo>
                                        <a:pt x="62174" y="1804852"/>
                                      </a:lnTo>
                                      <a:close/>
                                    </a:path>
                                  </a:pathLst>
                                </a:custGeom>
                                <a:solidFill>
                                  <a:srgbClr val="25303B"/>
                                </a:solidFill>
                                <a:ln w="8148" cap="flat">
                                  <a:noFill/>
                                  <a:prstDash val="solid"/>
                                  <a:miter/>
                                </a:ln>
                              </wps:spPr>
                              <wps:bodyPr/>
                            </wps:wsp>
                            <wps:wsp>
                              <wps:cNvPr id="289718391" name="Forme libre : forme 289718391"/>
                              <wps:cNvSpPr/>
                              <wps:spPr>
                                <a:xfrm>
                                  <a:off x="991283" y="1537744"/>
                                  <a:ext cx="31884" cy="56867"/>
                                </a:xfrm>
                                <a:custGeom>
                                  <a:avLst/>
                                  <a:gdLst>
                                    <a:gd name="csX0" fmla="*/ 31885 w 31884"/>
                                    <a:gd name="csY0" fmla="*/ 1735 h 56867"/>
                                    <a:gd name="csX1" fmla="*/ 14821 w 31884"/>
                                    <a:gd name="csY1" fmla="*/ 2098 h 56867"/>
                                    <a:gd name="csX2" fmla="*/ 15819 w 31884"/>
                                    <a:gd name="csY2" fmla="*/ 14633 h 56867"/>
                                    <a:gd name="csX3" fmla="*/ 934 w 31884"/>
                                    <a:gd name="csY3" fmla="*/ 18720 h 56867"/>
                                    <a:gd name="csX4" fmla="*/ 934 w 31884"/>
                                    <a:gd name="csY4" fmla="*/ 27167 h 56867"/>
                                    <a:gd name="csX5" fmla="*/ 4292 w 31884"/>
                                    <a:gd name="csY5" fmla="*/ 33071 h 56867"/>
                                    <a:gd name="csX6" fmla="*/ 3384 w 31884"/>
                                    <a:gd name="csY6" fmla="*/ 44697 h 56867"/>
                                    <a:gd name="csX7" fmla="*/ 19631 w 31884"/>
                                    <a:gd name="csY7" fmla="*/ 56868 h 56867"/>
                                    <a:gd name="csX8" fmla="*/ 26348 w 31884"/>
                                    <a:gd name="csY8" fmla="*/ 33979 h 56867"/>
                                    <a:gd name="csX9" fmla="*/ 31794 w 31884"/>
                                    <a:gd name="csY9" fmla="*/ 1826 h 568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31884" h="56867">
                                      <a:moveTo>
                                        <a:pt x="31885" y="1735"/>
                                      </a:moveTo>
                                      <a:cubicBezTo>
                                        <a:pt x="20176" y="-1171"/>
                                        <a:pt x="16182" y="9"/>
                                        <a:pt x="14821" y="2098"/>
                                      </a:cubicBezTo>
                                      <a:cubicBezTo>
                                        <a:pt x="12642" y="5459"/>
                                        <a:pt x="18361" y="11090"/>
                                        <a:pt x="15819" y="14633"/>
                                      </a:cubicBezTo>
                                      <a:cubicBezTo>
                                        <a:pt x="13005" y="18629"/>
                                        <a:pt x="4020" y="14269"/>
                                        <a:pt x="934" y="18720"/>
                                      </a:cubicBezTo>
                                      <a:cubicBezTo>
                                        <a:pt x="-972" y="21445"/>
                                        <a:pt x="571" y="26077"/>
                                        <a:pt x="934" y="27167"/>
                                      </a:cubicBezTo>
                                      <a:cubicBezTo>
                                        <a:pt x="1932" y="30255"/>
                                        <a:pt x="3294" y="30528"/>
                                        <a:pt x="4292" y="33071"/>
                                      </a:cubicBezTo>
                                      <a:cubicBezTo>
                                        <a:pt x="6107" y="37885"/>
                                        <a:pt x="2749" y="40610"/>
                                        <a:pt x="3384" y="44697"/>
                                      </a:cubicBezTo>
                                      <a:cubicBezTo>
                                        <a:pt x="4383" y="50692"/>
                                        <a:pt x="12279" y="54870"/>
                                        <a:pt x="19631" y="56868"/>
                                      </a:cubicBezTo>
                                      <a:cubicBezTo>
                                        <a:pt x="22536" y="50147"/>
                                        <a:pt x="24805" y="42517"/>
                                        <a:pt x="26348" y="33979"/>
                                      </a:cubicBezTo>
                                      <a:cubicBezTo>
                                        <a:pt x="28435" y="22626"/>
                                        <a:pt x="30160" y="12998"/>
                                        <a:pt x="31794" y="1826"/>
                                      </a:cubicBezTo>
                                      <a:close/>
                                    </a:path>
                                  </a:pathLst>
                                </a:custGeom>
                                <a:solidFill>
                                  <a:srgbClr val="A17D62"/>
                                </a:solidFill>
                                <a:ln w="8148" cap="flat">
                                  <a:noFill/>
                                  <a:prstDash val="solid"/>
                                  <a:miter/>
                                </a:ln>
                              </wps:spPr>
                              <wps:bodyPr/>
                            </wps:wsp>
                            <wps:wsp>
                              <wps:cNvPr id="1936033957" name="Ellipse 1936033957"/>
                              <wps:cNvSpPr/>
                              <wps:spPr>
                                <a:xfrm>
                                  <a:off x="995121" y="1519769"/>
                                  <a:ext cx="14159" cy="14169"/>
                                </a:xfrm>
                                <a:prstGeom prst="ellipse">
                                  <a:avLst/>
                                </a:prstGeom>
                                <a:solidFill>
                                  <a:srgbClr val="A17D62"/>
                                </a:solidFill>
                                <a:ln w="8148" cap="flat">
                                  <a:noFill/>
                                  <a:prstDash val="solid"/>
                                  <a:miter/>
                                </a:ln>
                              </wps:spPr>
                              <wps:bodyPr/>
                            </wps:wsp>
                          </wpg:grpSp>
                          <wpg:grpSp>
                            <wpg:cNvPr id="1365395960" name="Graphique 3"/>
                            <wpg:cNvGrpSpPr/>
                            <wpg:grpSpPr>
                              <a:xfrm>
                                <a:off x="226978" y="344359"/>
                                <a:ext cx="3700575" cy="4310496"/>
                                <a:chOff x="226978" y="344359"/>
                                <a:chExt cx="3700575" cy="4310496"/>
                              </a:xfrm>
                            </wpg:grpSpPr>
                            <wps:wsp>
                              <wps:cNvPr id="1463978734" name="Forme libre : forme 1463978734"/>
                              <wps:cNvSpPr/>
                              <wps:spPr>
                                <a:xfrm>
                                  <a:off x="3192375" y="1257184"/>
                                  <a:ext cx="79614" cy="154078"/>
                                </a:xfrm>
                                <a:custGeom>
                                  <a:avLst/>
                                  <a:gdLst>
                                    <a:gd name="csX0" fmla="*/ 79312 w 79614"/>
                                    <a:gd name="csY0" fmla="*/ 0 h 154078"/>
                                    <a:gd name="csX1" fmla="*/ 24490 w 79614"/>
                                    <a:gd name="csY1" fmla="*/ 153500 h 154078"/>
                                    <a:gd name="csX2" fmla="*/ 38921 w 79614"/>
                                    <a:gd name="csY2" fmla="*/ 7720 h 154078"/>
                                    <a:gd name="csX3" fmla="*/ 79312 w 79614"/>
                                    <a:gd name="csY3" fmla="*/ 0 h 154078"/>
                                  </a:gdLst>
                                  <a:ahLst/>
                                  <a:cxnLst>
                                    <a:cxn ang="0">
                                      <a:pos x="csX0" y="csY0"/>
                                    </a:cxn>
                                    <a:cxn ang="0">
                                      <a:pos x="csX1" y="csY1"/>
                                    </a:cxn>
                                    <a:cxn ang="0">
                                      <a:pos x="csX2" y="csY2"/>
                                    </a:cxn>
                                    <a:cxn ang="0">
                                      <a:pos x="csX3" y="csY3"/>
                                    </a:cxn>
                                  </a:cxnLst>
                                  <a:rect l="l" t="t" r="r" b="b"/>
                                  <a:pathLst>
                                    <a:path w="79614" h="154078">
                                      <a:moveTo>
                                        <a:pt x="79312" y="0"/>
                                      </a:moveTo>
                                      <a:cubicBezTo>
                                        <a:pt x="79312" y="0"/>
                                        <a:pt x="87027" y="142147"/>
                                        <a:pt x="24490" y="153500"/>
                                      </a:cubicBezTo>
                                      <a:cubicBezTo>
                                        <a:pt x="-38047" y="164763"/>
                                        <a:pt x="38921" y="7720"/>
                                        <a:pt x="38921" y="7720"/>
                                      </a:cubicBezTo>
                                      <a:lnTo>
                                        <a:pt x="79312" y="0"/>
                                      </a:lnTo>
                                      <a:close/>
                                    </a:path>
                                  </a:pathLst>
                                </a:custGeom>
                                <a:solidFill>
                                  <a:srgbClr val="884B3E"/>
                                </a:solidFill>
                                <a:ln w="8148" cap="flat">
                                  <a:noFill/>
                                  <a:prstDash val="solid"/>
                                  <a:miter/>
                                </a:ln>
                              </wps:spPr>
                              <wps:bodyPr/>
                            </wps:wsp>
                            <wps:wsp>
                              <wps:cNvPr id="2128876429" name="Forme libre : forme 2128876429"/>
                              <wps:cNvSpPr/>
                              <wps:spPr>
                                <a:xfrm>
                                  <a:off x="2849480" y="1810024"/>
                                  <a:ext cx="167705" cy="925575"/>
                                </a:xfrm>
                                <a:custGeom>
                                  <a:avLst/>
                                  <a:gdLst>
                                    <a:gd name="csX0" fmla="*/ 13583 w 167705"/>
                                    <a:gd name="csY0" fmla="*/ 215 h 925575"/>
                                    <a:gd name="csX1" fmla="*/ 150 w 167705"/>
                                    <a:gd name="csY1" fmla="*/ 513396 h 925575"/>
                                    <a:gd name="csX2" fmla="*/ 5324 w 167705"/>
                                    <a:gd name="csY2" fmla="*/ 925575 h 925575"/>
                                    <a:gd name="csX3" fmla="*/ 71764 w 167705"/>
                                    <a:gd name="csY3" fmla="*/ 924758 h 925575"/>
                                    <a:gd name="csX4" fmla="*/ 119597 w 167705"/>
                                    <a:gd name="csY4" fmla="*/ 485330 h 925575"/>
                                    <a:gd name="csX5" fmla="*/ 167702 w 167705"/>
                                    <a:gd name="csY5" fmla="*/ 34730 h 925575"/>
                                    <a:gd name="csX6" fmla="*/ 13583 w 167705"/>
                                    <a:gd name="csY6" fmla="*/ 124 h 92557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67705" h="925575">
                                      <a:moveTo>
                                        <a:pt x="13583" y="215"/>
                                      </a:moveTo>
                                      <a:cubicBezTo>
                                        <a:pt x="13583" y="215"/>
                                        <a:pt x="-1665" y="472705"/>
                                        <a:pt x="150" y="513396"/>
                                      </a:cubicBezTo>
                                      <a:cubicBezTo>
                                        <a:pt x="1965" y="554178"/>
                                        <a:pt x="5324" y="925575"/>
                                        <a:pt x="5324" y="925575"/>
                                      </a:cubicBezTo>
                                      <a:lnTo>
                                        <a:pt x="71764" y="924758"/>
                                      </a:lnTo>
                                      <a:cubicBezTo>
                                        <a:pt x="71764" y="924758"/>
                                        <a:pt x="114786" y="593416"/>
                                        <a:pt x="119597" y="485330"/>
                                      </a:cubicBezTo>
                                      <a:cubicBezTo>
                                        <a:pt x="124498" y="377244"/>
                                        <a:pt x="168156" y="73423"/>
                                        <a:pt x="167702" y="34730"/>
                                      </a:cubicBezTo>
                                      <a:cubicBezTo>
                                        <a:pt x="167248" y="-3963"/>
                                        <a:pt x="13583" y="124"/>
                                        <a:pt x="13583" y="124"/>
                                      </a:cubicBezTo>
                                      <a:close/>
                                    </a:path>
                                  </a:pathLst>
                                </a:custGeom>
                                <a:solidFill>
                                  <a:srgbClr val="F2D2C5"/>
                                </a:solidFill>
                                <a:ln w="8148" cap="flat">
                                  <a:noFill/>
                                  <a:prstDash val="solid"/>
                                  <a:miter/>
                                </a:ln>
                              </wps:spPr>
                              <wps:bodyPr/>
                            </wps:wsp>
                            <wpg:grpSp>
                              <wpg:cNvPr id="228617751" name="Graphique 3"/>
                              <wpg:cNvGrpSpPr/>
                              <wpg:grpSpPr>
                                <a:xfrm>
                                  <a:off x="2815819" y="2582644"/>
                                  <a:ext cx="231279" cy="306589"/>
                                  <a:chOff x="2815819" y="2582644"/>
                                  <a:chExt cx="231279" cy="306589"/>
                                </a:xfrm>
                                <a:solidFill>
                                  <a:srgbClr val="F2D2C5"/>
                                </a:solidFill>
                              </wpg:grpSpPr>
                              <wps:wsp>
                                <wps:cNvPr id="1522223103" name="Forme libre : forme 1522223103"/>
                                <wps:cNvSpPr/>
                                <wps:spPr>
                                  <a:xfrm>
                                    <a:off x="2838466" y="2582644"/>
                                    <a:ext cx="190878" cy="306589"/>
                                  </a:xfrm>
                                  <a:custGeom>
                                    <a:avLst/>
                                    <a:gdLst>
                                      <a:gd name="csX0" fmla="*/ 123985 w 190878"/>
                                      <a:gd name="csY0" fmla="*/ 197824 h 306589"/>
                                      <a:gd name="csX1" fmla="*/ 128251 w 190878"/>
                                      <a:gd name="csY1" fmla="*/ 172302 h 306589"/>
                                      <a:gd name="csX2" fmla="*/ 190879 w 190878"/>
                                      <a:gd name="csY2" fmla="*/ 198642 h 306589"/>
                                      <a:gd name="csX3" fmla="*/ 156751 w 190878"/>
                                      <a:gd name="csY3" fmla="*/ 149050 h 306589"/>
                                      <a:gd name="csX4" fmla="*/ 119084 w 190878"/>
                                      <a:gd name="csY4" fmla="*/ 103272 h 306589"/>
                                      <a:gd name="csX5" fmla="*/ 108736 w 190878"/>
                                      <a:gd name="csY5" fmla="*/ 91555 h 306589"/>
                                      <a:gd name="csX6" fmla="*/ 119084 w 190878"/>
                                      <a:gd name="csY6" fmla="*/ 0 h 306589"/>
                                      <a:gd name="csX7" fmla="*/ 14522 w 190878"/>
                                      <a:gd name="csY7" fmla="*/ 10173 h 306589"/>
                                      <a:gd name="csX8" fmla="*/ 10529 w 190878"/>
                                      <a:gd name="csY8" fmla="*/ 114535 h 306589"/>
                                      <a:gd name="csX9" fmla="*/ 14341 w 190878"/>
                                      <a:gd name="csY9" fmla="*/ 123073 h 306589"/>
                                      <a:gd name="csX10" fmla="*/ 8623 w 190878"/>
                                      <a:gd name="csY10" fmla="*/ 168759 h 306589"/>
                                      <a:gd name="csX11" fmla="*/ 0 w 190878"/>
                                      <a:gd name="csY11" fmla="*/ 170394 h 306589"/>
                                      <a:gd name="csX12" fmla="*/ 20967 w 190878"/>
                                      <a:gd name="csY12" fmla="*/ 276573 h 306589"/>
                                      <a:gd name="csX13" fmla="*/ 44929 w 190878"/>
                                      <a:gd name="csY13" fmla="*/ 273212 h 306589"/>
                                      <a:gd name="csX14" fmla="*/ 42387 w 190878"/>
                                      <a:gd name="csY14" fmla="*/ 201821 h 306589"/>
                                      <a:gd name="csX15" fmla="*/ 57182 w 190878"/>
                                      <a:gd name="csY15" fmla="*/ 297282 h 306589"/>
                                      <a:gd name="csX16" fmla="*/ 81235 w 190878"/>
                                      <a:gd name="csY16" fmla="*/ 294284 h 306589"/>
                                      <a:gd name="csX17" fmla="*/ 81325 w 190878"/>
                                      <a:gd name="csY17" fmla="*/ 213447 h 306589"/>
                                      <a:gd name="csX18" fmla="*/ 81870 w 190878"/>
                                      <a:gd name="csY18" fmla="*/ 201367 h 306589"/>
                                      <a:gd name="csX19" fmla="*/ 84230 w 190878"/>
                                      <a:gd name="csY19" fmla="*/ 202275 h 306589"/>
                                      <a:gd name="csX20" fmla="*/ 99751 w 190878"/>
                                      <a:gd name="csY20" fmla="*/ 281750 h 306589"/>
                                      <a:gd name="csX21" fmla="*/ 123803 w 190878"/>
                                      <a:gd name="csY21" fmla="*/ 278753 h 306589"/>
                                      <a:gd name="csX22" fmla="*/ 123894 w 190878"/>
                                      <a:gd name="csY22" fmla="*/ 197915 h 3065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190878" h="306589">
                                        <a:moveTo>
                                          <a:pt x="123985" y="197824"/>
                                        </a:moveTo>
                                        <a:cubicBezTo>
                                          <a:pt x="124439" y="170758"/>
                                          <a:pt x="128251" y="172302"/>
                                          <a:pt x="128251" y="172302"/>
                                        </a:cubicBezTo>
                                        <a:cubicBezTo>
                                          <a:pt x="128251" y="172302"/>
                                          <a:pt x="146585" y="218170"/>
                                          <a:pt x="190879" y="198642"/>
                                        </a:cubicBezTo>
                                        <a:cubicBezTo>
                                          <a:pt x="186794" y="193101"/>
                                          <a:pt x="161743" y="182565"/>
                                          <a:pt x="156751" y="149050"/>
                                        </a:cubicBezTo>
                                        <a:cubicBezTo>
                                          <a:pt x="154300" y="132246"/>
                                          <a:pt x="130792" y="112264"/>
                                          <a:pt x="119084" y="103272"/>
                                        </a:cubicBezTo>
                                        <a:cubicBezTo>
                                          <a:pt x="114636" y="99821"/>
                                          <a:pt x="111096" y="95915"/>
                                          <a:pt x="108736" y="91555"/>
                                        </a:cubicBezTo>
                                        <a:lnTo>
                                          <a:pt x="119084" y="0"/>
                                        </a:lnTo>
                                        <a:lnTo>
                                          <a:pt x="14522" y="10173"/>
                                        </a:lnTo>
                                        <a:lnTo>
                                          <a:pt x="10529" y="114535"/>
                                        </a:lnTo>
                                        <a:cubicBezTo>
                                          <a:pt x="11346" y="116170"/>
                                          <a:pt x="14704" y="121256"/>
                                          <a:pt x="14341" y="123073"/>
                                        </a:cubicBezTo>
                                        <a:cubicBezTo>
                                          <a:pt x="14341" y="123073"/>
                                          <a:pt x="10801" y="149050"/>
                                          <a:pt x="8623" y="168759"/>
                                        </a:cubicBezTo>
                                        <a:cubicBezTo>
                                          <a:pt x="4175" y="168941"/>
                                          <a:pt x="908" y="169486"/>
                                          <a:pt x="0" y="170394"/>
                                        </a:cubicBezTo>
                                        <a:cubicBezTo>
                                          <a:pt x="4447" y="186562"/>
                                          <a:pt x="18425" y="260859"/>
                                          <a:pt x="20967" y="276573"/>
                                        </a:cubicBezTo>
                                        <a:cubicBezTo>
                                          <a:pt x="23145" y="289652"/>
                                          <a:pt x="43476" y="288744"/>
                                          <a:pt x="44929" y="273212"/>
                                        </a:cubicBezTo>
                                        <a:cubicBezTo>
                                          <a:pt x="46199" y="259588"/>
                                          <a:pt x="43386" y="228433"/>
                                          <a:pt x="42387" y="201821"/>
                                        </a:cubicBezTo>
                                        <a:cubicBezTo>
                                          <a:pt x="47198" y="228524"/>
                                          <a:pt x="55457" y="283930"/>
                                          <a:pt x="57182" y="297282"/>
                                        </a:cubicBezTo>
                                        <a:cubicBezTo>
                                          <a:pt x="58906" y="310452"/>
                                          <a:pt x="79147" y="309816"/>
                                          <a:pt x="81235" y="294284"/>
                                        </a:cubicBezTo>
                                        <a:cubicBezTo>
                                          <a:pt x="83232" y="279116"/>
                                          <a:pt x="80872" y="241695"/>
                                          <a:pt x="81325" y="213447"/>
                                        </a:cubicBezTo>
                                        <a:cubicBezTo>
                                          <a:pt x="81325" y="208542"/>
                                          <a:pt x="81598" y="204546"/>
                                          <a:pt x="81870" y="201367"/>
                                        </a:cubicBezTo>
                                        <a:cubicBezTo>
                                          <a:pt x="83322" y="201821"/>
                                          <a:pt x="84139" y="202184"/>
                                          <a:pt x="84230" y="202275"/>
                                        </a:cubicBezTo>
                                        <a:cubicBezTo>
                                          <a:pt x="87588" y="215536"/>
                                          <a:pt x="97572" y="265037"/>
                                          <a:pt x="99751" y="281750"/>
                                        </a:cubicBezTo>
                                        <a:cubicBezTo>
                                          <a:pt x="101475" y="294920"/>
                                          <a:pt x="121716" y="294284"/>
                                          <a:pt x="123803" y="278753"/>
                                        </a:cubicBezTo>
                                        <a:cubicBezTo>
                                          <a:pt x="125800" y="263584"/>
                                          <a:pt x="123440" y="226163"/>
                                          <a:pt x="123894" y="197915"/>
                                        </a:cubicBezTo>
                                        <a:close/>
                                      </a:path>
                                    </a:pathLst>
                                  </a:custGeom>
                                  <a:solidFill>
                                    <a:srgbClr val="F2D2C5"/>
                                  </a:solidFill>
                                  <a:ln w="8148" cap="flat">
                                    <a:noFill/>
                                    <a:prstDash val="solid"/>
                                    <a:miter/>
                                  </a:ln>
                                </wps:spPr>
                                <wps:bodyPr/>
                              </wps:wsp>
                              <wps:wsp>
                                <wps:cNvPr id="1090975597" name="Forme libre : forme 1090975597"/>
                                <wps:cNvSpPr/>
                                <wps:spPr>
                                  <a:xfrm>
                                    <a:off x="2815819" y="2696205"/>
                                    <a:ext cx="55593" cy="119065"/>
                                  </a:xfrm>
                                  <a:custGeom>
                                    <a:avLst/>
                                    <a:gdLst>
                                      <a:gd name="csX0" fmla="*/ 55503 w 55593"/>
                                      <a:gd name="csY0" fmla="*/ 38667 h 119065"/>
                                      <a:gd name="csX1" fmla="*/ 45882 w 55593"/>
                                      <a:gd name="csY1" fmla="*/ 54653 h 119065"/>
                                      <a:gd name="csX2" fmla="*/ 17109 w 55593"/>
                                      <a:gd name="csY2" fmla="*/ 111966 h 119065"/>
                                      <a:gd name="csX3" fmla="*/ 590 w 55593"/>
                                      <a:gd name="csY3" fmla="*/ 110785 h 119065"/>
                                      <a:gd name="csX4" fmla="*/ 33901 w 55593"/>
                                      <a:gd name="csY4" fmla="*/ 65 h 119065"/>
                                      <a:gd name="csX5" fmla="*/ 55594 w 55593"/>
                                      <a:gd name="csY5" fmla="*/ 38758 h 119065"/>
                                    </a:gdLst>
                                    <a:ahLst/>
                                    <a:cxnLst>
                                      <a:cxn ang="0">
                                        <a:pos x="csX0" y="csY0"/>
                                      </a:cxn>
                                      <a:cxn ang="0">
                                        <a:pos x="csX1" y="csY1"/>
                                      </a:cxn>
                                      <a:cxn ang="0">
                                        <a:pos x="csX2" y="csY2"/>
                                      </a:cxn>
                                      <a:cxn ang="0">
                                        <a:pos x="csX3" y="csY3"/>
                                      </a:cxn>
                                      <a:cxn ang="0">
                                        <a:pos x="csX4" y="csY4"/>
                                      </a:cxn>
                                      <a:cxn ang="0">
                                        <a:pos x="csX5" y="csY5"/>
                                      </a:cxn>
                                    </a:cxnLst>
                                    <a:rect l="l" t="t" r="r" b="b"/>
                                    <a:pathLst>
                                      <a:path w="55593" h="119065">
                                        <a:moveTo>
                                          <a:pt x="55503" y="38667"/>
                                        </a:moveTo>
                                        <a:cubicBezTo>
                                          <a:pt x="53779" y="40666"/>
                                          <a:pt x="50783" y="45025"/>
                                          <a:pt x="45882" y="54653"/>
                                        </a:cubicBezTo>
                                        <a:cubicBezTo>
                                          <a:pt x="35535" y="74545"/>
                                          <a:pt x="23826" y="101430"/>
                                          <a:pt x="17109" y="111966"/>
                                        </a:cubicBezTo>
                                        <a:cubicBezTo>
                                          <a:pt x="10302" y="122775"/>
                                          <a:pt x="-2950" y="120322"/>
                                          <a:pt x="590" y="110785"/>
                                        </a:cubicBezTo>
                                        <a:cubicBezTo>
                                          <a:pt x="4856" y="99341"/>
                                          <a:pt x="30543" y="12145"/>
                                          <a:pt x="33901" y="65"/>
                                        </a:cubicBezTo>
                                        <a:cubicBezTo>
                                          <a:pt x="37441" y="-1842"/>
                                          <a:pt x="55503" y="38667"/>
                                          <a:pt x="55594" y="38758"/>
                                        </a:cubicBezTo>
                                        <a:close/>
                                      </a:path>
                                    </a:pathLst>
                                  </a:custGeom>
                                  <a:solidFill>
                                    <a:srgbClr val="F2D2C5"/>
                                  </a:solidFill>
                                  <a:ln w="8148" cap="flat">
                                    <a:noFill/>
                                    <a:prstDash val="solid"/>
                                    <a:miter/>
                                  </a:ln>
                                </wps:spPr>
                                <wps:bodyPr/>
                              </wps:wsp>
                            </wpg:grpSp>
                            <wpg:grpSp>
                              <wpg:cNvPr id="1727690417" name="Graphique 3"/>
                              <wpg:cNvGrpSpPr/>
                              <wpg:grpSpPr>
                                <a:xfrm>
                                  <a:off x="3185460" y="4177591"/>
                                  <a:ext cx="496083" cy="477263"/>
                                  <a:chOff x="3185460" y="4177591"/>
                                  <a:chExt cx="496083" cy="477263"/>
                                </a:xfrm>
                              </wpg:grpSpPr>
                              <wps:wsp>
                                <wps:cNvPr id="987119313" name="Forme libre : forme 987119313"/>
                                <wps:cNvSpPr/>
                                <wps:spPr>
                                  <a:xfrm>
                                    <a:off x="3418181" y="4177591"/>
                                    <a:ext cx="151305" cy="223982"/>
                                  </a:xfrm>
                                  <a:custGeom>
                                    <a:avLst/>
                                    <a:gdLst>
                                      <a:gd name="csX0" fmla="*/ 3631 w 151305"/>
                                      <a:gd name="csY0" fmla="*/ 213992 h 223982"/>
                                      <a:gd name="csX1" fmla="*/ 142138 w 151305"/>
                                      <a:gd name="csY1" fmla="*/ 223983 h 223982"/>
                                      <a:gd name="csX2" fmla="*/ 151305 w 151305"/>
                                      <a:gd name="csY2" fmla="*/ 0 h 223982"/>
                                      <a:gd name="csX3" fmla="*/ 0 w 151305"/>
                                      <a:gd name="csY3" fmla="*/ 13806 h 223982"/>
                                      <a:gd name="csX4" fmla="*/ 3631 w 151305"/>
                                      <a:gd name="csY4" fmla="*/ 213992 h 223982"/>
                                    </a:gdLst>
                                    <a:ahLst/>
                                    <a:cxnLst>
                                      <a:cxn ang="0">
                                        <a:pos x="csX0" y="csY0"/>
                                      </a:cxn>
                                      <a:cxn ang="0">
                                        <a:pos x="csX1" y="csY1"/>
                                      </a:cxn>
                                      <a:cxn ang="0">
                                        <a:pos x="csX2" y="csY2"/>
                                      </a:cxn>
                                      <a:cxn ang="0">
                                        <a:pos x="csX3" y="csY3"/>
                                      </a:cxn>
                                      <a:cxn ang="0">
                                        <a:pos x="csX4" y="csY4"/>
                                      </a:cxn>
                                    </a:cxnLst>
                                    <a:rect l="l" t="t" r="r" b="b"/>
                                    <a:pathLst>
                                      <a:path w="151305" h="223982">
                                        <a:moveTo>
                                          <a:pt x="3631" y="213992"/>
                                        </a:moveTo>
                                        <a:lnTo>
                                          <a:pt x="142138" y="223983"/>
                                        </a:lnTo>
                                        <a:lnTo>
                                          <a:pt x="151305" y="0"/>
                                        </a:lnTo>
                                        <a:lnTo>
                                          <a:pt x="0" y="13806"/>
                                        </a:lnTo>
                                        <a:lnTo>
                                          <a:pt x="3631" y="213992"/>
                                        </a:lnTo>
                                        <a:close/>
                                      </a:path>
                                    </a:pathLst>
                                  </a:custGeom>
                                  <a:solidFill>
                                    <a:srgbClr val="F2D2C5"/>
                                  </a:solidFill>
                                  <a:ln w="8148" cap="flat">
                                    <a:noFill/>
                                    <a:prstDash val="solid"/>
                                    <a:miter/>
                                  </a:ln>
                                </wps:spPr>
                                <wps:bodyPr/>
                              </wps:wsp>
                              <wps:wsp>
                                <wps:cNvPr id="2138574309" name="Forme libre : forme 2138574309"/>
                                <wps:cNvSpPr/>
                                <wps:spPr>
                                  <a:xfrm>
                                    <a:off x="3399574" y="4339798"/>
                                    <a:ext cx="116050" cy="54918"/>
                                  </a:xfrm>
                                  <a:custGeom>
                                    <a:avLst/>
                                    <a:gdLst>
                                      <a:gd name="csX0" fmla="*/ 1997 w 116050"/>
                                      <a:gd name="csY0" fmla="*/ 44973 h 54918"/>
                                      <a:gd name="csX1" fmla="*/ 0 w 116050"/>
                                      <a:gd name="csY1" fmla="*/ 2283 h 54918"/>
                                      <a:gd name="csX2" fmla="*/ 79056 w 116050"/>
                                      <a:gd name="csY2" fmla="*/ 9186 h 54918"/>
                                      <a:gd name="csX3" fmla="*/ 109281 w 116050"/>
                                      <a:gd name="csY3" fmla="*/ 54328 h 54918"/>
                                      <a:gd name="csX4" fmla="*/ 1997 w 116050"/>
                                      <a:gd name="csY4" fmla="*/ 44973 h 54918"/>
                                    </a:gdLst>
                                    <a:ahLst/>
                                    <a:cxnLst>
                                      <a:cxn ang="0">
                                        <a:pos x="csX0" y="csY0"/>
                                      </a:cxn>
                                      <a:cxn ang="0">
                                        <a:pos x="csX1" y="csY1"/>
                                      </a:cxn>
                                      <a:cxn ang="0">
                                        <a:pos x="csX2" y="csY2"/>
                                      </a:cxn>
                                      <a:cxn ang="0">
                                        <a:pos x="csX3" y="csY3"/>
                                      </a:cxn>
                                      <a:cxn ang="0">
                                        <a:pos x="csX4" y="csY4"/>
                                      </a:cxn>
                                    </a:cxnLst>
                                    <a:rect l="l" t="t" r="r" b="b"/>
                                    <a:pathLst>
                                      <a:path w="116050" h="54918">
                                        <a:moveTo>
                                          <a:pt x="1997" y="44973"/>
                                        </a:moveTo>
                                        <a:cubicBezTo>
                                          <a:pt x="1997" y="44973"/>
                                          <a:pt x="3267" y="30894"/>
                                          <a:pt x="0" y="2283"/>
                                        </a:cubicBezTo>
                                        <a:cubicBezTo>
                                          <a:pt x="0" y="2283"/>
                                          <a:pt x="54096" y="-6073"/>
                                          <a:pt x="79056" y="9186"/>
                                        </a:cubicBezTo>
                                        <a:cubicBezTo>
                                          <a:pt x="106104" y="25717"/>
                                          <a:pt x="69707" y="50876"/>
                                          <a:pt x="109281" y="54328"/>
                                        </a:cubicBezTo>
                                        <a:cubicBezTo>
                                          <a:pt x="148854" y="57779"/>
                                          <a:pt x="1997" y="44973"/>
                                          <a:pt x="1997" y="44973"/>
                                        </a:cubicBezTo>
                                        <a:close/>
                                      </a:path>
                                    </a:pathLst>
                                  </a:custGeom>
                                  <a:solidFill>
                                    <a:srgbClr val="D7D7D6"/>
                                  </a:solidFill>
                                  <a:ln w="8148" cap="flat">
                                    <a:noFill/>
                                    <a:prstDash val="solid"/>
                                    <a:miter/>
                                  </a:ln>
                                </wps:spPr>
                                <wps:bodyPr/>
                              </wps:wsp>
                              <wps:wsp>
                                <wps:cNvPr id="97505732" name="Forme libre : forme 97505732"/>
                                <wps:cNvSpPr/>
                                <wps:spPr>
                                  <a:xfrm>
                                    <a:off x="3194082" y="4370420"/>
                                    <a:ext cx="443023" cy="254095"/>
                                  </a:xfrm>
                                  <a:custGeom>
                                    <a:avLst/>
                                    <a:gdLst>
                                      <a:gd name="csX0" fmla="*/ 377310 w 443023"/>
                                      <a:gd name="csY0" fmla="*/ 0 h 254095"/>
                                      <a:gd name="csX1" fmla="*/ 201407 w 443023"/>
                                      <a:gd name="csY1" fmla="*/ 2271 h 254095"/>
                                      <a:gd name="csX2" fmla="*/ 105287 w 443023"/>
                                      <a:gd name="csY2" fmla="*/ 174572 h 254095"/>
                                      <a:gd name="csX3" fmla="*/ 0 w 443023"/>
                                      <a:gd name="csY3" fmla="*/ 223347 h 254095"/>
                                      <a:gd name="csX4" fmla="*/ 443024 w 443023"/>
                                      <a:gd name="csY4" fmla="*/ 224255 h 254095"/>
                                      <a:gd name="csX5" fmla="*/ 377401 w 443023"/>
                                      <a:gd name="csY5" fmla="*/ 0 h 254095"/>
                                    </a:gdLst>
                                    <a:ahLst/>
                                    <a:cxnLst>
                                      <a:cxn ang="0">
                                        <a:pos x="csX0" y="csY0"/>
                                      </a:cxn>
                                      <a:cxn ang="0">
                                        <a:pos x="csX1" y="csY1"/>
                                      </a:cxn>
                                      <a:cxn ang="0">
                                        <a:pos x="csX2" y="csY2"/>
                                      </a:cxn>
                                      <a:cxn ang="0">
                                        <a:pos x="csX3" y="csY3"/>
                                      </a:cxn>
                                      <a:cxn ang="0">
                                        <a:pos x="csX4" y="csY4"/>
                                      </a:cxn>
                                      <a:cxn ang="0">
                                        <a:pos x="csX5" y="csY5"/>
                                      </a:cxn>
                                    </a:cxnLst>
                                    <a:rect l="l" t="t" r="r" b="b"/>
                                    <a:pathLst>
                                      <a:path w="443023" h="254095">
                                        <a:moveTo>
                                          <a:pt x="377310" y="0"/>
                                        </a:moveTo>
                                        <a:cubicBezTo>
                                          <a:pt x="377310" y="0"/>
                                          <a:pt x="321035" y="23525"/>
                                          <a:pt x="201407" y="2271"/>
                                        </a:cubicBezTo>
                                        <a:cubicBezTo>
                                          <a:pt x="201407" y="2271"/>
                                          <a:pt x="219833" y="171484"/>
                                          <a:pt x="105287" y="174572"/>
                                        </a:cubicBezTo>
                                        <a:cubicBezTo>
                                          <a:pt x="41026" y="176298"/>
                                          <a:pt x="11527" y="167397"/>
                                          <a:pt x="0" y="223347"/>
                                        </a:cubicBezTo>
                                        <a:cubicBezTo>
                                          <a:pt x="0" y="223347"/>
                                          <a:pt x="152576" y="291922"/>
                                          <a:pt x="443024" y="224255"/>
                                        </a:cubicBezTo>
                                        <a:cubicBezTo>
                                          <a:pt x="443024" y="224255"/>
                                          <a:pt x="417519" y="82654"/>
                                          <a:pt x="377401" y="0"/>
                                        </a:cubicBezTo>
                                        <a:close/>
                                      </a:path>
                                    </a:pathLst>
                                  </a:custGeom>
                                  <a:solidFill>
                                    <a:srgbClr val="F2F2F1"/>
                                  </a:solidFill>
                                  <a:ln w="8148" cap="flat">
                                    <a:noFill/>
                                    <a:prstDash val="solid"/>
                                    <a:miter/>
                                  </a:ln>
                                </wps:spPr>
                                <wps:bodyPr/>
                              </wps:wsp>
                              <wps:wsp>
                                <wps:cNvPr id="1220192949" name="Forme libre : forme 1220192949"/>
                                <wps:cNvSpPr/>
                                <wps:spPr>
                                  <a:xfrm>
                                    <a:off x="3185460" y="4587591"/>
                                    <a:ext cx="457999" cy="67264"/>
                                  </a:xfrm>
                                  <a:custGeom>
                                    <a:avLst/>
                                    <a:gdLst>
                                      <a:gd name="csX0" fmla="*/ 8713 w 457999"/>
                                      <a:gd name="csY0" fmla="*/ 1544 h 67264"/>
                                      <a:gd name="csX1" fmla="*/ 0 w 457999"/>
                                      <a:gd name="csY1" fmla="*/ 31790 h 67264"/>
                                      <a:gd name="csX2" fmla="*/ 458000 w 457999"/>
                                      <a:gd name="csY2" fmla="*/ 33243 h 67264"/>
                                      <a:gd name="csX3" fmla="*/ 451646 w 457999"/>
                                      <a:gd name="csY3" fmla="*/ 0 h 67264"/>
                                      <a:gd name="csX4" fmla="*/ 8713 w 457999"/>
                                      <a:gd name="csY4" fmla="*/ 1544 h 67264"/>
                                    </a:gdLst>
                                    <a:ahLst/>
                                    <a:cxnLst>
                                      <a:cxn ang="0">
                                        <a:pos x="csX0" y="csY0"/>
                                      </a:cxn>
                                      <a:cxn ang="0">
                                        <a:pos x="csX1" y="csY1"/>
                                      </a:cxn>
                                      <a:cxn ang="0">
                                        <a:pos x="csX2" y="csY2"/>
                                      </a:cxn>
                                      <a:cxn ang="0">
                                        <a:pos x="csX3" y="csY3"/>
                                      </a:cxn>
                                      <a:cxn ang="0">
                                        <a:pos x="csX4" y="csY4"/>
                                      </a:cxn>
                                    </a:cxnLst>
                                    <a:rect l="l" t="t" r="r" b="b"/>
                                    <a:pathLst>
                                      <a:path w="457999" h="67264">
                                        <a:moveTo>
                                          <a:pt x="8713" y="1544"/>
                                        </a:moveTo>
                                        <a:lnTo>
                                          <a:pt x="0" y="31790"/>
                                        </a:lnTo>
                                        <a:cubicBezTo>
                                          <a:pt x="0" y="31790"/>
                                          <a:pt x="195689" y="110629"/>
                                          <a:pt x="458000" y="33243"/>
                                        </a:cubicBezTo>
                                        <a:lnTo>
                                          <a:pt x="451646" y="0"/>
                                        </a:lnTo>
                                        <a:cubicBezTo>
                                          <a:pt x="451646" y="0"/>
                                          <a:pt x="218199" y="68757"/>
                                          <a:pt x="8713" y="1544"/>
                                        </a:cubicBezTo>
                                        <a:close/>
                                      </a:path>
                                    </a:pathLst>
                                  </a:custGeom>
                                  <a:solidFill>
                                    <a:srgbClr val="D7D7D6"/>
                                  </a:solidFill>
                                  <a:ln w="8148" cap="flat">
                                    <a:noFill/>
                                    <a:prstDash val="solid"/>
                                    <a:miter/>
                                  </a:ln>
                                </wps:spPr>
                                <wps:bodyPr/>
                              </wps:wsp>
                              <wps:wsp>
                                <wps:cNvPr id="1502227622" name="Ellipse 1502227622"/>
                                <wps:cNvSpPr/>
                                <wps:spPr>
                                  <a:xfrm rot="-43200">
                                    <a:off x="3491348" y="4453593"/>
                                    <a:ext cx="82233" cy="79747"/>
                                  </a:xfrm>
                                  <a:prstGeom prst="ellipse">
                                    <a:avLst/>
                                  </a:prstGeom>
                                  <a:solidFill>
                                    <a:srgbClr val="D7D7D6"/>
                                  </a:solidFill>
                                  <a:ln w="8148" cap="flat">
                                    <a:noFill/>
                                    <a:prstDash val="solid"/>
                                    <a:miter/>
                                  </a:ln>
                                </wps:spPr>
                                <wps:bodyPr/>
                              </wps:wsp>
                              <wps:wsp>
                                <wps:cNvPr id="1271324725" name="Forme libre : forme 1271324725"/>
                                <wps:cNvSpPr/>
                                <wps:spPr>
                                  <a:xfrm>
                                    <a:off x="3193992" y="4541400"/>
                                    <a:ext cx="110370" cy="85065"/>
                                  </a:xfrm>
                                  <a:custGeom>
                                    <a:avLst/>
                                    <a:gdLst>
                                      <a:gd name="csX0" fmla="*/ 0 w 110370"/>
                                      <a:gd name="csY0" fmla="*/ 52367 h 85065"/>
                                      <a:gd name="csX1" fmla="*/ 91491 w 110370"/>
                                      <a:gd name="csY1" fmla="*/ 2048 h 85065"/>
                                      <a:gd name="csX2" fmla="*/ 110370 w 110370"/>
                                      <a:gd name="csY2" fmla="*/ 85065 h 85065"/>
                                      <a:gd name="csX3" fmla="*/ 0 w 110370"/>
                                      <a:gd name="csY3" fmla="*/ 52367 h 85065"/>
                                    </a:gdLst>
                                    <a:ahLst/>
                                    <a:cxnLst>
                                      <a:cxn ang="0">
                                        <a:pos x="csX0" y="csY0"/>
                                      </a:cxn>
                                      <a:cxn ang="0">
                                        <a:pos x="csX1" y="csY1"/>
                                      </a:cxn>
                                      <a:cxn ang="0">
                                        <a:pos x="csX2" y="csY2"/>
                                      </a:cxn>
                                      <a:cxn ang="0">
                                        <a:pos x="csX3" y="csY3"/>
                                      </a:cxn>
                                    </a:cxnLst>
                                    <a:rect l="l" t="t" r="r" b="b"/>
                                    <a:pathLst>
                                      <a:path w="110370" h="85065">
                                        <a:moveTo>
                                          <a:pt x="0" y="52367"/>
                                        </a:moveTo>
                                        <a:cubicBezTo>
                                          <a:pt x="0" y="47826"/>
                                          <a:pt x="-817" y="-11667"/>
                                          <a:pt x="91491" y="2048"/>
                                        </a:cubicBezTo>
                                        <a:lnTo>
                                          <a:pt x="110370" y="85065"/>
                                        </a:lnTo>
                                        <a:lnTo>
                                          <a:pt x="0" y="52367"/>
                                        </a:lnTo>
                                        <a:close/>
                                      </a:path>
                                    </a:pathLst>
                                  </a:custGeom>
                                  <a:solidFill>
                                    <a:srgbClr val="D7D7D6"/>
                                  </a:solidFill>
                                  <a:ln w="8148" cap="flat">
                                    <a:noFill/>
                                    <a:prstDash val="solid"/>
                                    <a:miter/>
                                  </a:ln>
                                </wps:spPr>
                                <wps:bodyPr/>
                              </wps:wsp>
                              <wps:wsp>
                                <wps:cNvPr id="1689179923" name="Forme libre : forme 1689179923"/>
                                <wps:cNvSpPr/>
                                <wps:spPr>
                                  <a:xfrm>
                                    <a:off x="3276588" y="4378322"/>
                                    <a:ext cx="166898" cy="199459"/>
                                  </a:xfrm>
                                  <a:custGeom>
                                    <a:avLst/>
                                    <a:gdLst>
                                      <a:gd name="csX0" fmla="*/ 41661 w 166898"/>
                                      <a:gd name="csY0" fmla="*/ 199459 h 199459"/>
                                      <a:gd name="csX1" fmla="*/ 0 w 166898"/>
                                      <a:gd name="csY1" fmla="*/ 193646 h 199459"/>
                                      <a:gd name="csX2" fmla="*/ 2995 w 166898"/>
                                      <a:gd name="csY2" fmla="*/ 184291 h 199459"/>
                                      <a:gd name="csX3" fmla="*/ 108283 w 166898"/>
                                      <a:gd name="csY3" fmla="*/ 168396 h 199459"/>
                                      <a:gd name="csX4" fmla="*/ 156207 w 166898"/>
                                      <a:gd name="csY4" fmla="*/ 636 h 199459"/>
                                      <a:gd name="csX5" fmla="*/ 166009 w 166898"/>
                                      <a:gd name="csY5" fmla="*/ 0 h 199459"/>
                                      <a:gd name="csX6" fmla="*/ 114182 w 166898"/>
                                      <a:gd name="csY6" fmla="*/ 176207 h 199459"/>
                                      <a:gd name="csX7" fmla="*/ 41570 w 166898"/>
                                      <a:gd name="csY7" fmla="*/ 199459 h 1994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66898" h="199459">
                                        <a:moveTo>
                                          <a:pt x="41661" y="199459"/>
                                        </a:moveTo>
                                        <a:cubicBezTo>
                                          <a:pt x="18607" y="199459"/>
                                          <a:pt x="1362" y="194100"/>
                                          <a:pt x="0" y="193646"/>
                                        </a:cubicBezTo>
                                        <a:lnTo>
                                          <a:pt x="2995" y="184291"/>
                                        </a:lnTo>
                                        <a:cubicBezTo>
                                          <a:pt x="3631" y="184473"/>
                                          <a:pt x="63899" y="203002"/>
                                          <a:pt x="108283" y="168396"/>
                                        </a:cubicBezTo>
                                        <a:cubicBezTo>
                                          <a:pt x="145133" y="139694"/>
                                          <a:pt x="161199" y="83199"/>
                                          <a:pt x="156207" y="636"/>
                                        </a:cubicBezTo>
                                        <a:lnTo>
                                          <a:pt x="166009" y="0"/>
                                        </a:lnTo>
                                        <a:cubicBezTo>
                                          <a:pt x="171183" y="86105"/>
                                          <a:pt x="153756" y="145326"/>
                                          <a:pt x="114182" y="176207"/>
                                        </a:cubicBezTo>
                                        <a:cubicBezTo>
                                          <a:pt x="90583" y="194645"/>
                                          <a:pt x="63445" y="199459"/>
                                          <a:pt x="41570" y="199459"/>
                                        </a:cubicBezTo>
                                        <a:close/>
                                      </a:path>
                                    </a:pathLst>
                                  </a:custGeom>
                                  <a:solidFill>
                                    <a:srgbClr val="D7D7D6"/>
                                  </a:solidFill>
                                  <a:ln w="8148" cap="flat">
                                    <a:noFill/>
                                    <a:prstDash val="solid"/>
                                    <a:miter/>
                                  </a:ln>
                                </wps:spPr>
                                <wps:bodyPr/>
                              </wps:wsp>
                            </wpg:grpSp>
                            <wps:wsp>
                              <wps:cNvPr id="267764883" name="Forme libre : forme 267764883"/>
                              <wps:cNvSpPr/>
                              <wps:spPr>
                                <a:xfrm>
                                  <a:off x="2953374" y="4066962"/>
                                  <a:ext cx="195870" cy="322531"/>
                                </a:xfrm>
                                <a:custGeom>
                                  <a:avLst/>
                                  <a:gdLst>
                                    <a:gd name="csX0" fmla="*/ 43839 w 195870"/>
                                    <a:gd name="csY0" fmla="*/ 312541 h 322531"/>
                                    <a:gd name="csX1" fmla="*/ 182347 w 195870"/>
                                    <a:gd name="csY1" fmla="*/ 322532 h 322531"/>
                                    <a:gd name="csX2" fmla="*/ 195871 w 195870"/>
                                    <a:gd name="csY2" fmla="*/ 0 h 322531"/>
                                    <a:gd name="csX3" fmla="*/ 0 w 195870"/>
                                    <a:gd name="csY3" fmla="*/ 20255 h 322531"/>
                                    <a:gd name="csX4" fmla="*/ 43839 w 195870"/>
                                    <a:gd name="csY4" fmla="*/ 312541 h 322531"/>
                                  </a:gdLst>
                                  <a:ahLst/>
                                  <a:cxnLst>
                                    <a:cxn ang="0">
                                      <a:pos x="csX0" y="csY0"/>
                                    </a:cxn>
                                    <a:cxn ang="0">
                                      <a:pos x="csX1" y="csY1"/>
                                    </a:cxn>
                                    <a:cxn ang="0">
                                      <a:pos x="csX2" y="csY2"/>
                                    </a:cxn>
                                    <a:cxn ang="0">
                                      <a:pos x="csX3" y="csY3"/>
                                    </a:cxn>
                                    <a:cxn ang="0">
                                      <a:pos x="csX4" y="csY4"/>
                                    </a:cxn>
                                  </a:cxnLst>
                                  <a:rect l="l" t="t" r="r" b="b"/>
                                  <a:pathLst>
                                    <a:path w="195870" h="322531">
                                      <a:moveTo>
                                        <a:pt x="43839" y="312541"/>
                                      </a:moveTo>
                                      <a:lnTo>
                                        <a:pt x="182347" y="322532"/>
                                      </a:lnTo>
                                      <a:lnTo>
                                        <a:pt x="195871" y="0"/>
                                      </a:lnTo>
                                      <a:lnTo>
                                        <a:pt x="0" y="20255"/>
                                      </a:lnTo>
                                      <a:lnTo>
                                        <a:pt x="43839" y="312541"/>
                                      </a:lnTo>
                                      <a:close/>
                                    </a:path>
                                  </a:pathLst>
                                </a:custGeom>
                                <a:solidFill>
                                  <a:srgbClr val="F2D2C5"/>
                                </a:solidFill>
                                <a:ln w="8148" cap="flat">
                                  <a:noFill/>
                                  <a:prstDash val="solid"/>
                                  <a:miter/>
                                </a:ln>
                              </wps:spPr>
                              <wps:bodyPr/>
                            </wps:wsp>
                            <wps:wsp>
                              <wps:cNvPr id="1253570753" name="Forme libre : forme 1253570753"/>
                              <wps:cNvSpPr/>
                              <wps:spPr>
                                <a:xfrm>
                                  <a:off x="2974976" y="4327718"/>
                                  <a:ext cx="116050" cy="54918"/>
                                </a:xfrm>
                                <a:custGeom>
                                  <a:avLst/>
                                  <a:gdLst>
                                    <a:gd name="csX0" fmla="*/ 1997 w 116050"/>
                                    <a:gd name="csY0" fmla="*/ 44973 h 54918"/>
                                    <a:gd name="csX1" fmla="*/ 0 w 116050"/>
                                    <a:gd name="csY1" fmla="*/ 2283 h 54918"/>
                                    <a:gd name="csX2" fmla="*/ 79056 w 116050"/>
                                    <a:gd name="csY2" fmla="*/ 9186 h 54918"/>
                                    <a:gd name="csX3" fmla="*/ 109281 w 116050"/>
                                    <a:gd name="csY3" fmla="*/ 54328 h 54918"/>
                                    <a:gd name="csX4" fmla="*/ 1997 w 116050"/>
                                    <a:gd name="csY4" fmla="*/ 44973 h 54918"/>
                                  </a:gdLst>
                                  <a:ahLst/>
                                  <a:cxnLst>
                                    <a:cxn ang="0">
                                      <a:pos x="csX0" y="csY0"/>
                                    </a:cxn>
                                    <a:cxn ang="0">
                                      <a:pos x="csX1" y="csY1"/>
                                    </a:cxn>
                                    <a:cxn ang="0">
                                      <a:pos x="csX2" y="csY2"/>
                                    </a:cxn>
                                    <a:cxn ang="0">
                                      <a:pos x="csX3" y="csY3"/>
                                    </a:cxn>
                                    <a:cxn ang="0">
                                      <a:pos x="csX4" y="csY4"/>
                                    </a:cxn>
                                  </a:cxnLst>
                                  <a:rect l="l" t="t" r="r" b="b"/>
                                  <a:pathLst>
                                    <a:path w="116050" h="54918">
                                      <a:moveTo>
                                        <a:pt x="1997" y="44973"/>
                                      </a:moveTo>
                                      <a:cubicBezTo>
                                        <a:pt x="1997" y="44973"/>
                                        <a:pt x="3267" y="30894"/>
                                        <a:pt x="0" y="2283"/>
                                      </a:cubicBezTo>
                                      <a:cubicBezTo>
                                        <a:pt x="0" y="2283"/>
                                        <a:pt x="54096" y="-6073"/>
                                        <a:pt x="79056" y="9186"/>
                                      </a:cubicBezTo>
                                      <a:cubicBezTo>
                                        <a:pt x="106104" y="25717"/>
                                        <a:pt x="69707" y="50876"/>
                                        <a:pt x="109281" y="54328"/>
                                      </a:cubicBezTo>
                                      <a:cubicBezTo>
                                        <a:pt x="148854" y="57780"/>
                                        <a:pt x="1997" y="44973"/>
                                        <a:pt x="1997" y="44973"/>
                                      </a:cubicBezTo>
                                      <a:close/>
                                    </a:path>
                                  </a:pathLst>
                                </a:custGeom>
                                <a:solidFill>
                                  <a:srgbClr val="D7D7D6"/>
                                </a:solidFill>
                                <a:ln w="8148" cap="flat">
                                  <a:noFill/>
                                  <a:prstDash val="solid"/>
                                  <a:miter/>
                                </a:ln>
                              </wps:spPr>
                              <wps:bodyPr/>
                            </wps:wsp>
                            <wps:wsp>
                              <wps:cNvPr id="1129223842" name="Forme libre : forme 1129223842"/>
                              <wps:cNvSpPr/>
                              <wps:spPr>
                                <a:xfrm>
                                  <a:off x="2769484" y="4358340"/>
                                  <a:ext cx="443023" cy="254096"/>
                                </a:xfrm>
                                <a:custGeom>
                                  <a:avLst/>
                                  <a:gdLst>
                                    <a:gd name="csX0" fmla="*/ 377310 w 443023"/>
                                    <a:gd name="csY0" fmla="*/ 0 h 254096"/>
                                    <a:gd name="csX1" fmla="*/ 201407 w 443023"/>
                                    <a:gd name="csY1" fmla="*/ 2271 h 254096"/>
                                    <a:gd name="csX2" fmla="*/ 105287 w 443023"/>
                                    <a:gd name="csY2" fmla="*/ 174572 h 254096"/>
                                    <a:gd name="csX3" fmla="*/ 0 w 443023"/>
                                    <a:gd name="csY3" fmla="*/ 223347 h 254096"/>
                                    <a:gd name="csX4" fmla="*/ 443024 w 443023"/>
                                    <a:gd name="csY4" fmla="*/ 224255 h 254096"/>
                                    <a:gd name="csX5" fmla="*/ 377401 w 443023"/>
                                    <a:gd name="csY5" fmla="*/ 0 h 254096"/>
                                  </a:gdLst>
                                  <a:ahLst/>
                                  <a:cxnLst>
                                    <a:cxn ang="0">
                                      <a:pos x="csX0" y="csY0"/>
                                    </a:cxn>
                                    <a:cxn ang="0">
                                      <a:pos x="csX1" y="csY1"/>
                                    </a:cxn>
                                    <a:cxn ang="0">
                                      <a:pos x="csX2" y="csY2"/>
                                    </a:cxn>
                                    <a:cxn ang="0">
                                      <a:pos x="csX3" y="csY3"/>
                                    </a:cxn>
                                    <a:cxn ang="0">
                                      <a:pos x="csX4" y="csY4"/>
                                    </a:cxn>
                                    <a:cxn ang="0">
                                      <a:pos x="csX5" y="csY5"/>
                                    </a:cxn>
                                  </a:cxnLst>
                                  <a:rect l="l" t="t" r="r" b="b"/>
                                  <a:pathLst>
                                    <a:path w="443023" h="254096">
                                      <a:moveTo>
                                        <a:pt x="377310" y="0"/>
                                      </a:moveTo>
                                      <a:cubicBezTo>
                                        <a:pt x="377310" y="0"/>
                                        <a:pt x="321035" y="23525"/>
                                        <a:pt x="201407" y="2271"/>
                                      </a:cubicBezTo>
                                      <a:cubicBezTo>
                                        <a:pt x="201407" y="2271"/>
                                        <a:pt x="219833" y="171484"/>
                                        <a:pt x="105287" y="174572"/>
                                      </a:cubicBezTo>
                                      <a:cubicBezTo>
                                        <a:pt x="41026" y="176298"/>
                                        <a:pt x="11527" y="167397"/>
                                        <a:pt x="0" y="223347"/>
                                      </a:cubicBezTo>
                                      <a:cubicBezTo>
                                        <a:pt x="0" y="223347"/>
                                        <a:pt x="152576" y="291923"/>
                                        <a:pt x="443024" y="224255"/>
                                      </a:cubicBezTo>
                                      <a:cubicBezTo>
                                        <a:pt x="443024" y="224255"/>
                                        <a:pt x="417519" y="82654"/>
                                        <a:pt x="377401" y="0"/>
                                      </a:cubicBezTo>
                                      <a:close/>
                                    </a:path>
                                  </a:pathLst>
                                </a:custGeom>
                                <a:solidFill>
                                  <a:srgbClr val="F2F2F1"/>
                                </a:solidFill>
                                <a:ln w="8148" cap="flat">
                                  <a:noFill/>
                                  <a:prstDash val="solid"/>
                                  <a:miter/>
                                </a:ln>
                              </wps:spPr>
                              <wps:bodyPr/>
                            </wps:wsp>
                            <wps:wsp>
                              <wps:cNvPr id="1041483329" name="Forme libre : forme 1041483329"/>
                              <wps:cNvSpPr/>
                              <wps:spPr>
                                <a:xfrm>
                                  <a:off x="2760862" y="4569516"/>
                                  <a:ext cx="457999" cy="67264"/>
                                </a:xfrm>
                                <a:custGeom>
                                  <a:avLst/>
                                  <a:gdLst>
                                    <a:gd name="csX0" fmla="*/ 8713 w 457999"/>
                                    <a:gd name="csY0" fmla="*/ 1544 h 67264"/>
                                    <a:gd name="csX1" fmla="*/ 0 w 457999"/>
                                    <a:gd name="csY1" fmla="*/ 31790 h 67264"/>
                                    <a:gd name="csX2" fmla="*/ 458000 w 457999"/>
                                    <a:gd name="csY2" fmla="*/ 33243 h 67264"/>
                                    <a:gd name="csX3" fmla="*/ 451646 w 457999"/>
                                    <a:gd name="csY3" fmla="*/ 0 h 67264"/>
                                    <a:gd name="csX4" fmla="*/ 8713 w 457999"/>
                                    <a:gd name="csY4" fmla="*/ 1544 h 67264"/>
                                  </a:gdLst>
                                  <a:ahLst/>
                                  <a:cxnLst>
                                    <a:cxn ang="0">
                                      <a:pos x="csX0" y="csY0"/>
                                    </a:cxn>
                                    <a:cxn ang="0">
                                      <a:pos x="csX1" y="csY1"/>
                                    </a:cxn>
                                    <a:cxn ang="0">
                                      <a:pos x="csX2" y="csY2"/>
                                    </a:cxn>
                                    <a:cxn ang="0">
                                      <a:pos x="csX3" y="csY3"/>
                                    </a:cxn>
                                    <a:cxn ang="0">
                                      <a:pos x="csX4" y="csY4"/>
                                    </a:cxn>
                                  </a:cxnLst>
                                  <a:rect l="l" t="t" r="r" b="b"/>
                                  <a:pathLst>
                                    <a:path w="457999" h="67264">
                                      <a:moveTo>
                                        <a:pt x="8713" y="1544"/>
                                      </a:moveTo>
                                      <a:lnTo>
                                        <a:pt x="0" y="31790"/>
                                      </a:lnTo>
                                      <a:cubicBezTo>
                                        <a:pt x="0" y="31790"/>
                                        <a:pt x="195689" y="110629"/>
                                        <a:pt x="458000" y="33243"/>
                                      </a:cubicBezTo>
                                      <a:lnTo>
                                        <a:pt x="451646" y="0"/>
                                      </a:lnTo>
                                      <a:cubicBezTo>
                                        <a:pt x="451646" y="0"/>
                                        <a:pt x="218199" y="68757"/>
                                        <a:pt x="8713" y="1544"/>
                                      </a:cubicBezTo>
                                      <a:close/>
                                    </a:path>
                                  </a:pathLst>
                                </a:custGeom>
                                <a:solidFill>
                                  <a:srgbClr val="D7D7D6"/>
                                </a:solidFill>
                                <a:ln w="8148" cap="flat">
                                  <a:noFill/>
                                  <a:prstDash val="solid"/>
                                  <a:miter/>
                                </a:ln>
                              </wps:spPr>
                              <wps:bodyPr/>
                            </wps:wsp>
                            <wps:wsp>
                              <wps:cNvPr id="433241716" name="Ellipse 433241716"/>
                              <wps:cNvSpPr/>
                              <wps:spPr>
                                <a:xfrm rot="-43200">
                                  <a:off x="3066904" y="4441493"/>
                                  <a:ext cx="82233" cy="79747"/>
                                </a:xfrm>
                                <a:prstGeom prst="ellipse">
                                  <a:avLst/>
                                </a:prstGeom>
                                <a:solidFill>
                                  <a:srgbClr val="D7D7D6"/>
                                </a:solidFill>
                                <a:ln w="8148" cap="flat">
                                  <a:noFill/>
                                  <a:prstDash val="solid"/>
                                  <a:miter/>
                                </a:ln>
                              </wps:spPr>
                              <wps:bodyPr/>
                            </wps:wsp>
                            <wps:wsp>
                              <wps:cNvPr id="1856558704" name="Forme libre : forme 1856558704"/>
                              <wps:cNvSpPr/>
                              <wps:spPr>
                                <a:xfrm>
                                  <a:off x="3136610" y="1667184"/>
                                  <a:ext cx="456852" cy="682921"/>
                                </a:xfrm>
                                <a:custGeom>
                                  <a:avLst/>
                                  <a:gdLst>
                                    <a:gd name="csX0" fmla="*/ 291283 w 456852"/>
                                    <a:gd name="csY0" fmla="*/ 0 h 682921"/>
                                    <a:gd name="csX1" fmla="*/ 456838 w 456852"/>
                                    <a:gd name="csY1" fmla="*/ 588932 h 682921"/>
                                    <a:gd name="csX2" fmla="*/ 118921 w 456852"/>
                                    <a:gd name="csY2" fmla="*/ 670950 h 682921"/>
                                    <a:gd name="csX3" fmla="*/ 291283 w 456852"/>
                                    <a:gd name="csY3" fmla="*/ 0 h 682921"/>
                                  </a:gdLst>
                                  <a:ahLst/>
                                  <a:cxnLst>
                                    <a:cxn ang="0">
                                      <a:pos x="csX0" y="csY0"/>
                                    </a:cxn>
                                    <a:cxn ang="0">
                                      <a:pos x="csX1" y="csY1"/>
                                    </a:cxn>
                                    <a:cxn ang="0">
                                      <a:pos x="csX2" y="csY2"/>
                                    </a:cxn>
                                    <a:cxn ang="0">
                                      <a:pos x="csX3" y="csY3"/>
                                    </a:cxn>
                                  </a:cxnLst>
                                  <a:rect l="l" t="t" r="r" b="b"/>
                                  <a:pathLst>
                                    <a:path w="456852" h="682921">
                                      <a:moveTo>
                                        <a:pt x="291283" y="0"/>
                                      </a:moveTo>
                                      <a:cubicBezTo>
                                        <a:pt x="291283" y="0"/>
                                        <a:pt x="431787" y="205181"/>
                                        <a:pt x="456838" y="588932"/>
                                      </a:cubicBezTo>
                                      <a:cubicBezTo>
                                        <a:pt x="456838" y="588932"/>
                                        <a:pt x="464644" y="722904"/>
                                        <a:pt x="118921" y="670950"/>
                                      </a:cubicBezTo>
                                      <a:cubicBezTo>
                                        <a:pt x="-226803" y="618996"/>
                                        <a:pt x="291283" y="0"/>
                                        <a:pt x="291283" y="0"/>
                                      </a:cubicBezTo>
                                      <a:close/>
                                    </a:path>
                                  </a:pathLst>
                                </a:custGeom>
                                <a:solidFill>
                                  <a:srgbClr val="D7D7D6"/>
                                </a:solidFill>
                                <a:ln w="8148" cap="flat">
                                  <a:noFill/>
                                  <a:prstDash val="solid"/>
                                  <a:miter/>
                                </a:ln>
                              </wps:spPr>
                              <wps:bodyPr/>
                            </wps:wsp>
                            <wps:wsp>
                              <wps:cNvPr id="375284943" name="Forme libre : forme 375284943"/>
                              <wps:cNvSpPr/>
                              <wps:spPr>
                                <a:xfrm>
                                  <a:off x="3409740" y="4217011"/>
                                  <a:ext cx="161380" cy="111234"/>
                                </a:xfrm>
                                <a:custGeom>
                                  <a:avLst/>
                                  <a:gdLst>
                                    <a:gd name="csX0" fmla="*/ 0 w 161380"/>
                                    <a:gd name="csY0" fmla="*/ 15441 h 111234"/>
                                    <a:gd name="csX1" fmla="*/ 908 w 161380"/>
                                    <a:gd name="csY1" fmla="*/ 86832 h 111234"/>
                                    <a:gd name="csX2" fmla="*/ 161380 w 161380"/>
                                    <a:gd name="csY2" fmla="*/ 88376 h 111234"/>
                                    <a:gd name="csX3" fmla="*/ 160291 w 161380"/>
                                    <a:gd name="csY3" fmla="*/ 0 h 111234"/>
                                    <a:gd name="csX4" fmla="*/ 0 w 161380"/>
                                    <a:gd name="csY4" fmla="*/ 15441 h 111234"/>
                                  </a:gdLst>
                                  <a:ahLst/>
                                  <a:cxnLst>
                                    <a:cxn ang="0">
                                      <a:pos x="csX0" y="csY0"/>
                                    </a:cxn>
                                    <a:cxn ang="0">
                                      <a:pos x="csX1" y="csY1"/>
                                    </a:cxn>
                                    <a:cxn ang="0">
                                      <a:pos x="csX2" y="csY2"/>
                                    </a:cxn>
                                    <a:cxn ang="0">
                                      <a:pos x="csX3" y="csY3"/>
                                    </a:cxn>
                                    <a:cxn ang="0">
                                      <a:pos x="csX4" y="csY4"/>
                                    </a:cxn>
                                  </a:cxnLst>
                                  <a:rect l="l" t="t" r="r" b="b"/>
                                  <a:pathLst>
                                    <a:path w="161380" h="111234">
                                      <a:moveTo>
                                        <a:pt x="0" y="15441"/>
                                      </a:moveTo>
                                      <a:lnTo>
                                        <a:pt x="908" y="86832"/>
                                      </a:lnTo>
                                      <a:cubicBezTo>
                                        <a:pt x="908" y="86832"/>
                                        <a:pt x="73973" y="140693"/>
                                        <a:pt x="161380" y="88376"/>
                                      </a:cubicBezTo>
                                      <a:lnTo>
                                        <a:pt x="160291" y="0"/>
                                      </a:lnTo>
                                      <a:lnTo>
                                        <a:pt x="0" y="15441"/>
                                      </a:lnTo>
                                      <a:close/>
                                    </a:path>
                                  </a:pathLst>
                                </a:custGeom>
                                <a:solidFill>
                                  <a:srgbClr val="D28562"/>
                                </a:solidFill>
                                <a:ln w="8148" cap="flat">
                                  <a:noFill/>
                                  <a:prstDash val="solid"/>
                                  <a:miter/>
                                </a:ln>
                              </wps:spPr>
                              <wps:bodyPr/>
                            </wps:wsp>
                            <wps:wsp>
                              <wps:cNvPr id="409375513" name="Forme libre : forme 409375513"/>
                              <wps:cNvSpPr/>
                              <wps:spPr>
                                <a:xfrm>
                                  <a:off x="3043594" y="2418879"/>
                                  <a:ext cx="535966" cy="1845446"/>
                                </a:xfrm>
                                <a:custGeom>
                                  <a:avLst/>
                                  <a:gdLst>
                                    <a:gd name="csX0" fmla="*/ 0 w 535966"/>
                                    <a:gd name="csY0" fmla="*/ 75842 h 1845446"/>
                                    <a:gd name="csX1" fmla="*/ 168369 w 535966"/>
                                    <a:gd name="csY1" fmla="*/ 932627 h 1845446"/>
                                    <a:gd name="csX2" fmla="*/ 243068 w 535966"/>
                                    <a:gd name="csY2" fmla="*/ 1252616 h 1845446"/>
                                    <a:gd name="csX3" fmla="*/ 354619 w 535966"/>
                                    <a:gd name="csY3" fmla="*/ 1812846 h 1845446"/>
                                    <a:gd name="csX4" fmla="*/ 535967 w 535966"/>
                                    <a:gd name="csY4" fmla="*/ 1823564 h 1845446"/>
                                    <a:gd name="csX5" fmla="*/ 466350 w 535966"/>
                                    <a:gd name="csY5" fmla="*/ 902381 h 1845446"/>
                                    <a:gd name="csX6" fmla="*/ 394101 w 535966"/>
                                    <a:gd name="csY6" fmla="*/ 27068 h 1845446"/>
                                    <a:gd name="csX7" fmla="*/ 0 w 535966"/>
                                    <a:gd name="csY7" fmla="*/ 75842 h 18454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35966" h="1845446">
                                      <a:moveTo>
                                        <a:pt x="0" y="75842"/>
                                      </a:moveTo>
                                      <a:cubicBezTo>
                                        <a:pt x="0" y="75842"/>
                                        <a:pt x="144679" y="887395"/>
                                        <a:pt x="168369" y="932627"/>
                                      </a:cubicBezTo>
                                      <a:cubicBezTo>
                                        <a:pt x="178898" y="952609"/>
                                        <a:pt x="209485" y="1091214"/>
                                        <a:pt x="243068" y="1252616"/>
                                      </a:cubicBezTo>
                                      <a:cubicBezTo>
                                        <a:pt x="295349" y="1504756"/>
                                        <a:pt x="354619" y="1812846"/>
                                        <a:pt x="354619" y="1812846"/>
                                      </a:cubicBezTo>
                                      <a:cubicBezTo>
                                        <a:pt x="354619" y="1812846"/>
                                        <a:pt x="394373" y="1878424"/>
                                        <a:pt x="535967" y="1823564"/>
                                      </a:cubicBezTo>
                                      <a:cubicBezTo>
                                        <a:pt x="535967" y="1823564"/>
                                        <a:pt x="519175" y="1021912"/>
                                        <a:pt x="466350" y="902381"/>
                                      </a:cubicBezTo>
                                      <a:cubicBezTo>
                                        <a:pt x="372772" y="690388"/>
                                        <a:pt x="487226" y="109177"/>
                                        <a:pt x="394101" y="27068"/>
                                      </a:cubicBezTo>
                                      <a:cubicBezTo>
                                        <a:pt x="300977" y="-55041"/>
                                        <a:pt x="0" y="75842"/>
                                        <a:pt x="0" y="75842"/>
                                      </a:cubicBezTo>
                                      <a:close/>
                                    </a:path>
                                  </a:pathLst>
                                </a:custGeom>
                                <a:solidFill>
                                  <a:srgbClr val="EAC891"/>
                                </a:solidFill>
                                <a:ln w="8148" cap="flat">
                                  <a:noFill/>
                                  <a:prstDash val="solid"/>
                                  <a:miter/>
                                </a:ln>
                              </wps:spPr>
                              <wps:bodyPr/>
                            </wps:wsp>
                            <wps:wsp>
                              <wps:cNvPr id="1141124784" name="Forme libre : forme 1141124784"/>
                              <wps:cNvSpPr/>
                              <wps:spPr>
                                <a:xfrm>
                                  <a:off x="2969893" y="4202115"/>
                                  <a:ext cx="183163" cy="111383"/>
                                </a:xfrm>
                                <a:custGeom>
                                  <a:avLst/>
                                  <a:gdLst>
                                    <a:gd name="csX0" fmla="*/ 0 w 183163"/>
                                    <a:gd name="csY0" fmla="*/ 15713 h 111383"/>
                                    <a:gd name="csX1" fmla="*/ 907 w 183163"/>
                                    <a:gd name="csY1" fmla="*/ 87104 h 111383"/>
                                    <a:gd name="csX2" fmla="*/ 183164 w 183163"/>
                                    <a:gd name="csY2" fmla="*/ 88376 h 111383"/>
                                    <a:gd name="csX3" fmla="*/ 182074 w 183163"/>
                                    <a:gd name="csY3" fmla="*/ 0 h 111383"/>
                                    <a:gd name="csX4" fmla="*/ 91 w 183163"/>
                                    <a:gd name="csY4" fmla="*/ 15713 h 111383"/>
                                  </a:gdLst>
                                  <a:ahLst/>
                                  <a:cxnLst>
                                    <a:cxn ang="0">
                                      <a:pos x="csX0" y="csY0"/>
                                    </a:cxn>
                                    <a:cxn ang="0">
                                      <a:pos x="csX1" y="csY1"/>
                                    </a:cxn>
                                    <a:cxn ang="0">
                                      <a:pos x="csX2" y="csY2"/>
                                    </a:cxn>
                                    <a:cxn ang="0">
                                      <a:pos x="csX3" y="csY3"/>
                                    </a:cxn>
                                    <a:cxn ang="0">
                                      <a:pos x="csX4" y="csY4"/>
                                    </a:cxn>
                                  </a:cxnLst>
                                  <a:rect l="l" t="t" r="r" b="b"/>
                                  <a:pathLst>
                                    <a:path w="183163" h="111383">
                                      <a:moveTo>
                                        <a:pt x="0" y="15713"/>
                                      </a:moveTo>
                                      <a:lnTo>
                                        <a:pt x="907" y="87104"/>
                                      </a:lnTo>
                                      <a:cubicBezTo>
                                        <a:pt x="907" y="87104"/>
                                        <a:pt x="83776" y="140875"/>
                                        <a:pt x="183164" y="88376"/>
                                      </a:cubicBezTo>
                                      <a:lnTo>
                                        <a:pt x="182074" y="0"/>
                                      </a:lnTo>
                                      <a:lnTo>
                                        <a:pt x="91" y="15713"/>
                                      </a:lnTo>
                                      <a:close/>
                                    </a:path>
                                  </a:pathLst>
                                </a:custGeom>
                                <a:solidFill>
                                  <a:srgbClr val="D28562"/>
                                </a:solidFill>
                                <a:ln w="8148" cap="flat">
                                  <a:noFill/>
                                  <a:prstDash val="solid"/>
                                  <a:miter/>
                                </a:ln>
                              </wps:spPr>
                              <wps:bodyPr/>
                            </wps:wsp>
                            <wps:wsp>
                              <wps:cNvPr id="1070569848" name="Forme libre : forme 1070569848"/>
                              <wps:cNvSpPr/>
                              <wps:spPr>
                                <a:xfrm>
                                  <a:off x="2819543" y="2413249"/>
                                  <a:ext cx="408757" cy="1836034"/>
                                </a:xfrm>
                                <a:custGeom>
                                  <a:avLst/>
                                  <a:gdLst>
                                    <a:gd name="csX0" fmla="*/ 81823 w 408757"/>
                                    <a:gd name="csY0" fmla="*/ 0 h 1836034"/>
                                    <a:gd name="csX1" fmla="*/ 2131 w 408757"/>
                                    <a:gd name="csY1" fmla="*/ 822179 h 1836034"/>
                                    <a:gd name="csX2" fmla="*/ 135011 w 408757"/>
                                    <a:gd name="csY2" fmla="*/ 1810665 h 1836034"/>
                                    <a:gd name="csX3" fmla="*/ 352393 w 408757"/>
                                    <a:gd name="csY3" fmla="*/ 1811937 h 1836034"/>
                                    <a:gd name="csX4" fmla="*/ 323893 w 408757"/>
                                    <a:gd name="csY4" fmla="*/ 924089 h 1836034"/>
                                    <a:gd name="csX5" fmla="*/ 408758 w 408757"/>
                                    <a:gd name="csY5" fmla="*/ 159858 h 1836034"/>
                                    <a:gd name="csX6" fmla="*/ 81823 w 408757"/>
                                    <a:gd name="csY6" fmla="*/ 0 h 183603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08757" h="1836034">
                                      <a:moveTo>
                                        <a:pt x="81823" y="0"/>
                                      </a:moveTo>
                                      <a:cubicBezTo>
                                        <a:pt x="81823" y="0"/>
                                        <a:pt x="-15477" y="672585"/>
                                        <a:pt x="2131" y="822179"/>
                                      </a:cubicBezTo>
                                      <a:lnTo>
                                        <a:pt x="135011" y="1810665"/>
                                      </a:lnTo>
                                      <a:cubicBezTo>
                                        <a:pt x="135011" y="1810665"/>
                                        <a:pt x="231131" y="1866888"/>
                                        <a:pt x="352393" y="1811937"/>
                                      </a:cubicBezTo>
                                      <a:cubicBezTo>
                                        <a:pt x="352393" y="1811937"/>
                                        <a:pt x="371272" y="1053610"/>
                                        <a:pt x="323893" y="924089"/>
                                      </a:cubicBezTo>
                                      <a:cubicBezTo>
                                        <a:pt x="286407" y="821725"/>
                                        <a:pt x="408758" y="159858"/>
                                        <a:pt x="408758" y="159858"/>
                                      </a:cubicBezTo>
                                      <a:lnTo>
                                        <a:pt x="81823" y="0"/>
                                      </a:lnTo>
                                      <a:close/>
                                    </a:path>
                                  </a:pathLst>
                                </a:custGeom>
                                <a:solidFill>
                                  <a:srgbClr val="EAC891"/>
                                </a:solidFill>
                                <a:ln w="8148" cap="flat">
                                  <a:noFill/>
                                  <a:prstDash val="solid"/>
                                  <a:miter/>
                                </a:ln>
                              </wps:spPr>
                              <wps:bodyPr/>
                            </wps:wsp>
                            <wps:wsp>
                              <wps:cNvPr id="1592486314" name="Ellipse 1592486314"/>
                              <wps:cNvSpPr/>
                              <wps:spPr>
                                <a:xfrm rot="-37800">
                                  <a:off x="2961798" y="1083516"/>
                                  <a:ext cx="332925" cy="301187"/>
                                </a:xfrm>
                                <a:prstGeom prst="ellipse">
                                  <a:avLst/>
                                </a:prstGeom>
                                <a:solidFill>
                                  <a:srgbClr val="884B3E"/>
                                </a:solidFill>
                                <a:ln w="8148" cap="flat">
                                  <a:noFill/>
                                  <a:prstDash val="solid"/>
                                  <a:miter/>
                                </a:ln>
                              </wps:spPr>
                              <wps:bodyPr/>
                            </wps:wsp>
                            <wps:wsp>
                              <wps:cNvPr id="1256019046" name="Forme libre : forme 1256019046"/>
                              <wps:cNvSpPr/>
                              <wps:spPr>
                                <a:xfrm>
                                  <a:off x="226978" y="344359"/>
                                  <a:ext cx="9076" cy="9082"/>
                                </a:xfrm>
                                <a:custGeom>
                                  <a:avLst/>
                                  <a:gdLst/>
                                  <a:ahLst/>
                                  <a:cxnLst/>
                                  <a:rect l="l" t="t" r="r" b="b"/>
                                  <a:pathLst>
                                    <a:path w="9076" h="9082"/>
                                  </a:pathLst>
                                </a:custGeom>
                                <a:solidFill>
                                  <a:srgbClr val="C75F34"/>
                                </a:solidFill>
                                <a:ln w="8148" cap="flat">
                                  <a:noFill/>
                                  <a:prstDash val="solid"/>
                                  <a:miter/>
                                </a:ln>
                              </wps:spPr>
                              <wps:bodyPr/>
                            </wps:wsp>
                            <wpg:grpSp>
                              <wpg:cNvPr id="2117215705" name="Graphique 3"/>
                              <wpg:cNvGrpSpPr/>
                              <wpg:grpSpPr>
                                <a:xfrm>
                                  <a:off x="226978" y="344359"/>
                                  <a:ext cx="3314525" cy="1297896"/>
                                  <a:chOff x="226978" y="344359"/>
                                  <a:chExt cx="3314525" cy="1297896"/>
                                </a:xfrm>
                                <a:solidFill>
                                  <a:srgbClr val="F2D2C5"/>
                                </a:solidFill>
                              </wpg:grpSpPr>
                              <wps:wsp>
                                <wps:cNvPr id="1670387747" name="Forme libre : forme 1670387747"/>
                                <wps:cNvSpPr/>
                                <wps:spPr>
                                  <a:xfrm>
                                    <a:off x="3047550" y="1402006"/>
                                    <a:ext cx="171531" cy="240248"/>
                                  </a:xfrm>
                                  <a:custGeom>
                                    <a:avLst/>
                                    <a:gdLst>
                                      <a:gd name="csX0" fmla="*/ 79003 w 171531"/>
                                      <a:gd name="csY0" fmla="*/ 4227 h 240248"/>
                                      <a:gd name="csX1" fmla="*/ 38 w 171531"/>
                                      <a:gd name="csY1" fmla="*/ 67081 h 240248"/>
                                      <a:gd name="csX2" fmla="*/ 8570 w 171531"/>
                                      <a:gd name="csY2" fmla="*/ 212224 h 240248"/>
                                      <a:gd name="csX3" fmla="*/ 92618 w 171531"/>
                                      <a:gd name="csY3" fmla="*/ 236021 h 240248"/>
                                      <a:gd name="csX4" fmla="*/ 171493 w 171531"/>
                                      <a:gd name="csY4" fmla="*/ 173168 h 240248"/>
                                      <a:gd name="csX5" fmla="*/ 163052 w 171531"/>
                                      <a:gd name="csY5" fmla="*/ 28024 h 240248"/>
                                      <a:gd name="csX6" fmla="*/ 79094 w 171531"/>
                                      <a:gd name="csY6" fmla="*/ 4227 h 24024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71531" h="240248">
                                        <a:moveTo>
                                          <a:pt x="79003" y="4227"/>
                                        </a:moveTo>
                                        <a:cubicBezTo>
                                          <a:pt x="33984" y="15036"/>
                                          <a:pt x="-1324" y="43102"/>
                                          <a:pt x="38" y="67081"/>
                                        </a:cubicBezTo>
                                        <a:lnTo>
                                          <a:pt x="8570" y="212224"/>
                                        </a:lnTo>
                                        <a:cubicBezTo>
                                          <a:pt x="10022" y="236203"/>
                                          <a:pt x="47599" y="246830"/>
                                          <a:pt x="92618" y="236021"/>
                                        </a:cubicBezTo>
                                        <a:cubicBezTo>
                                          <a:pt x="137638" y="225304"/>
                                          <a:pt x="172854" y="197147"/>
                                          <a:pt x="171493" y="173168"/>
                                        </a:cubicBezTo>
                                        <a:lnTo>
                                          <a:pt x="163052" y="28024"/>
                                        </a:lnTo>
                                        <a:cubicBezTo>
                                          <a:pt x="161600" y="4046"/>
                                          <a:pt x="124023" y="-6581"/>
                                          <a:pt x="79094" y="4227"/>
                                        </a:cubicBezTo>
                                        <a:close/>
                                      </a:path>
                                    </a:pathLst>
                                  </a:custGeom>
                                  <a:solidFill>
                                    <a:srgbClr val="F2D2C5"/>
                                  </a:solidFill>
                                  <a:ln w="8148" cap="flat">
                                    <a:noFill/>
                                    <a:prstDash val="solid"/>
                                    <a:miter/>
                                  </a:ln>
                                </wps:spPr>
                                <wps:bodyPr/>
                              </wps:wsp>
                              <wps:wsp>
                                <wps:cNvPr id="1430472249" name="Forme libre : forme 1430472249"/>
                                <wps:cNvSpPr/>
                                <wps:spPr>
                                  <a:xfrm>
                                    <a:off x="2975687" y="1179163"/>
                                    <a:ext cx="254855" cy="336051"/>
                                  </a:xfrm>
                                  <a:custGeom>
                                    <a:avLst/>
                                    <a:gdLst>
                                      <a:gd name="csX0" fmla="*/ 162394 w 254855"/>
                                      <a:gd name="csY0" fmla="*/ 332614 h 336051"/>
                                      <a:gd name="csX1" fmla="*/ 251435 w 254855"/>
                                      <a:gd name="csY1" fmla="*/ 170394 h 336051"/>
                                      <a:gd name="csX2" fmla="*/ 229197 w 254855"/>
                                      <a:gd name="csY2" fmla="*/ 62853 h 336051"/>
                                      <a:gd name="csX3" fmla="*/ 201423 w 254855"/>
                                      <a:gd name="csY3" fmla="*/ 0 h 336051"/>
                                      <a:gd name="csX4" fmla="*/ 288 w 254855"/>
                                      <a:gd name="csY4" fmla="*/ 41690 h 336051"/>
                                      <a:gd name="csX5" fmla="*/ 11633 w 254855"/>
                                      <a:gd name="csY5" fmla="*/ 127886 h 336051"/>
                                      <a:gd name="csX6" fmla="*/ 32510 w 254855"/>
                                      <a:gd name="csY6" fmla="*/ 257953 h 336051"/>
                                      <a:gd name="csX7" fmla="*/ 159853 w 254855"/>
                                      <a:gd name="csY7" fmla="*/ 333250 h 33605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54855" h="336051">
                                        <a:moveTo>
                                          <a:pt x="162394" y="332614"/>
                                        </a:moveTo>
                                        <a:cubicBezTo>
                                          <a:pt x="227291" y="319171"/>
                                          <a:pt x="267137" y="246599"/>
                                          <a:pt x="251435" y="170394"/>
                                        </a:cubicBezTo>
                                        <a:lnTo>
                                          <a:pt x="229197" y="62853"/>
                                        </a:lnTo>
                                        <a:cubicBezTo>
                                          <a:pt x="224296" y="39056"/>
                                          <a:pt x="214493" y="17712"/>
                                          <a:pt x="201423" y="0"/>
                                        </a:cubicBezTo>
                                        <a:lnTo>
                                          <a:pt x="288" y="41690"/>
                                        </a:lnTo>
                                        <a:cubicBezTo>
                                          <a:pt x="-1618" y="51590"/>
                                          <a:pt x="6369" y="93826"/>
                                          <a:pt x="11633" y="127886"/>
                                        </a:cubicBezTo>
                                        <a:cubicBezTo>
                                          <a:pt x="19076" y="176116"/>
                                          <a:pt x="24976" y="224619"/>
                                          <a:pt x="32510" y="257953"/>
                                        </a:cubicBezTo>
                                        <a:cubicBezTo>
                                          <a:pt x="55201" y="358409"/>
                                          <a:pt x="159853" y="333250"/>
                                          <a:pt x="159853" y="333250"/>
                                        </a:cubicBezTo>
                                      </a:path>
                                    </a:pathLst>
                                  </a:custGeom>
                                  <a:solidFill>
                                    <a:srgbClr val="F2D2C5"/>
                                  </a:solidFill>
                                  <a:ln w="8148" cap="flat">
                                    <a:noFill/>
                                    <a:prstDash val="solid"/>
                                    <a:miter/>
                                  </a:ln>
                                </wps:spPr>
                                <wps:bodyPr/>
                              </wps:wsp>
                              <wps:wsp>
                                <wps:cNvPr id="1208856056" name="Forme libre : forme 1208856056"/>
                                <wps:cNvSpPr/>
                                <wps:spPr>
                                  <a:xfrm>
                                    <a:off x="3179560" y="1293404"/>
                                    <a:ext cx="107486" cy="90667"/>
                                  </a:xfrm>
                                  <a:custGeom>
                                    <a:avLst/>
                                    <a:gdLst>
                                      <a:gd name="csX0" fmla="*/ 60177 w 107486"/>
                                      <a:gd name="csY0" fmla="*/ 838 h 90667"/>
                                      <a:gd name="csX1" fmla="*/ 106649 w 107486"/>
                                      <a:gd name="csY1" fmla="*/ 31357 h 90667"/>
                                      <a:gd name="csX2" fmla="*/ 76152 w 107486"/>
                                      <a:gd name="csY2" fmla="*/ 77770 h 90667"/>
                                      <a:gd name="csX3" fmla="*/ 13615 w 107486"/>
                                      <a:gd name="csY3" fmla="*/ 90668 h 90667"/>
                                      <a:gd name="csX4" fmla="*/ 0 w 107486"/>
                                      <a:gd name="csY4" fmla="*/ 13282 h 90667"/>
                                      <a:gd name="csX5" fmla="*/ 60268 w 107486"/>
                                      <a:gd name="csY5" fmla="*/ 748 h 90667"/>
                                    </a:gdLst>
                                    <a:ahLst/>
                                    <a:cxnLst>
                                      <a:cxn ang="0">
                                        <a:pos x="csX0" y="csY0"/>
                                      </a:cxn>
                                      <a:cxn ang="0">
                                        <a:pos x="csX1" y="csY1"/>
                                      </a:cxn>
                                      <a:cxn ang="0">
                                        <a:pos x="csX2" y="csY2"/>
                                      </a:cxn>
                                      <a:cxn ang="0">
                                        <a:pos x="csX3" y="csY3"/>
                                      </a:cxn>
                                      <a:cxn ang="0">
                                        <a:pos x="csX4" y="csY4"/>
                                      </a:cxn>
                                      <a:cxn ang="0">
                                        <a:pos x="csX5" y="csY5"/>
                                      </a:cxn>
                                    </a:cxnLst>
                                    <a:rect l="l" t="t" r="r" b="b"/>
                                    <a:pathLst>
                                      <a:path w="107486" h="90667">
                                        <a:moveTo>
                                          <a:pt x="60177" y="838"/>
                                        </a:moveTo>
                                        <a:cubicBezTo>
                                          <a:pt x="81416" y="-3612"/>
                                          <a:pt x="102201" y="10103"/>
                                          <a:pt x="106649" y="31357"/>
                                        </a:cubicBezTo>
                                        <a:cubicBezTo>
                                          <a:pt x="111096" y="52611"/>
                                          <a:pt x="97391" y="73410"/>
                                          <a:pt x="76152" y="77770"/>
                                        </a:cubicBezTo>
                                        <a:lnTo>
                                          <a:pt x="13615" y="90668"/>
                                        </a:lnTo>
                                        <a:lnTo>
                                          <a:pt x="0" y="13282"/>
                                        </a:lnTo>
                                        <a:lnTo>
                                          <a:pt x="60268" y="748"/>
                                        </a:lnTo>
                                        <a:close/>
                                      </a:path>
                                    </a:pathLst>
                                  </a:custGeom>
                                  <a:solidFill>
                                    <a:srgbClr val="F2D2C5"/>
                                  </a:solidFill>
                                  <a:ln w="8148" cap="flat">
                                    <a:noFill/>
                                    <a:prstDash val="solid"/>
                                    <a:miter/>
                                  </a:ln>
                                </wps:spPr>
                                <wps:bodyPr/>
                              </wps:wsp>
                              <wps:wsp>
                                <wps:cNvPr id="486359091" name="Forme libre : forme 486359091"/>
                                <wps:cNvSpPr/>
                                <wps:spPr>
                                  <a:xfrm>
                                    <a:off x="226978" y="344359"/>
                                    <a:ext cx="9076" cy="9082"/>
                                  </a:xfrm>
                                  <a:custGeom>
                                    <a:avLst/>
                                    <a:gdLst/>
                                    <a:ahLst/>
                                    <a:cxnLst/>
                                    <a:rect l="l" t="t" r="r" b="b"/>
                                    <a:pathLst>
                                      <a:path w="9076" h="9082"/>
                                    </a:pathLst>
                                  </a:custGeom>
                                  <a:solidFill>
                                    <a:srgbClr val="F2D2C5"/>
                                  </a:solidFill>
                                  <a:ln w="8148" cap="flat">
                                    <a:noFill/>
                                    <a:prstDash val="solid"/>
                                    <a:miter/>
                                  </a:ln>
                                </wps:spPr>
                                <wps:bodyPr/>
                              </wps:wsp>
                            </wpg:grpSp>
                            <wps:wsp>
                              <wps:cNvPr id="734993817" name="Forme libre : forme 734993817"/>
                              <wps:cNvSpPr/>
                              <wps:spPr>
                                <a:xfrm>
                                  <a:off x="3235944" y="1303641"/>
                                  <a:ext cx="41207" cy="59994"/>
                                </a:xfrm>
                                <a:custGeom>
                                  <a:avLst/>
                                  <a:gdLst>
                                    <a:gd name="csX0" fmla="*/ 9603 w 41207"/>
                                    <a:gd name="csY0" fmla="*/ 59994 h 59994"/>
                                    <a:gd name="csX1" fmla="*/ 4701 w 41207"/>
                                    <a:gd name="csY1" fmla="*/ 55544 h 59994"/>
                                    <a:gd name="csX2" fmla="*/ 9149 w 41207"/>
                                    <a:gd name="csY2" fmla="*/ 50185 h 59994"/>
                                    <a:gd name="csX3" fmla="*/ 27120 w 41207"/>
                                    <a:gd name="csY3" fmla="*/ 41374 h 59994"/>
                                    <a:gd name="csX4" fmla="*/ 31205 w 41207"/>
                                    <a:gd name="csY4" fmla="*/ 25479 h 59994"/>
                                    <a:gd name="csX5" fmla="*/ 25396 w 41207"/>
                                    <a:gd name="csY5" fmla="*/ 13762 h 59994"/>
                                    <a:gd name="csX6" fmla="*/ 5700 w 41207"/>
                                    <a:gd name="csY6" fmla="*/ 10129 h 59994"/>
                                    <a:gd name="csX7" fmla="*/ 72 w 41207"/>
                                    <a:gd name="csY7" fmla="*/ 6133 h 59994"/>
                                    <a:gd name="csX8" fmla="*/ 4066 w 41207"/>
                                    <a:gd name="csY8" fmla="*/ 501 h 59994"/>
                                    <a:gd name="csX9" fmla="*/ 31386 w 41207"/>
                                    <a:gd name="csY9" fmla="*/ 5951 h 59994"/>
                                    <a:gd name="csX10" fmla="*/ 41007 w 41207"/>
                                    <a:gd name="csY10" fmla="*/ 24571 h 59994"/>
                                    <a:gd name="csX11" fmla="*/ 34563 w 41207"/>
                                    <a:gd name="csY11" fmla="*/ 47732 h 59994"/>
                                    <a:gd name="csX12" fmla="*/ 9966 w 41207"/>
                                    <a:gd name="csY12" fmla="*/ 59903 h 59994"/>
                                    <a:gd name="csX13" fmla="*/ 9512 w 41207"/>
                                    <a:gd name="csY13" fmla="*/ 59903 h 599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41207" h="59994">
                                      <a:moveTo>
                                        <a:pt x="9603" y="59994"/>
                                      </a:moveTo>
                                      <a:cubicBezTo>
                                        <a:pt x="7061" y="59994"/>
                                        <a:pt x="4974" y="58087"/>
                                        <a:pt x="4701" y="55544"/>
                                      </a:cubicBezTo>
                                      <a:cubicBezTo>
                                        <a:pt x="4429" y="52819"/>
                                        <a:pt x="6426" y="50457"/>
                                        <a:pt x="9149" y="50185"/>
                                      </a:cubicBezTo>
                                      <a:cubicBezTo>
                                        <a:pt x="9240" y="50185"/>
                                        <a:pt x="20767" y="49095"/>
                                        <a:pt x="27120" y="41374"/>
                                      </a:cubicBezTo>
                                      <a:cubicBezTo>
                                        <a:pt x="30479" y="37287"/>
                                        <a:pt x="31840" y="32019"/>
                                        <a:pt x="31205" y="25479"/>
                                      </a:cubicBezTo>
                                      <a:cubicBezTo>
                                        <a:pt x="30660" y="20211"/>
                                        <a:pt x="28845" y="16306"/>
                                        <a:pt x="25396" y="13762"/>
                                      </a:cubicBezTo>
                                      <a:cubicBezTo>
                                        <a:pt x="17953" y="8040"/>
                                        <a:pt x="5791" y="10129"/>
                                        <a:pt x="5700" y="10129"/>
                                      </a:cubicBezTo>
                                      <a:cubicBezTo>
                                        <a:pt x="3068" y="10583"/>
                                        <a:pt x="526" y="8767"/>
                                        <a:pt x="72" y="6133"/>
                                      </a:cubicBezTo>
                                      <a:cubicBezTo>
                                        <a:pt x="-381" y="3499"/>
                                        <a:pt x="1343" y="956"/>
                                        <a:pt x="4066" y="501"/>
                                      </a:cubicBezTo>
                                      <a:cubicBezTo>
                                        <a:pt x="4701" y="411"/>
                                        <a:pt x="20494" y="-2314"/>
                                        <a:pt x="31386" y="5951"/>
                                      </a:cubicBezTo>
                                      <a:cubicBezTo>
                                        <a:pt x="37014" y="10220"/>
                                        <a:pt x="40281" y="16487"/>
                                        <a:pt x="41007" y="24571"/>
                                      </a:cubicBezTo>
                                      <a:cubicBezTo>
                                        <a:pt x="41915" y="33835"/>
                                        <a:pt x="39737" y="41556"/>
                                        <a:pt x="34563" y="47732"/>
                                      </a:cubicBezTo>
                                      <a:cubicBezTo>
                                        <a:pt x="25577" y="58541"/>
                                        <a:pt x="10601" y="59903"/>
                                        <a:pt x="9966" y="59903"/>
                                      </a:cubicBezTo>
                                      <a:cubicBezTo>
                                        <a:pt x="9784" y="59903"/>
                                        <a:pt x="9693" y="59903"/>
                                        <a:pt x="9512" y="59903"/>
                                      </a:cubicBezTo>
                                      <a:close/>
                                    </a:path>
                                  </a:pathLst>
                                </a:custGeom>
                                <a:solidFill>
                                  <a:srgbClr val="F5A487"/>
                                </a:solidFill>
                                <a:ln w="8148" cap="flat">
                                  <a:noFill/>
                                  <a:prstDash val="solid"/>
                                  <a:miter/>
                                </a:ln>
                              </wps:spPr>
                              <wps:bodyPr/>
                            </wps:wsp>
                            <wps:wsp>
                              <wps:cNvPr id="933532614" name="Forme libre : forme 933532614"/>
                              <wps:cNvSpPr/>
                              <wps:spPr>
                                <a:xfrm>
                                  <a:off x="3180635" y="1224395"/>
                                  <a:ext cx="86785" cy="120256"/>
                                </a:xfrm>
                                <a:custGeom>
                                  <a:avLst/>
                                  <a:gdLst>
                                    <a:gd name="csX0" fmla="*/ 4189 w 86785"/>
                                    <a:gd name="csY0" fmla="*/ 20709 h 120256"/>
                                    <a:gd name="csX1" fmla="*/ 24430 w 86785"/>
                                    <a:gd name="csY1" fmla="*/ 120257 h 120256"/>
                                    <a:gd name="csX2" fmla="*/ 86785 w 86785"/>
                                    <a:gd name="csY2" fmla="*/ 43779 h 120256"/>
                                    <a:gd name="csX3" fmla="*/ 48392 w 86785"/>
                                    <a:gd name="csY3" fmla="*/ 0 h 120256"/>
                                    <a:gd name="csX4" fmla="*/ 4189 w 86785"/>
                                    <a:gd name="csY4" fmla="*/ 20800 h 120256"/>
                                  </a:gdLst>
                                  <a:ahLst/>
                                  <a:cxnLst>
                                    <a:cxn ang="0">
                                      <a:pos x="csX0" y="csY0"/>
                                    </a:cxn>
                                    <a:cxn ang="0">
                                      <a:pos x="csX1" y="csY1"/>
                                    </a:cxn>
                                    <a:cxn ang="0">
                                      <a:pos x="csX2" y="csY2"/>
                                    </a:cxn>
                                    <a:cxn ang="0">
                                      <a:pos x="csX3" y="csY3"/>
                                    </a:cxn>
                                    <a:cxn ang="0">
                                      <a:pos x="csX4" y="csY4"/>
                                    </a:cxn>
                                  </a:cxnLst>
                                  <a:rect l="l" t="t" r="r" b="b"/>
                                  <a:pathLst>
                                    <a:path w="86785" h="120256">
                                      <a:moveTo>
                                        <a:pt x="4189" y="20709"/>
                                      </a:moveTo>
                                      <a:cubicBezTo>
                                        <a:pt x="4189" y="20709"/>
                                        <a:pt x="-13692" y="95370"/>
                                        <a:pt x="24430" y="120257"/>
                                      </a:cubicBezTo>
                                      <a:cubicBezTo>
                                        <a:pt x="24430" y="120257"/>
                                        <a:pt x="36229" y="44324"/>
                                        <a:pt x="86785" y="43779"/>
                                      </a:cubicBezTo>
                                      <a:lnTo>
                                        <a:pt x="48392" y="0"/>
                                      </a:lnTo>
                                      <a:lnTo>
                                        <a:pt x="4189" y="20800"/>
                                      </a:lnTo>
                                      <a:close/>
                                    </a:path>
                                  </a:pathLst>
                                </a:custGeom>
                                <a:solidFill>
                                  <a:srgbClr val="884B3E"/>
                                </a:solidFill>
                                <a:ln w="8148" cap="flat">
                                  <a:noFill/>
                                  <a:prstDash val="solid"/>
                                  <a:miter/>
                                </a:ln>
                              </wps:spPr>
                              <wps:bodyPr/>
                            </wps:wsp>
                            <wps:wsp>
                              <wps:cNvPr id="460600012" name="Forme libre : forme 460600012"/>
                              <wps:cNvSpPr/>
                              <wps:spPr>
                                <a:xfrm>
                                  <a:off x="3048768" y="1499787"/>
                                  <a:ext cx="106648" cy="33057"/>
                                </a:xfrm>
                                <a:custGeom>
                                  <a:avLst/>
                                  <a:gdLst>
                                    <a:gd name="csX0" fmla="*/ 0 w 106648"/>
                                    <a:gd name="csY0" fmla="*/ 0 h 33057"/>
                                    <a:gd name="csX1" fmla="*/ 106649 w 106648"/>
                                    <a:gd name="csY1" fmla="*/ 6267 h 33057"/>
                                    <a:gd name="csX2" fmla="*/ 1906 w 106648"/>
                                    <a:gd name="csY2" fmla="*/ 32426 h 33057"/>
                                    <a:gd name="csX3" fmla="*/ 0 w 106648"/>
                                    <a:gd name="csY3" fmla="*/ 0 h 33057"/>
                                  </a:gdLst>
                                  <a:ahLst/>
                                  <a:cxnLst>
                                    <a:cxn ang="0">
                                      <a:pos x="csX0" y="csY0"/>
                                    </a:cxn>
                                    <a:cxn ang="0">
                                      <a:pos x="csX1" y="csY1"/>
                                    </a:cxn>
                                    <a:cxn ang="0">
                                      <a:pos x="csX2" y="csY2"/>
                                    </a:cxn>
                                    <a:cxn ang="0">
                                      <a:pos x="csX3" y="csY3"/>
                                    </a:cxn>
                                  </a:cxnLst>
                                  <a:rect l="l" t="t" r="r" b="b"/>
                                  <a:pathLst>
                                    <a:path w="106648" h="33057">
                                      <a:moveTo>
                                        <a:pt x="0" y="0"/>
                                      </a:moveTo>
                                      <a:cubicBezTo>
                                        <a:pt x="0" y="0"/>
                                        <a:pt x="41479" y="27703"/>
                                        <a:pt x="106649" y="6267"/>
                                      </a:cubicBezTo>
                                      <a:cubicBezTo>
                                        <a:pt x="106649" y="6267"/>
                                        <a:pt x="65260" y="37876"/>
                                        <a:pt x="1906" y="32426"/>
                                      </a:cubicBezTo>
                                      <a:lnTo>
                                        <a:pt x="0" y="0"/>
                                      </a:lnTo>
                                      <a:close/>
                                    </a:path>
                                  </a:pathLst>
                                </a:custGeom>
                                <a:solidFill>
                                  <a:srgbClr val="F5A487"/>
                                </a:solidFill>
                                <a:ln w="8148" cap="flat">
                                  <a:noFill/>
                                  <a:prstDash val="solid"/>
                                  <a:miter/>
                                </a:ln>
                              </wps:spPr>
                              <wps:bodyPr/>
                            </wps:wsp>
                            <wps:wsp>
                              <wps:cNvPr id="845798676" name="Forme libre : forme 845798676"/>
                              <wps:cNvSpPr/>
                              <wps:spPr>
                                <a:xfrm>
                                  <a:off x="3006290" y="1213950"/>
                                  <a:ext cx="116542" cy="63408"/>
                                </a:xfrm>
                                <a:custGeom>
                                  <a:avLst/>
                                  <a:gdLst>
                                    <a:gd name="csX0" fmla="*/ 0 w 116542"/>
                                    <a:gd name="csY0" fmla="*/ 9628 h 63408"/>
                                    <a:gd name="csX1" fmla="*/ 116542 w 116542"/>
                                    <a:gd name="csY1" fmla="*/ 61673 h 63408"/>
                                    <a:gd name="csX2" fmla="*/ 73066 w 116542"/>
                                    <a:gd name="csY2" fmla="*/ 0 h 63408"/>
                                    <a:gd name="csX3" fmla="*/ 91 w 116542"/>
                                    <a:gd name="csY3" fmla="*/ 9628 h 63408"/>
                                  </a:gdLst>
                                  <a:ahLst/>
                                  <a:cxnLst>
                                    <a:cxn ang="0">
                                      <a:pos x="csX0" y="csY0"/>
                                    </a:cxn>
                                    <a:cxn ang="0">
                                      <a:pos x="csX1" y="csY1"/>
                                    </a:cxn>
                                    <a:cxn ang="0">
                                      <a:pos x="csX2" y="csY2"/>
                                    </a:cxn>
                                    <a:cxn ang="0">
                                      <a:pos x="csX3" y="csY3"/>
                                    </a:cxn>
                                  </a:cxnLst>
                                  <a:rect l="l" t="t" r="r" b="b"/>
                                  <a:pathLst>
                                    <a:path w="116542" h="63408">
                                      <a:moveTo>
                                        <a:pt x="0" y="9628"/>
                                      </a:moveTo>
                                      <a:cubicBezTo>
                                        <a:pt x="0" y="9628"/>
                                        <a:pt x="21602" y="74752"/>
                                        <a:pt x="116542" y="61673"/>
                                      </a:cubicBezTo>
                                      <a:cubicBezTo>
                                        <a:pt x="116542" y="61673"/>
                                        <a:pt x="65442" y="33334"/>
                                        <a:pt x="73066" y="0"/>
                                      </a:cubicBezTo>
                                      <a:lnTo>
                                        <a:pt x="91" y="9628"/>
                                      </a:lnTo>
                                      <a:close/>
                                    </a:path>
                                  </a:pathLst>
                                </a:custGeom>
                                <a:solidFill>
                                  <a:srgbClr val="884B3E"/>
                                </a:solidFill>
                                <a:ln w="8148" cap="flat">
                                  <a:noFill/>
                                  <a:prstDash val="solid"/>
                                  <a:miter/>
                                </a:ln>
                              </wps:spPr>
                              <wps:bodyPr/>
                            </wps:wsp>
                            <wps:wsp>
                              <wps:cNvPr id="808557737" name="Forme libre : forme 808557737"/>
                              <wps:cNvSpPr/>
                              <wps:spPr>
                                <a:xfrm>
                                  <a:off x="2961724" y="1077890"/>
                                  <a:ext cx="331148" cy="200193"/>
                                </a:xfrm>
                                <a:custGeom>
                                  <a:avLst/>
                                  <a:gdLst>
                                    <a:gd name="csX0" fmla="*/ 91 w 331148"/>
                                    <a:gd name="csY0" fmla="*/ 152137 h 200193"/>
                                    <a:gd name="csX1" fmla="*/ 190697 w 331148"/>
                                    <a:gd name="csY1" fmla="*/ 1997 h 200193"/>
                                    <a:gd name="csX2" fmla="*/ 330021 w 331148"/>
                                    <a:gd name="csY2" fmla="*/ 168758 h 200193"/>
                                    <a:gd name="csX3" fmla="*/ 124711 w 331148"/>
                                    <a:gd name="csY3" fmla="*/ 167759 h 200193"/>
                                    <a:gd name="csX4" fmla="*/ 0 w 331148"/>
                                    <a:gd name="csY4" fmla="*/ 152137 h 200193"/>
                                  </a:gdLst>
                                  <a:ahLst/>
                                  <a:cxnLst>
                                    <a:cxn ang="0">
                                      <a:pos x="csX0" y="csY0"/>
                                    </a:cxn>
                                    <a:cxn ang="0">
                                      <a:pos x="csX1" y="csY1"/>
                                    </a:cxn>
                                    <a:cxn ang="0">
                                      <a:pos x="csX2" y="csY2"/>
                                    </a:cxn>
                                    <a:cxn ang="0">
                                      <a:pos x="csX3" y="csY3"/>
                                    </a:cxn>
                                    <a:cxn ang="0">
                                      <a:pos x="csX4" y="csY4"/>
                                    </a:cxn>
                                  </a:cxnLst>
                                  <a:rect l="l" t="t" r="r" b="b"/>
                                  <a:pathLst>
                                    <a:path w="331148" h="200193">
                                      <a:moveTo>
                                        <a:pt x="91" y="152137"/>
                                      </a:moveTo>
                                      <a:cubicBezTo>
                                        <a:pt x="91" y="152137"/>
                                        <a:pt x="908" y="-20346"/>
                                        <a:pt x="190697" y="1997"/>
                                      </a:cubicBezTo>
                                      <a:cubicBezTo>
                                        <a:pt x="353076" y="21071"/>
                                        <a:pt x="330021" y="168758"/>
                                        <a:pt x="330021" y="168758"/>
                                      </a:cubicBezTo>
                                      <a:cubicBezTo>
                                        <a:pt x="330021" y="168758"/>
                                        <a:pt x="235354" y="240150"/>
                                        <a:pt x="124711" y="167759"/>
                                      </a:cubicBezTo>
                                      <a:lnTo>
                                        <a:pt x="0" y="152137"/>
                                      </a:lnTo>
                                      <a:close/>
                                    </a:path>
                                  </a:pathLst>
                                </a:custGeom>
                                <a:solidFill>
                                  <a:srgbClr val="884B3E"/>
                                </a:solidFill>
                                <a:ln w="8148" cap="flat">
                                  <a:noFill/>
                                  <a:prstDash val="solid"/>
                                  <a:miter/>
                                </a:ln>
                              </wps:spPr>
                              <wps:bodyPr/>
                            </wps:wsp>
                            <wps:wsp>
                              <wps:cNvPr id="1673045976" name="Forme libre : forme 1673045976"/>
                              <wps:cNvSpPr/>
                              <wps:spPr>
                                <a:xfrm>
                                  <a:off x="3061747" y="2696361"/>
                                  <a:ext cx="519719" cy="1573057"/>
                                </a:xfrm>
                                <a:custGeom>
                                  <a:avLst/>
                                  <a:gdLst>
                                    <a:gd name="csX0" fmla="*/ 420877 w 519719"/>
                                    <a:gd name="csY0" fmla="*/ 1573058 h 1573057"/>
                                    <a:gd name="csX1" fmla="*/ 332472 w 519719"/>
                                    <a:gd name="csY1" fmla="*/ 1538361 h 1573057"/>
                                    <a:gd name="csX2" fmla="*/ 331837 w 519719"/>
                                    <a:gd name="csY2" fmla="*/ 1537453 h 1573057"/>
                                    <a:gd name="csX3" fmla="*/ 270933 w 519719"/>
                                    <a:gd name="csY3" fmla="*/ 1223459 h 1573057"/>
                                    <a:gd name="csX4" fmla="*/ 145496 w 519719"/>
                                    <a:gd name="csY4" fmla="*/ 656417 h 1573057"/>
                                    <a:gd name="csX5" fmla="*/ 0 w 519719"/>
                                    <a:gd name="csY5" fmla="*/ 2089 h 1573057"/>
                                    <a:gd name="csX6" fmla="*/ 9621 w 519719"/>
                                    <a:gd name="csY6" fmla="*/ 0 h 1573057"/>
                                    <a:gd name="csX7" fmla="*/ 155026 w 519719"/>
                                    <a:gd name="csY7" fmla="*/ 653874 h 1573057"/>
                                    <a:gd name="csX8" fmla="*/ 280645 w 519719"/>
                                    <a:gd name="csY8" fmla="*/ 1221643 h 1573057"/>
                                    <a:gd name="csX9" fmla="*/ 341094 w 519719"/>
                                    <a:gd name="csY9" fmla="*/ 1533184 h 1573057"/>
                                    <a:gd name="csX10" fmla="*/ 515999 w 519719"/>
                                    <a:gd name="csY10" fmla="*/ 1541449 h 1573057"/>
                                    <a:gd name="csX11" fmla="*/ 519720 w 519719"/>
                                    <a:gd name="csY11" fmla="*/ 1550532 h 1573057"/>
                                    <a:gd name="csX12" fmla="*/ 420968 w 519719"/>
                                    <a:gd name="csY12" fmla="*/ 1572967 h 157305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519719" h="1573057">
                                      <a:moveTo>
                                        <a:pt x="420877" y="1573058"/>
                                      </a:moveTo>
                                      <a:cubicBezTo>
                                        <a:pt x="359247" y="1573058"/>
                                        <a:pt x="333924" y="1540360"/>
                                        <a:pt x="332472" y="1538361"/>
                                      </a:cubicBezTo>
                                      <a:lnTo>
                                        <a:pt x="331837" y="1537453"/>
                                      </a:lnTo>
                                      <a:lnTo>
                                        <a:pt x="270933" y="1223459"/>
                                      </a:lnTo>
                                      <a:cubicBezTo>
                                        <a:pt x="230634" y="987033"/>
                                        <a:pt x="146313" y="659687"/>
                                        <a:pt x="145496" y="656417"/>
                                      </a:cubicBezTo>
                                      <a:cubicBezTo>
                                        <a:pt x="118267" y="555688"/>
                                        <a:pt x="1180" y="7630"/>
                                        <a:pt x="0" y="2089"/>
                                      </a:cubicBezTo>
                                      <a:lnTo>
                                        <a:pt x="9621" y="0"/>
                                      </a:lnTo>
                                      <a:cubicBezTo>
                                        <a:pt x="10801" y="5540"/>
                                        <a:pt x="127888" y="553327"/>
                                        <a:pt x="155026" y="653874"/>
                                      </a:cubicBezTo>
                                      <a:cubicBezTo>
                                        <a:pt x="155934" y="657235"/>
                                        <a:pt x="240255" y="984944"/>
                                        <a:pt x="280645" y="1221643"/>
                                      </a:cubicBezTo>
                                      <a:lnTo>
                                        <a:pt x="341094" y="1533184"/>
                                      </a:lnTo>
                                      <a:cubicBezTo>
                                        <a:pt x="347176" y="1540178"/>
                                        <a:pt x="396733" y="1590769"/>
                                        <a:pt x="515999" y="1541449"/>
                                      </a:cubicBezTo>
                                      <a:lnTo>
                                        <a:pt x="519720" y="1550532"/>
                                      </a:lnTo>
                                      <a:cubicBezTo>
                                        <a:pt x="479693" y="1567063"/>
                                        <a:pt x="447108" y="1572967"/>
                                        <a:pt x="420968" y="1572967"/>
                                      </a:cubicBezTo>
                                      <a:close/>
                                    </a:path>
                                  </a:pathLst>
                                </a:custGeom>
                                <a:solidFill>
                                  <a:srgbClr val="D28562"/>
                                </a:solidFill>
                                <a:ln w="8148" cap="flat">
                                  <a:noFill/>
                                  <a:prstDash val="solid"/>
                                  <a:miter/>
                                </a:ln>
                              </wps:spPr>
                              <wps:bodyPr/>
                            </wps:wsp>
                            <wps:wsp>
                              <wps:cNvPr id="1017594552" name="Forme libre : forme 1017594552"/>
                              <wps:cNvSpPr/>
                              <wps:spPr>
                                <a:xfrm>
                                  <a:off x="2991621" y="2669330"/>
                                  <a:ext cx="136530" cy="53099"/>
                                </a:xfrm>
                                <a:custGeom>
                                  <a:avLst/>
                                  <a:gdLst>
                                    <a:gd name="csX0" fmla="*/ 131574 w 136530"/>
                                    <a:gd name="csY0" fmla="*/ 53099 h 53099"/>
                                    <a:gd name="csX1" fmla="*/ 130031 w 136530"/>
                                    <a:gd name="csY1" fmla="*/ 52827 h 53099"/>
                                    <a:gd name="csX2" fmla="*/ 3323 w 136530"/>
                                    <a:gd name="csY2" fmla="*/ 9592 h 53099"/>
                                    <a:gd name="csX3" fmla="*/ 237 w 136530"/>
                                    <a:gd name="csY3" fmla="*/ 3325 h 53099"/>
                                    <a:gd name="csX4" fmla="*/ 6500 w 136530"/>
                                    <a:gd name="csY4" fmla="*/ 237 h 53099"/>
                                    <a:gd name="csX5" fmla="*/ 133207 w 136530"/>
                                    <a:gd name="csY5" fmla="*/ 43471 h 53099"/>
                                    <a:gd name="csX6" fmla="*/ 136293 w 136530"/>
                                    <a:gd name="csY6" fmla="*/ 49739 h 53099"/>
                                    <a:gd name="csX7" fmla="*/ 131664 w 136530"/>
                                    <a:gd name="csY7" fmla="*/ 53099 h 530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36530" h="53099">
                                      <a:moveTo>
                                        <a:pt x="131574" y="53099"/>
                                      </a:moveTo>
                                      <a:cubicBezTo>
                                        <a:pt x="131029" y="53099"/>
                                        <a:pt x="130484" y="53099"/>
                                        <a:pt x="130031" y="52827"/>
                                      </a:cubicBezTo>
                                      <a:lnTo>
                                        <a:pt x="3323" y="9592"/>
                                      </a:lnTo>
                                      <a:cubicBezTo>
                                        <a:pt x="781" y="8684"/>
                                        <a:pt x="-580" y="5959"/>
                                        <a:pt x="237" y="3325"/>
                                      </a:cubicBezTo>
                                      <a:cubicBezTo>
                                        <a:pt x="1144" y="782"/>
                                        <a:pt x="3867" y="-580"/>
                                        <a:pt x="6500" y="237"/>
                                      </a:cubicBezTo>
                                      <a:lnTo>
                                        <a:pt x="133207" y="43471"/>
                                      </a:lnTo>
                                      <a:cubicBezTo>
                                        <a:pt x="135749" y="44379"/>
                                        <a:pt x="137110" y="47104"/>
                                        <a:pt x="136293" y="49739"/>
                                      </a:cubicBezTo>
                                      <a:cubicBezTo>
                                        <a:pt x="135567" y="51737"/>
                                        <a:pt x="133661" y="53099"/>
                                        <a:pt x="131664" y="53099"/>
                                      </a:cubicBezTo>
                                      <a:close/>
                                    </a:path>
                                  </a:pathLst>
                                </a:custGeom>
                                <a:solidFill>
                                  <a:srgbClr val="D28562"/>
                                </a:solidFill>
                                <a:ln w="8148" cap="flat">
                                  <a:noFill/>
                                  <a:prstDash val="solid"/>
                                  <a:miter/>
                                </a:ln>
                              </wps:spPr>
                              <wps:bodyPr/>
                            </wps:wsp>
                            <wps:wsp>
                              <wps:cNvPr id="617834706" name="Forme libre : forme 617834706"/>
                              <wps:cNvSpPr/>
                              <wps:spPr>
                                <a:xfrm>
                                  <a:off x="2880129" y="2489462"/>
                                  <a:ext cx="587380" cy="76923"/>
                                </a:xfrm>
                                <a:custGeom>
                                  <a:avLst/>
                                  <a:gdLst>
                                    <a:gd name="csX0" fmla="*/ 261129 w 587380"/>
                                    <a:gd name="csY0" fmla="*/ 76924 h 76923"/>
                                    <a:gd name="csX1" fmla="*/ 3628 w 587380"/>
                                    <a:gd name="csY1" fmla="*/ 45951 h 76923"/>
                                    <a:gd name="csX2" fmla="*/ 179 w 587380"/>
                                    <a:gd name="csY2" fmla="*/ 39866 h 76923"/>
                                    <a:gd name="csX3" fmla="*/ 6261 w 587380"/>
                                    <a:gd name="csY3" fmla="*/ 36414 h 76923"/>
                                    <a:gd name="csX4" fmla="*/ 580349 w 587380"/>
                                    <a:gd name="csY4" fmla="*/ 537 h 76923"/>
                                    <a:gd name="csX5" fmla="*/ 586884 w 587380"/>
                                    <a:gd name="csY5" fmla="*/ 2717 h 76923"/>
                                    <a:gd name="csX6" fmla="*/ 584706 w 587380"/>
                                    <a:gd name="csY6" fmla="*/ 9257 h 76923"/>
                                    <a:gd name="csX7" fmla="*/ 261129 w 587380"/>
                                    <a:gd name="csY7" fmla="*/ 76742 h 769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87380" h="76923">
                                      <a:moveTo>
                                        <a:pt x="261129" y="76924"/>
                                      </a:moveTo>
                                      <a:cubicBezTo>
                                        <a:pt x="117811" y="76924"/>
                                        <a:pt x="5535" y="46496"/>
                                        <a:pt x="3628" y="45951"/>
                                      </a:cubicBezTo>
                                      <a:cubicBezTo>
                                        <a:pt x="996" y="45225"/>
                                        <a:pt x="-547" y="42500"/>
                                        <a:pt x="179" y="39866"/>
                                      </a:cubicBezTo>
                                      <a:cubicBezTo>
                                        <a:pt x="906" y="37232"/>
                                        <a:pt x="3628" y="35688"/>
                                        <a:pt x="6261" y="36414"/>
                                      </a:cubicBezTo>
                                      <a:cubicBezTo>
                                        <a:pt x="9438" y="37323"/>
                                        <a:pt x="331653" y="124609"/>
                                        <a:pt x="580349" y="537"/>
                                      </a:cubicBezTo>
                                      <a:cubicBezTo>
                                        <a:pt x="582799" y="-735"/>
                                        <a:pt x="585704" y="355"/>
                                        <a:pt x="586884" y="2717"/>
                                      </a:cubicBezTo>
                                      <a:cubicBezTo>
                                        <a:pt x="588064" y="5169"/>
                                        <a:pt x="587065" y="8076"/>
                                        <a:pt x="584706" y="9257"/>
                                      </a:cubicBezTo>
                                      <a:cubicBezTo>
                                        <a:pt x="480144" y="61483"/>
                                        <a:pt x="362785" y="76742"/>
                                        <a:pt x="261129" y="76742"/>
                                      </a:cubicBezTo>
                                      <a:close/>
                                    </a:path>
                                  </a:pathLst>
                                </a:custGeom>
                                <a:solidFill>
                                  <a:srgbClr val="D28562"/>
                                </a:solidFill>
                                <a:ln w="8148" cap="flat">
                                  <a:noFill/>
                                  <a:prstDash val="solid"/>
                                  <a:miter/>
                                </a:ln>
                              </wps:spPr>
                              <wps:bodyPr/>
                            </wps:wsp>
                            <wps:wsp>
                              <wps:cNvPr id="1896760042" name="Forme libre : forme 1896760042"/>
                              <wps:cNvSpPr/>
                              <wps:spPr>
                                <a:xfrm>
                                  <a:off x="3059543" y="2526213"/>
                                  <a:ext cx="56311" cy="163608"/>
                                </a:xfrm>
                                <a:custGeom>
                                  <a:avLst/>
                                  <a:gdLst>
                                    <a:gd name="csX0" fmla="*/ 51399 w 56311"/>
                                    <a:gd name="csY0" fmla="*/ 163608 h 163608"/>
                                    <a:gd name="csX1" fmla="*/ 47950 w 56311"/>
                                    <a:gd name="csY1" fmla="*/ 162245 h 163608"/>
                                    <a:gd name="csX2" fmla="*/ 26 w 56311"/>
                                    <a:gd name="csY2" fmla="*/ 5476 h 163608"/>
                                    <a:gd name="csX3" fmla="*/ 4383 w 56311"/>
                                    <a:gd name="csY3" fmla="*/ 26 h 163608"/>
                                    <a:gd name="csX4" fmla="*/ 9829 w 56311"/>
                                    <a:gd name="csY4" fmla="*/ 4386 h 163608"/>
                                    <a:gd name="csX5" fmla="*/ 54848 w 56311"/>
                                    <a:gd name="csY5" fmla="*/ 155161 h 163608"/>
                                    <a:gd name="csX6" fmla="*/ 54848 w 56311"/>
                                    <a:gd name="csY6" fmla="*/ 162064 h 163608"/>
                                    <a:gd name="csX7" fmla="*/ 51308 w 56311"/>
                                    <a:gd name="csY7" fmla="*/ 163517 h 1636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6311" h="163608">
                                      <a:moveTo>
                                        <a:pt x="51399" y="163608"/>
                                      </a:moveTo>
                                      <a:cubicBezTo>
                                        <a:pt x="50128" y="163608"/>
                                        <a:pt x="48948" y="163154"/>
                                        <a:pt x="47950" y="162245"/>
                                      </a:cubicBezTo>
                                      <a:cubicBezTo>
                                        <a:pt x="14004" y="129093"/>
                                        <a:pt x="571" y="10562"/>
                                        <a:pt x="26" y="5476"/>
                                      </a:cubicBezTo>
                                      <a:cubicBezTo>
                                        <a:pt x="-246" y="2751"/>
                                        <a:pt x="1660" y="389"/>
                                        <a:pt x="4383" y="26"/>
                                      </a:cubicBezTo>
                                      <a:cubicBezTo>
                                        <a:pt x="7196" y="-247"/>
                                        <a:pt x="9465" y="1661"/>
                                        <a:pt x="9829" y="4386"/>
                                      </a:cubicBezTo>
                                      <a:cubicBezTo>
                                        <a:pt x="9919" y="5566"/>
                                        <a:pt x="23443" y="124461"/>
                                        <a:pt x="54848" y="155161"/>
                                      </a:cubicBezTo>
                                      <a:cubicBezTo>
                                        <a:pt x="56754" y="157068"/>
                                        <a:pt x="56845" y="160156"/>
                                        <a:pt x="54848" y="162064"/>
                                      </a:cubicBezTo>
                                      <a:cubicBezTo>
                                        <a:pt x="53850" y="163063"/>
                                        <a:pt x="52579" y="163517"/>
                                        <a:pt x="51308" y="163517"/>
                                      </a:cubicBezTo>
                                      <a:close/>
                                    </a:path>
                                  </a:pathLst>
                                </a:custGeom>
                                <a:solidFill>
                                  <a:srgbClr val="D28562"/>
                                </a:solidFill>
                                <a:ln w="8148" cap="flat">
                                  <a:noFill/>
                                  <a:prstDash val="solid"/>
                                  <a:miter/>
                                </a:ln>
                              </wps:spPr>
                              <wps:bodyPr/>
                            </wps:wsp>
                            <wps:wsp>
                              <wps:cNvPr id="599023228" name="Forme libre : forme 599023228"/>
                              <wps:cNvSpPr/>
                              <wps:spPr>
                                <a:xfrm>
                                  <a:off x="3032401" y="2523600"/>
                                  <a:ext cx="22180" cy="154958"/>
                                </a:xfrm>
                                <a:custGeom>
                                  <a:avLst/>
                                  <a:gdLst>
                                    <a:gd name="csX0" fmla="*/ 13463 w 22180"/>
                                    <a:gd name="csY0" fmla="*/ 154958 h 154958"/>
                                    <a:gd name="csX1" fmla="*/ 8833 w 22180"/>
                                    <a:gd name="csY1" fmla="*/ 151688 h 154958"/>
                                    <a:gd name="csX2" fmla="*/ 12555 w 22180"/>
                                    <a:gd name="csY2" fmla="*/ 3547 h 154958"/>
                                    <a:gd name="csX3" fmla="*/ 18636 w 22180"/>
                                    <a:gd name="csY3" fmla="*/ 187 h 154958"/>
                                    <a:gd name="csX4" fmla="*/ 21994 w 22180"/>
                                    <a:gd name="csY4" fmla="*/ 6272 h 154958"/>
                                    <a:gd name="csX5" fmla="*/ 18091 w 22180"/>
                                    <a:gd name="csY5" fmla="*/ 148328 h 154958"/>
                                    <a:gd name="csX6" fmla="*/ 15096 w 22180"/>
                                    <a:gd name="csY6" fmla="*/ 154595 h 154958"/>
                                    <a:gd name="csX7" fmla="*/ 13463 w 22180"/>
                                    <a:gd name="csY7" fmla="*/ 154868 h 1549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2180" h="154958">
                                      <a:moveTo>
                                        <a:pt x="13463" y="154958"/>
                                      </a:moveTo>
                                      <a:cubicBezTo>
                                        <a:pt x="11466" y="154958"/>
                                        <a:pt x="9560" y="153687"/>
                                        <a:pt x="8833" y="151688"/>
                                      </a:cubicBezTo>
                                      <a:cubicBezTo>
                                        <a:pt x="-12587" y="91469"/>
                                        <a:pt x="11556" y="7090"/>
                                        <a:pt x="12555" y="3547"/>
                                      </a:cubicBezTo>
                                      <a:cubicBezTo>
                                        <a:pt x="13281" y="913"/>
                                        <a:pt x="16095" y="-540"/>
                                        <a:pt x="18636" y="187"/>
                                      </a:cubicBezTo>
                                      <a:cubicBezTo>
                                        <a:pt x="21268" y="913"/>
                                        <a:pt x="22720" y="3638"/>
                                        <a:pt x="21994" y="6272"/>
                                      </a:cubicBezTo>
                                      <a:cubicBezTo>
                                        <a:pt x="21722" y="7090"/>
                                        <a:pt x="-2240" y="91197"/>
                                        <a:pt x="18091" y="148328"/>
                                      </a:cubicBezTo>
                                      <a:cubicBezTo>
                                        <a:pt x="18999" y="150871"/>
                                        <a:pt x="17638" y="153687"/>
                                        <a:pt x="15096" y="154595"/>
                                      </a:cubicBezTo>
                                      <a:cubicBezTo>
                                        <a:pt x="14552" y="154777"/>
                                        <a:pt x="14007" y="154868"/>
                                        <a:pt x="13463" y="154868"/>
                                      </a:cubicBezTo>
                                      <a:close/>
                                    </a:path>
                                  </a:pathLst>
                                </a:custGeom>
                                <a:solidFill>
                                  <a:srgbClr val="D28562"/>
                                </a:solidFill>
                                <a:ln w="8148" cap="flat">
                                  <a:noFill/>
                                  <a:prstDash val="solid"/>
                                  <a:miter/>
                                </a:ln>
                              </wps:spPr>
                              <wps:bodyPr/>
                            </wps:wsp>
                            <wps:wsp>
                              <wps:cNvPr id="1695266417" name="Forme libre : forme 1695266417"/>
                              <wps:cNvSpPr/>
                              <wps:spPr>
                                <a:xfrm>
                                  <a:off x="2895364" y="2480529"/>
                                  <a:ext cx="12911" cy="57609"/>
                                </a:xfrm>
                                <a:custGeom>
                                  <a:avLst/>
                                  <a:gdLst>
                                    <a:gd name="csX0" fmla="*/ 4913 w 12911"/>
                                    <a:gd name="csY0" fmla="*/ 57609 h 57609"/>
                                    <a:gd name="csX1" fmla="*/ 4550 w 12911"/>
                                    <a:gd name="csY1" fmla="*/ 57609 h 57609"/>
                                    <a:gd name="csX2" fmla="*/ 11 w 12911"/>
                                    <a:gd name="csY2" fmla="*/ 52432 h 57609"/>
                                    <a:gd name="csX3" fmla="*/ 3188 w 12911"/>
                                    <a:gd name="csY3" fmla="*/ 4565 h 57609"/>
                                    <a:gd name="csX4" fmla="*/ 8362 w 12911"/>
                                    <a:gd name="csY4" fmla="*/ 24 h 57609"/>
                                    <a:gd name="csX5" fmla="*/ 12900 w 12911"/>
                                    <a:gd name="csY5" fmla="*/ 5201 h 57609"/>
                                    <a:gd name="csX6" fmla="*/ 9723 w 12911"/>
                                    <a:gd name="csY6" fmla="*/ 53068 h 57609"/>
                                    <a:gd name="csX7" fmla="*/ 4822 w 12911"/>
                                    <a:gd name="csY7" fmla="*/ 57609 h 576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911" h="57609">
                                      <a:moveTo>
                                        <a:pt x="4913" y="57609"/>
                                      </a:moveTo>
                                      <a:cubicBezTo>
                                        <a:pt x="4913" y="57609"/>
                                        <a:pt x="4731" y="57609"/>
                                        <a:pt x="4550" y="57609"/>
                                      </a:cubicBezTo>
                                      <a:cubicBezTo>
                                        <a:pt x="1827" y="57427"/>
                                        <a:pt x="-170" y="55066"/>
                                        <a:pt x="11" y="52432"/>
                                      </a:cubicBezTo>
                                      <a:lnTo>
                                        <a:pt x="3188" y="4565"/>
                                      </a:lnTo>
                                      <a:cubicBezTo>
                                        <a:pt x="3370" y="1840"/>
                                        <a:pt x="5639" y="-249"/>
                                        <a:pt x="8362" y="24"/>
                                      </a:cubicBezTo>
                                      <a:cubicBezTo>
                                        <a:pt x="11085" y="206"/>
                                        <a:pt x="13082" y="2567"/>
                                        <a:pt x="12900" y="5201"/>
                                      </a:cubicBezTo>
                                      <a:lnTo>
                                        <a:pt x="9723" y="53068"/>
                                      </a:lnTo>
                                      <a:cubicBezTo>
                                        <a:pt x="9542" y="55702"/>
                                        <a:pt x="7363" y="57609"/>
                                        <a:pt x="4822" y="57609"/>
                                      </a:cubicBezTo>
                                      <a:close/>
                                    </a:path>
                                  </a:pathLst>
                                </a:custGeom>
                                <a:solidFill>
                                  <a:srgbClr val="D28562"/>
                                </a:solidFill>
                                <a:ln w="8148" cap="flat">
                                  <a:noFill/>
                                  <a:prstDash val="solid"/>
                                  <a:miter/>
                                </a:ln>
                              </wps:spPr>
                              <wps:bodyPr/>
                            </wps:wsp>
                            <wps:wsp>
                              <wps:cNvPr id="1296478859" name="Forme libre : forme 1296478859"/>
                              <wps:cNvSpPr/>
                              <wps:spPr>
                                <a:xfrm>
                                  <a:off x="3147066" y="2506348"/>
                                  <a:ext cx="10891" cy="57766"/>
                                </a:xfrm>
                                <a:custGeom>
                                  <a:avLst/>
                                  <a:gdLst>
                                    <a:gd name="csX0" fmla="*/ 5991 w 10891"/>
                                    <a:gd name="csY0" fmla="*/ 57767 h 57766"/>
                                    <a:gd name="csX1" fmla="*/ 1089 w 10891"/>
                                    <a:gd name="csY1" fmla="*/ 52953 h 57766"/>
                                    <a:gd name="csX2" fmla="*/ 0 w 10891"/>
                                    <a:gd name="csY2" fmla="*/ 4996 h 57766"/>
                                    <a:gd name="csX3" fmla="*/ 4811 w 10891"/>
                                    <a:gd name="csY3" fmla="*/ 0 h 57766"/>
                                    <a:gd name="csX4" fmla="*/ 4901 w 10891"/>
                                    <a:gd name="csY4" fmla="*/ 0 h 57766"/>
                                    <a:gd name="csX5" fmla="*/ 9802 w 10891"/>
                                    <a:gd name="csY5" fmla="*/ 4814 h 57766"/>
                                    <a:gd name="csX6" fmla="*/ 10892 w 10891"/>
                                    <a:gd name="csY6" fmla="*/ 52771 h 57766"/>
                                    <a:gd name="csX7" fmla="*/ 6081 w 10891"/>
                                    <a:gd name="csY7" fmla="*/ 57767 h 57766"/>
                                    <a:gd name="csX8" fmla="*/ 5991 w 10891"/>
                                    <a:gd name="csY8" fmla="*/ 57767 h 577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891" h="57766">
                                      <a:moveTo>
                                        <a:pt x="5991" y="57767"/>
                                      </a:moveTo>
                                      <a:cubicBezTo>
                                        <a:pt x="3358" y="57767"/>
                                        <a:pt x="1180" y="55678"/>
                                        <a:pt x="1089" y="52953"/>
                                      </a:cubicBezTo>
                                      <a:lnTo>
                                        <a:pt x="0" y="4996"/>
                                      </a:lnTo>
                                      <a:cubicBezTo>
                                        <a:pt x="0" y="2271"/>
                                        <a:pt x="2088" y="0"/>
                                        <a:pt x="4811" y="0"/>
                                      </a:cubicBezTo>
                                      <a:cubicBezTo>
                                        <a:pt x="4811" y="0"/>
                                        <a:pt x="4811" y="0"/>
                                        <a:pt x="4901" y="0"/>
                                      </a:cubicBezTo>
                                      <a:cubicBezTo>
                                        <a:pt x="7533" y="0"/>
                                        <a:pt x="9712" y="2089"/>
                                        <a:pt x="9802" y="4814"/>
                                      </a:cubicBezTo>
                                      <a:lnTo>
                                        <a:pt x="10892" y="52771"/>
                                      </a:lnTo>
                                      <a:cubicBezTo>
                                        <a:pt x="10892" y="55496"/>
                                        <a:pt x="8804" y="57767"/>
                                        <a:pt x="6081" y="57767"/>
                                      </a:cubicBezTo>
                                      <a:cubicBezTo>
                                        <a:pt x="6081" y="57767"/>
                                        <a:pt x="6081" y="57767"/>
                                        <a:pt x="5991" y="57767"/>
                                      </a:cubicBezTo>
                                      <a:close/>
                                    </a:path>
                                  </a:pathLst>
                                </a:custGeom>
                                <a:solidFill>
                                  <a:srgbClr val="D28562"/>
                                </a:solidFill>
                                <a:ln w="8148" cap="flat">
                                  <a:noFill/>
                                  <a:prstDash val="solid"/>
                                  <a:miter/>
                                </a:ln>
                              </wps:spPr>
                              <wps:bodyPr/>
                            </wps:wsp>
                            <wps:wsp>
                              <wps:cNvPr id="38333506" name="Forme libre : forme 38333506"/>
                              <wps:cNvSpPr/>
                              <wps:spPr>
                                <a:xfrm>
                                  <a:off x="3170847" y="2505963"/>
                                  <a:ext cx="10891" cy="57788"/>
                                </a:xfrm>
                                <a:custGeom>
                                  <a:avLst/>
                                  <a:gdLst>
                                    <a:gd name="csX0" fmla="*/ 5991 w 10891"/>
                                    <a:gd name="csY0" fmla="*/ 57788 h 57788"/>
                                    <a:gd name="csX1" fmla="*/ 1089 w 10891"/>
                                    <a:gd name="csY1" fmla="*/ 52974 h 57788"/>
                                    <a:gd name="csX2" fmla="*/ 0 w 10891"/>
                                    <a:gd name="csY2" fmla="*/ 5017 h 57788"/>
                                    <a:gd name="csX3" fmla="*/ 4811 w 10891"/>
                                    <a:gd name="csY3" fmla="*/ 21 h 57788"/>
                                    <a:gd name="csX4" fmla="*/ 9803 w 10891"/>
                                    <a:gd name="csY4" fmla="*/ 4835 h 57788"/>
                                    <a:gd name="csX5" fmla="*/ 10892 w 10891"/>
                                    <a:gd name="csY5" fmla="*/ 52793 h 57788"/>
                                    <a:gd name="csX6" fmla="*/ 6081 w 10891"/>
                                    <a:gd name="csY6" fmla="*/ 57788 h 57788"/>
                                    <a:gd name="csX7" fmla="*/ 5991 w 10891"/>
                                    <a:gd name="csY7" fmla="*/ 57788 h 577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0891" h="57788">
                                      <a:moveTo>
                                        <a:pt x="5991" y="57788"/>
                                      </a:moveTo>
                                      <a:cubicBezTo>
                                        <a:pt x="3358" y="57788"/>
                                        <a:pt x="1180" y="55699"/>
                                        <a:pt x="1089" y="52974"/>
                                      </a:cubicBezTo>
                                      <a:lnTo>
                                        <a:pt x="0" y="5017"/>
                                      </a:lnTo>
                                      <a:cubicBezTo>
                                        <a:pt x="0" y="2292"/>
                                        <a:pt x="2088" y="21"/>
                                        <a:pt x="4811" y="21"/>
                                      </a:cubicBezTo>
                                      <a:cubicBezTo>
                                        <a:pt x="7806" y="-251"/>
                                        <a:pt x="9803" y="2110"/>
                                        <a:pt x="9803" y="4835"/>
                                      </a:cubicBezTo>
                                      <a:lnTo>
                                        <a:pt x="10892" y="52793"/>
                                      </a:lnTo>
                                      <a:cubicBezTo>
                                        <a:pt x="10892" y="55518"/>
                                        <a:pt x="8804" y="57788"/>
                                        <a:pt x="6081" y="57788"/>
                                      </a:cubicBezTo>
                                      <a:cubicBezTo>
                                        <a:pt x="6081" y="57788"/>
                                        <a:pt x="6081" y="57788"/>
                                        <a:pt x="5991" y="57788"/>
                                      </a:cubicBezTo>
                                      <a:close/>
                                    </a:path>
                                  </a:pathLst>
                                </a:custGeom>
                                <a:solidFill>
                                  <a:srgbClr val="D28562"/>
                                </a:solidFill>
                                <a:ln w="8148" cap="flat">
                                  <a:noFill/>
                                  <a:prstDash val="solid"/>
                                  <a:miter/>
                                </a:ln>
                              </wps:spPr>
                              <wps:bodyPr/>
                            </wps:wsp>
                            <wps:wsp>
                              <wps:cNvPr id="737984989" name="Forme libre : forme 737984989"/>
                              <wps:cNvSpPr/>
                              <wps:spPr>
                                <a:xfrm>
                                  <a:off x="3384235" y="2467619"/>
                                  <a:ext cx="10891" cy="57802"/>
                                </a:xfrm>
                                <a:custGeom>
                                  <a:avLst/>
                                  <a:gdLst>
                                    <a:gd name="csX0" fmla="*/ 5991 w 10891"/>
                                    <a:gd name="csY0" fmla="*/ 57803 h 57802"/>
                                    <a:gd name="csX1" fmla="*/ 1089 w 10891"/>
                                    <a:gd name="csY1" fmla="*/ 52989 h 57802"/>
                                    <a:gd name="csX2" fmla="*/ 0 w 10891"/>
                                    <a:gd name="csY2" fmla="*/ 5031 h 57802"/>
                                    <a:gd name="csX3" fmla="*/ 4811 w 10891"/>
                                    <a:gd name="csY3" fmla="*/ 36 h 57802"/>
                                    <a:gd name="csX4" fmla="*/ 9802 w 10891"/>
                                    <a:gd name="csY4" fmla="*/ 4850 h 57802"/>
                                    <a:gd name="csX5" fmla="*/ 10892 w 10891"/>
                                    <a:gd name="csY5" fmla="*/ 52807 h 57802"/>
                                    <a:gd name="csX6" fmla="*/ 6081 w 10891"/>
                                    <a:gd name="csY6" fmla="*/ 57803 h 57802"/>
                                    <a:gd name="csX7" fmla="*/ 5991 w 10891"/>
                                    <a:gd name="csY7" fmla="*/ 57803 h 578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0891" h="57802">
                                      <a:moveTo>
                                        <a:pt x="5991" y="57803"/>
                                      </a:moveTo>
                                      <a:cubicBezTo>
                                        <a:pt x="3358" y="57803"/>
                                        <a:pt x="1180" y="55714"/>
                                        <a:pt x="1089" y="52989"/>
                                      </a:cubicBezTo>
                                      <a:lnTo>
                                        <a:pt x="0" y="5031"/>
                                      </a:lnTo>
                                      <a:cubicBezTo>
                                        <a:pt x="0" y="2307"/>
                                        <a:pt x="2087" y="36"/>
                                        <a:pt x="4811" y="36"/>
                                      </a:cubicBezTo>
                                      <a:cubicBezTo>
                                        <a:pt x="7443" y="-328"/>
                                        <a:pt x="9802" y="2125"/>
                                        <a:pt x="9802" y="4850"/>
                                      </a:cubicBezTo>
                                      <a:lnTo>
                                        <a:pt x="10892" y="52807"/>
                                      </a:lnTo>
                                      <a:cubicBezTo>
                                        <a:pt x="10892" y="55532"/>
                                        <a:pt x="8804" y="57803"/>
                                        <a:pt x="6081" y="57803"/>
                                      </a:cubicBezTo>
                                      <a:cubicBezTo>
                                        <a:pt x="6081" y="57803"/>
                                        <a:pt x="6081" y="57803"/>
                                        <a:pt x="5991" y="57803"/>
                                      </a:cubicBezTo>
                                      <a:close/>
                                    </a:path>
                                  </a:pathLst>
                                </a:custGeom>
                                <a:solidFill>
                                  <a:srgbClr val="D28562"/>
                                </a:solidFill>
                                <a:ln w="8148" cap="flat">
                                  <a:noFill/>
                                  <a:prstDash val="solid"/>
                                  <a:miter/>
                                </a:ln>
                              </wps:spPr>
                              <wps:bodyPr/>
                            </wps:wsp>
                            <wps:wsp>
                              <wps:cNvPr id="803467425" name="Forme libre : forme 803467425"/>
                              <wps:cNvSpPr/>
                              <wps:spPr>
                                <a:xfrm>
                                  <a:off x="2871504" y="1565729"/>
                                  <a:ext cx="595508" cy="952730"/>
                                </a:xfrm>
                                <a:custGeom>
                                  <a:avLst/>
                                  <a:gdLst>
                                    <a:gd name="csX0" fmla="*/ 180895 w 595508"/>
                                    <a:gd name="csY0" fmla="*/ 13988 h 952730"/>
                                    <a:gd name="csX1" fmla="*/ 347085 w 595508"/>
                                    <a:gd name="csY1" fmla="*/ 0 h 952730"/>
                                    <a:gd name="csX2" fmla="*/ 546949 w 595508"/>
                                    <a:gd name="csY2" fmla="*/ 65851 h 952730"/>
                                    <a:gd name="csX3" fmla="*/ 544136 w 595508"/>
                                    <a:gd name="csY3" fmla="*/ 315629 h 952730"/>
                                    <a:gd name="csX4" fmla="*/ 595509 w 595508"/>
                                    <a:gd name="csY4" fmla="*/ 897658 h 952730"/>
                                    <a:gd name="csX5" fmla="*/ 0 w 595508"/>
                                    <a:gd name="csY5" fmla="*/ 920910 h 952730"/>
                                    <a:gd name="csX6" fmla="*/ 59723 w 595508"/>
                                    <a:gd name="csY6" fmla="*/ 69756 h 952730"/>
                                    <a:gd name="csX7" fmla="*/ 180804 w 595508"/>
                                    <a:gd name="csY7" fmla="*/ 13897 h 95273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95508" h="952730">
                                      <a:moveTo>
                                        <a:pt x="180895" y="13988"/>
                                      </a:moveTo>
                                      <a:cubicBezTo>
                                        <a:pt x="180895" y="13988"/>
                                        <a:pt x="246972" y="69665"/>
                                        <a:pt x="347085" y="0"/>
                                      </a:cubicBezTo>
                                      <a:lnTo>
                                        <a:pt x="546949" y="65851"/>
                                      </a:lnTo>
                                      <a:cubicBezTo>
                                        <a:pt x="546949" y="65851"/>
                                        <a:pt x="486500" y="179568"/>
                                        <a:pt x="544136" y="315629"/>
                                      </a:cubicBezTo>
                                      <a:lnTo>
                                        <a:pt x="595509" y="897658"/>
                                      </a:lnTo>
                                      <a:cubicBezTo>
                                        <a:pt x="595509" y="897658"/>
                                        <a:pt x="303336" y="1004199"/>
                                        <a:pt x="0" y="920910"/>
                                      </a:cubicBezTo>
                                      <a:lnTo>
                                        <a:pt x="59723" y="69756"/>
                                      </a:lnTo>
                                      <a:lnTo>
                                        <a:pt x="180804" y="13897"/>
                                      </a:lnTo>
                                      <a:close/>
                                    </a:path>
                                  </a:pathLst>
                                </a:custGeom>
                                <a:solidFill>
                                  <a:srgbClr val="3D4D5C"/>
                                </a:solidFill>
                                <a:ln w="8148" cap="flat">
                                  <a:noFill/>
                                  <a:prstDash val="solid"/>
                                  <a:miter/>
                                </a:ln>
                              </wps:spPr>
                              <wps:bodyPr/>
                            </wps:wsp>
                            <wps:wsp>
                              <wps:cNvPr id="702595257" name="Forme libre : forme 702595257"/>
                              <wps:cNvSpPr/>
                              <wps:spPr>
                                <a:xfrm>
                                  <a:off x="2863402" y="2557096"/>
                                  <a:ext cx="74654" cy="106748"/>
                                </a:xfrm>
                                <a:custGeom>
                                  <a:avLst/>
                                  <a:gdLst>
                                    <a:gd name="csX0" fmla="*/ 4925 w 74654"/>
                                    <a:gd name="csY0" fmla="*/ 106748 h 106748"/>
                                    <a:gd name="csX1" fmla="*/ 24 w 74654"/>
                                    <a:gd name="csY1" fmla="*/ 102298 h 106748"/>
                                    <a:gd name="csX2" fmla="*/ 4471 w 74654"/>
                                    <a:gd name="csY2" fmla="*/ 97030 h 106748"/>
                                    <a:gd name="csX3" fmla="*/ 59657 w 74654"/>
                                    <a:gd name="csY3" fmla="*/ 49890 h 106748"/>
                                    <a:gd name="csX4" fmla="*/ 64648 w 74654"/>
                                    <a:gd name="csY4" fmla="*/ 5293 h 106748"/>
                                    <a:gd name="csX5" fmla="*/ 69096 w 74654"/>
                                    <a:gd name="csY5" fmla="*/ 25 h 106748"/>
                                    <a:gd name="csX6" fmla="*/ 74360 w 74654"/>
                                    <a:gd name="csY6" fmla="*/ 4476 h 106748"/>
                                    <a:gd name="csX7" fmla="*/ 53121 w 74654"/>
                                    <a:gd name="csY7" fmla="*/ 83133 h 106748"/>
                                    <a:gd name="csX8" fmla="*/ 5198 w 74654"/>
                                    <a:gd name="csY8" fmla="*/ 106748 h 106748"/>
                                    <a:gd name="csX9" fmla="*/ 4744 w 74654"/>
                                    <a:gd name="csY9" fmla="*/ 106748 h 1067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4654" h="106748">
                                      <a:moveTo>
                                        <a:pt x="4925" y="106748"/>
                                      </a:moveTo>
                                      <a:cubicBezTo>
                                        <a:pt x="2384" y="106748"/>
                                        <a:pt x="296" y="104841"/>
                                        <a:pt x="24" y="102298"/>
                                      </a:cubicBezTo>
                                      <a:cubicBezTo>
                                        <a:pt x="-248" y="99573"/>
                                        <a:pt x="1839" y="97211"/>
                                        <a:pt x="4471" y="97030"/>
                                      </a:cubicBezTo>
                                      <a:cubicBezTo>
                                        <a:pt x="32245" y="94668"/>
                                        <a:pt x="50852" y="78773"/>
                                        <a:pt x="59657" y="49890"/>
                                      </a:cubicBezTo>
                                      <a:cubicBezTo>
                                        <a:pt x="66464" y="27546"/>
                                        <a:pt x="64648" y="5475"/>
                                        <a:pt x="64648" y="5293"/>
                                      </a:cubicBezTo>
                                      <a:cubicBezTo>
                                        <a:pt x="64376" y="2568"/>
                                        <a:pt x="66373" y="207"/>
                                        <a:pt x="69096" y="25"/>
                                      </a:cubicBezTo>
                                      <a:cubicBezTo>
                                        <a:pt x="71819" y="-248"/>
                                        <a:pt x="74179" y="1751"/>
                                        <a:pt x="74360" y="4476"/>
                                      </a:cubicBezTo>
                                      <a:cubicBezTo>
                                        <a:pt x="74542" y="6474"/>
                                        <a:pt x="78263" y="53250"/>
                                        <a:pt x="53121" y="83133"/>
                                      </a:cubicBezTo>
                                      <a:cubicBezTo>
                                        <a:pt x="41322" y="97120"/>
                                        <a:pt x="25257" y="105113"/>
                                        <a:pt x="5198" y="106748"/>
                                      </a:cubicBezTo>
                                      <a:cubicBezTo>
                                        <a:pt x="5016" y="106748"/>
                                        <a:pt x="4925" y="106748"/>
                                        <a:pt x="4744" y="106748"/>
                                      </a:cubicBezTo>
                                      <a:close/>
                                    </a:path>
                                  </a:pathLst>
                                </a:custGeom>
                                <a:solidFill>
                                  <a:srgbClr val="D28562"/>
                                </a:solidFill>
                                <a:ln w="8148" cap="flat">
                                  <a:noFill/>
                                  <a:prstDash val="solid"/>
                                  <a:miter/>
                                </a:ln>
                              </wps:spPr>
                              <wps:bodyPr/>
                            </wps:wsp>
                            <wps:wsp>
                              <wps:cNvPr id="974567232" name="Forme libre : forme 974567232"/>
                              <wps:cNvSpPr/>
                              <wps:spPr>
                                <a:xfrm>
                                  <a:off x="3047653" y="3282361"/>
                                  <a:ext cx="77110" cy="117829"/>
                                </a:xfrm>
                                <a:custGeom>
                                  <a:avLst/>
                                  <a:gdLst>
                                    <a:gd name="csX0" fmla="*/ 72274 w 77110"/>
                                    <a:gd name="csY0" fmla="*/ 117830 h 117829"/>
                                    <a:gd name="csX1" fmla="*/ 68099 w 77110"/>
                                    <a:gd name="csY1" fmla="*/ 115559 h 117829"/>
                                    <a:gd name="csX2" fmla="*/ 752 w 77110"/>
                                    <a:gd name="csY2" fmla="*/ 7473 h 117829"/>
                                    <a:gd name="csX3" fmla="*/ 2294 w 77110"/>
                                    <a:gd name="csY3" fmla="*/ 752 h 117829"/>
                                    <a:gd name="csX4" fmla="*/ 9011 w 77110"/>
                                    <a:gd name="csY4" fmla="*/ 2296 h 117829"/>
                                    <a:gd name="csX5" fmla="*/ 76359 w 77110"/>
                                    <a:gd name="csY5" fmla="*/ 110382 h 117829"/>
                                    <a:gd name="csX6" fmla="*/ 74816 w 77110"/>
                                    <a:gd name="csY6" fmla="*/ 117103 h 117829"/>
                                    <a:gd name="csX7" fmla="*/ 72184 w 77110"/>
                                    <a:gd name="csY7" fmla="*/ 117830 h 1178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7110" h="117829">
                                      <a:moveTo>
                                        <a:pt x="72274" y="117830"/>
                                      </a:moveTo>
                                      <a:cubicBezTo>
                                        <a:pt x="70640" y="117830"/>
                                        <a:pt x="69007" y="117013"/>
                                        <a:pt x="68099" y="115559"/>
                                      </a:cubicBezTo>
                                      <a:lnTo>
                                        <a:pt x="752" y="7473"/>
                                      </a:lnTo>
                                      <a:cubicBezTo>
                                        <a:pt x="-701" y="5203"/>
                                        <a:pt x="25" y="2115"/>
                                        <a:pt x="2294" y="752"/>
                                      </a:cubicBezTo>
                                      <a:cubicBezTo>
                                        <a:pt x="4564" y="-701"/>
                                        <a:pt x="7650" y="25"/>
                                        <a:pt x="9011" y="2296"/>
                                      </a:cubicBezTo>
                                      <a:lnTo>
                                        <a:pt x="76359" y="110382"/>
                                      </a:lnTo>
                                      <a:cubicBezTo>
                                        <a:pt x="77811" y="112653"/>
                                        <a:pt x="77085" y="115741"/>
                                        <a:pt x="74816" y="117103"/>
                                      </a:cubicBezTo>
                                      <a:cubicBezTo>
                                        <a:pt x="73999" y="117648"/>
                                        <a:pt x="73091" y="117830"/>
                                        <a:pt x="72184" y="117830"/>
                                      </a:cubicBezTo>
                                      <a:close/>
                                    </a:path>
                                  </a:pathLst>
                                </a:custGeom>
                                <a:solidFill>
                                  <a:srgbClr val="D28562"/>
                                </a:solidFill>
                                <a:ln w="8148" cap="flat">
                                  <a:noFill/>
                                  <a:prstDash val="solid"/>
                                  <a:miter/>
                                </a:ln>
                              </wps:spPr>
                              <wps:bodyPr/>
                            </wps:wsp>
                            <wps:wsp>
                              <wps:cNvPr id="152502111" name="Forme libre : forme 152502111"/>
                              <wps:cNvSpPr/>
                              <wps:spPr>
                                <a:xfrm>
                                  <a:off x="3331293" y="3303506"/>
                                  <a:ext cx="22924" cy="128565"/>
                                </a:xfrm>
                                <a:custGeom>
                                  <a:avLst/>
                                  <a:gdLst>
                                    <a:gd name="csX0" fmla="*/ 4927 w 22924"/>
                                    <a:gd name="csY0" fmla="*/ 128565 h 128565"/>
                                    <a:gd name="csX1" fmla="*/ 4383 w 22924"/>
                                    <a:gd name="csY1" fmla="*/ 128565 h 128565"/>
                                    <a:gd name="csX2" fmla="*/ 26 w 22924"/>
                                    <a:gd name="csY2" fmla="*/ 123115 h 128565"/>
                                    <a:gd name="csX3" fmla="*/ 13096 w 22924"/>
                                    <a:gd name="csY3" fmla="*/ 4403 h 128565"/>
                                    <a:gd name="csX4" fmla="*/ 18542 w 22924"/>
                                    <a:gd name="csY4" fmla="*/ 43 h 128565"/>
                                    <a:gd name="csX5" fmla="*/ 22899 w 22924"/>
                                    <a:gd name="csY5" fmla="*/ 5492 h 128565"/>
                                    <a:gd name="csX6" fmla="*/ 9829 w 22924"/>
                                    <a:gd name="csY6" fmla="*/ 124205 h 128565"/>
                                    <a:gd name="csX7" fmla="*/ 4927 w 22924"/>
                                    <a:gd name="csY7" fmla="*/ 128565 h 1285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2924" h="128565">
                                      <a:moveTo>
                                        <a:pt x="4927" y="128565"/>
                                      </a:moveTo>
                                      <a:cubicBezTo>
                                        <a:pt x="4927" y="128565"/>
                                        <a:pt x="4564" y="128565"/>
                                        <a:pt x="4383" y="128565"/>
                                      </a:cubicBezTo>
                                      <a:cubicBezTo>
                                        <a:pt x="1660" y="128293"/>
                                        <a:pt x="-246" y="125840"/>
                                        <a:pt x="26" y="123115"/>
                                      </a:cubicBezTo>
                                      <a:lnTo>
                                        <a:pt x="13096" y="4403"/>
                                      </a:lnTo>
                                      <a:cubicBezTo>
                                        <a:pt x="13368" y="1678"/>
                                        <a:pt x="15728" y="-320"/>
                                        <a:pt x="18542" y="43"/>
                                      </a:cubicBezTo>
                                      <a:cubicBezTo>
                                        <a:pt x="21265" y="315"/>
                                        <a:pt x="23171" y="2768"/>
                                        <a:pt x="22899" y="5492"/>
                                      </a:cubicBezTo>
                                      <a:lnTo>
                                        <a:pt x="9829" y="124205"/>
                                      </a:lnTo>
                                      <a:cubicBezTo>
                                        <a:pt x="9556" y="126748"/>
                                        <a:pt x="7469" y="128565"/>
                                        <a:pt x="4927" y="128565"/>
                                      </a:cubicBezTo>
                                      <a:close/>
                                    </a:path>
                                  </a:pathLst>
                                </a:custGeom>
                                <a:solidFill>
                                  <a:srgbClr val="D28562"/>
                                </a:solidFill>
                                <a:ln w="8148" cap="flat">
                                  <a:noFill/>
                                  <a:prstDash val="solid"/>
                                  <a:miter/>
                                </a:ln>
                              </wps:spPr>
                              <wps:bodyPr/>
                            </wps:wsp>
                            <wps:wsp>
                              <wps:cNvPr id="463065867" name="Forme libre : forme 463065867"/>
                              <wps:cNvSpPr/>
                              <wps:spPr>
                                <a:xfrm>
                                  <a:off x="2840044" y="1635576"/>
                                  <a:ext cx="91909" cy="287562"/>
                                </a:xfrm>
                                <a:custGeom>
                                  <a:avLst/>
                                  <a:gdLst>
                                    <a:gd name="csX0" fmla="*/ 91274 w 91909"/>
                                    <a:gd name="csY0" fmla="*/ 0 h 287562"/>
                                    <a:gd name="csX1" fmla="*/ 5683 w 91909"/>
                                    <a:gd name="csY1" fmla="*/ 279752 h 287562"/>
                                    <a:gd name="csX2" fmla="*/ 91909 w 91909"/>
                                    <a:gd name="csY2" fmla="*/ 287563 h 287562"/>
                                  </a:gdLst>
                                  <a:ahLst/>
                                  <a:cxnLst>
                                    <a:cxn ang="0">
                                      <a:pos x="csX0" y="csY0"/>
                                    </a:cxn>
                                    <a:cxn ang="0">
                                      <a:pos x="csX1" y="csY1"/>
                                    </a:cxn>
                                    <a:cxn ang="0">
                                      <a:pos x="csX2" y="csY2"/>
                                    </a:cxn>
                                  </a:cxnLst>
                                  <a:rect l="l" t="t" r="r" b="b"/>
                                  <a:pathLst>
                                    <a:path w="91909" h="287562">
                                      <a:moveTo>
                                        <a:pt x="91274" y="0"/>
                                      </a:moveTo>
                                      <a:cubicBezTo>
                                        <a:pt x="91274" y="0"/>
                                        <a:pt x="-26902" y="48230"/>
                                        <a:pt x="5683" y="279752"/>
                                      </a:cubicBezTo>
                                      <a:lnTo>
                                        <a:pt x="91909" y="287563"/>
                                      </a:lnTo>
                                    </a:path>
                                  </a:pathLst>
                                </a:custGeom>
                                <a:solidFill>
                                  <a:srgbClr val="3D4D5C"/>
                                </a:solidFill>
                                <a:ln w="8148" cap="flat">
                                  <a:noFill/>
                                  <a:prstDash val="solid"/>
                                  <a:miter/>
                                </a:ln>
                              </wps:spPr>
                              <wps:bodyPr/>
                            </wps:wsp>
                            <wps:wsp>
                              <wps:cNvPr id="539706145" name="Forme libre : forme 539706145"/>
                              <wps:cNvSpPr/>
                              <wps:spPr>
                                <a:xfrm>
                                  <a:off x="3343935" y="1803608"/>
                                  <a:ext cx="240094" cy="833623"/>
                                </a:xfrm>
                                <a:custGeom>
                                  <a:avLst/>
                                  <a:gdLst>
                                    <a:gd name="csX0" fmla="*/ 192059 w 240094"/>
                                    <a:gd name="csY0" fmla="*/ 0 h 833623"/>
                                    <a:gd name="csX1" fmla="*/ 240073 w 240094"/>
                                    <a:gd name="csY1" fmla="*/ 431708 h 833623"/>
                                    <a:gd name="csX2" fmla="*/ 66621 w 240094"/>
                                    <a:gd name="csY2" fmla="*/ 833623 h 833623"/>
                                    <a:gd name="csX3" fmla="*/ 0 w 240094"/>
                                    <a:gd name="csY3" fmla="*/ 799199 h 833623"/>
                                    <a:gd name="csX4" fmla="*/ 3903 w 240094"/>
                                    <a:gd name="csY4" fmla="*/ 768045 h 833623"/>
                                    <a:gd name="csX5" fmla="*/ 108827 w 240094"/>
                                    <a:gd name="csY5" fmla="*/ 407184 h 833623"/>
                                    <a:gd name="csX6" fmla="*/ 41116 w 240094"/>
                                    <a:gd name="csY6" fmla="*/ 40873 h 833623"/>
                                    <a:gd name="csX7" fmla="*/ 191968 w 240094"/>
                                    <a:gd name="csY7" fmla="*/ 91 h 8336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40094" h="833623">
                                      <a:moveTo>
                                        <a:pt x="192059" y="0"/>
                                      </a:moveTo>
                                      <a:cubicBezTo>
                                        <a:pt x="192059" y="0"/>
                                        <a:pt x="235626" y="235246"/>
                                        <a:pt x="240073" y="431708"/>
                                      </a:cubicBezTo>
                                      <a:cubicBezTo>
                                        <a:pt x="242342" y="532800"/>
                                        <a:pt x="66621" y="833623"/>
                                        <a:pt x="66621" y="833623"/>
                                      </a:cubicBezTo>
                                      <a:lnTo>
                                        <a:pt x="0" y="799199"/>
                                      </a:lnTo>
                                      <a:cubicBezTo>
                                        <a:pt x="0" y="799199"/>
                                        <a:pt x="1180" y="787664"/>
                                        <a:pt x="3903" y="768045"/>
                                      </a:cubicBezTo>
                                      <a:cubicBezTo>
                                        <a:pt x="13706" y="696836"/>
                                        <a:pt x="43386" y="519629"/>
                                        <a:pt x="108827" y="407184"/>
                                      </a:cubicBezTo>
                                      <a:lnTo>
                                        <a:pt x="41116" y="40873"/>
                                      </a:lnTo>
                                      <a:lnTo>
                                        <a:pt x="191968" y="91"/>
                                      </a:lnTo>
                                      <a:close/>
                                    </a:path>
                                  </a:pathLst>
                                </a:custGeom>
                                <a:solidFill>
                                  <a:srgbClr val="F2D2C5"/>
                                </a:solidFill>
                                <a:ln w="8148" cap="flat">
                                  <a:noFill/>
                                  <a:prstDash val="solid"/>
                                  <a:miter/>
                                </a:ln>
                              </wps:spPr>
                              <wps:bodyPr/>
                            </wps:wsp>
                            <wps:wsp>
                              <wps:cNvPr id="1750719936" name="Forme libre : forme 1750719936"/>
                              <wps:cNvSpPr/>
                              <wps:spPr>
                                <a:xfrm>
                                  <a:off x="3367490" y="1631398"/>
                                  <a:ext cx="199000" cy="324711"/>
                                </a:xfrm>
                                <a:custGeom>
                                  <a:avLst/>
                                  <a:gdLst>
                                    <a:gd name="csX0" fmla="*/ 50237 w 199000"/>
                                    <a:gd name="csY0" fmla="*/ 0 h 324711"/>
                                    <a:gd name="csX1" fmla="*/ 199001 w 199000"/>
                                    <a:gd name="csY1" fmla="*/ 285565 h 324711"/>
                                    <a:gd name="csX2" fmla="*/ 35987 w 199000"/>
                                    <a:gd name="csY2" fmla="*/ 324712 h 324711"/>
                                    <a:gd name="csX3" fmla="*/ 50237 w 199000"/>
                                    <a:gd name="csY3" fmla="*/ 91 h 324711"/>
                                  </a:gdLst>
                                  <a:ahLst/>
                                  <a:cxnLst>
                                    <a:cxn ang="0">
                                      <a:pos x="csX0" y="csY0"/>
                                    </a:cxn>
                                    <a:cxn ang="0">
                                      <a:pos x="csX1" y="csY1"/>
                                    </a:cxn>
                                    <a:cxn ang="0">
                                      <a:pos x="csX2" y="csY2"/>
                                    </a:cxn>
                                    <a:cxn ang="0">
                                      <a:pos x="csX3" y="csY3"/>
                                    </a:cxn>
                                  </a:cxnLst>
                                  <a:rect l="l" t="t" r="r" b="b"/>
                                  <a:pathLst>
                                    <a:path w="199000" h="324711">
                                      <a:moveTo>
                                        <a:pt x="50237" y="0"/>
                                      </a:moveTo>
                                      <a:cubicBezTo>
                                        <a:pt x="50237" y="0"/>
                                        <a:pt x="193736" y="49774"/>
                                        <a:pt x="199001" y="285565"/>
                                      </a:cubicBezTo>
                                      <a:lnTo>
                                        <a:pt x="35987" y="324712"/>
                                      </a:lnTo>
                                      <a:cubicBezTo>
                                        <a:pt x="35987" y="324712"/>
                                        <a:pt x="-53780" y="47594"/>
                                        <a:pt x="50237" y="91"/>
                                      </a:cubicBezTo>
                                      <a:close/>
                                    </a:path>
                                  </a:pathLst>
                                </a:custGeom>
                                <a:solidFill>
                                  <a:srgbClr val="3D4D5C"/>
                                </a:solidFill>
                                <a:ln w="8148" cap="flat">
                                  <a:noFill/>
                                  <a:prstDash val="solid"/>
                                  <a:miter/>
                                </a:ln>
                              </wps:spPr>
                              <wps:bodyPr/>
                            </wps:wsp>
                            <wps:wsp>
                              <wps:cNvPr id="278492327" name="Forme libre : forme 278492327"/>
                              <wps:cNvSpPr/>
                              <wps:spPr>
                                <a:xfrm>
                                  <a:off x="3263817" y="1579989"/>
                                  <a:ext cx="175875" cy="553781"/>
                                </a:xfrm>
                                <a:custGeom>
                                  <a:avLst/>
                                  <a:gdLst>
                                    <a:gd name="csX0" fmla="*/ 5510 w 175875"/>
                                    <a:gd name="csY0" fmla="*/ 0 h 553781"/>
                                    <a:gd name="csX1" fmla="*/ 175876 w 175875"/>
                                    <a:gd name="csY1" fmla="*/ 553781 h 553781"/>
                                    <a:gd name="csX2" fmla="*/ 166345 w 175875"/>
                                    <a:gd name="csY2" fmla="*/ 503371 h 553781"/>
                                    <a:gd name="csX3" fmla="*/ 88923 w 175875"/>
                                    <a:gd name="csY3" fmla="*/ 22707 h 553781"/>
                                    <a:gd name="csX4" fmla="*/ 5419 w 175875"/>
                                    <a:gd name="csY4" fmla="*/ 0 h 553781"/>
                                  </a:gdLst>
                                  <a:ahLst/>
                                  <a:cxnLst>
                                    <a:cxn ang="0">
                                      <a:pos x="csX0" y="csY0"/>
                                    </a:cxn>
                                    <a:cxn ang="0">
                                      <a:pos x="csX1" y="csY1"/>
                                    </a:cxn>
                                    <a:cxn ang="0">
                                      <a:pos x="csX2" y="csY2"/>
                                    </a:cxn>
                                    <a:cxn ang="0">
                                      <a:pos x="csX3" y="csY3"/>
                                    </a:cxn>
                                    <a:cxn ang="0">
                                      <a:pos x="csX4" y="csY4"/>
                                    </a:cxn>
                                  </a:cxnLst>
                                  <a:rect l="l" t="t" r="r" b="b"/>
                                  <a:pathLst>
                                    <a:path w="175875" h="553781">
                                      <a:moveTo>
                                        <a:pt x="5510" y="0"/>
                                      </a:moveTo>
                                      <a:cubicBezTo>
                                        <a:pt x="5510" y="0"/>
                                        <a:pt x="-47587" y="500102"/>
                                        <a:pt x="175876" y="553781"/>
                                      </a:cubicBezTo>
                                      <a:lnTo>
                                        <a:pt x="166345" y="503371"/>
                                      </a:lnTo>
                                      <a:cubicBezTo>
                                        <a:pt x="166345" y="503371"/>
                                        <a:pt x="40364" y="395558"/>
                                        <a:pt x="88923" y="22707"/>
                                      </a:cubicBezTo>
                                      <a:lnTo>
                                        <a:pt x="5419" y="0"/>
                                      </a:lnTo>
                                      <a:close/>
                                    </a:path>
                                  </a:pathLst>
                                </a:custGeom>
                                <a:solidFill>
                                  <a:srgbClr val="D7D7D6"/>
                                </a:solidFill>
                                <a:ln w="8148" cap="flat">
                                  <a:noFill/>
                                  <a:prstDash val="solid"/>
                                  <a:miter/>
                                </a:ln>
                              </wps:spPr>
                              <wps:bodyPr/>
                            </wps:wsp>
                            <wps:wsp>
                              <wps:cNvPr id="766224279" name="Forme libre : forme 766224279"/>
                              <wps:cNvSpPr/>
                              <wps:spPr>
                                <a:xfrm>
                                  <a:off x="3309808" y="2536321"/>
                                  <a:ext cx="112003" cy="185180"/>
                                </a:xfrm>
                                <a:custGeom>
                                  <a:avLst/>
                                  <a:gdLst>
                                    <a:gd name="csX0" fmla="*/ 0 w 112003"/>
                                    <a:gd name="csY0" fmla="*/ 130430 h 185180"/>
                                    <a:gd name="csX1" fmla="*/ 43295 w 112003"/>
                                    <a:gd name="csY1" fmla="*/ 0 h 185180"/>
                                    <a:gd name="csX2" fmla="*/ 112004 w 112003"/>
                                    <a:gd name="csY2" fmla="*/ 81291 h 185180"/>
                                    <a:gd name="csX3" fmla="*/ 108373 w 112003"/>
                                    <a:gd name="csY3" fmla="*/ 168850 h 185180"/>
                                    <a:gd name="csX4" fmla="*/ 17518 w 112003"/>
                                    <a:gd name="csY4" fmla="*/ 184927 h 185180"/>
                                    <a:gd name="csX5" fmla="*/ 91 w 112003"/>
                                    <a:gd name="csY5" fmla="*/ 130430 h 185180"/>
                                  </a:gdLst>
                                  <a:ahLst/>
                                  <a:cxnLst>
                                    <a:cxn ang="0">
                                      <a:pos x="csX0" y="csY0"/>
                                    </a:cxn>
                                    <a:cxn ang="0">
                                      <a:pos x="csX1" y="csY1"/>
                                    </a:cxn>
                                    <a:cxn ang="0">
                                      <a:pos x="csX2" y="csY2"/>
                                    </a:cxn>
                                    <a:cxn ang="0">
                                      <a:pos x="csX3" y="csY3"/>
                                    </a:cxn>
                                    <a:cxn ang="0">
                                      <a:pos x="csX4" y="csY4"/>
                                    </a:cxn>
                                    <a:cxn ang="0">
                                      <a:pos x="csX5" y="csY5"/>
                                    </a:cxn>
                                  </a:cxnLst>
                                  <a:rect l="l" t="t" r="r" b="b"/>
                                  <a:pathLst>
                                    <a:path w="112003" h="185180">
                                      <a:moveTo>
                                        <a:pt x="0" y="130430"/>
                                      </a:moveTo>
                                      <a:cubicBezTo>
                                        <a:pt x="0" y="130430"/>
                                        <a:pt x="16973" y="99094"/>
                                        <a:pt x="43295" y="0"/>
                                      </a:cubicBezTo>
                                      <a:lnTo>
                                        <a:pt x="112004" y="81291"/>
                                      </a:lnTo>
                                      <a:lnTo>
                                        <a:pt x="108373" y="168850"/>
                                      </a:lnTo>
                                      <a:cubicBezTo>
                                        <a:pt x="108373" y="168850"/>
                                        <a:pt x="20785" y="187561"/>
                                        <a:pt x="17518" y="184927"/>
                                      </a:cubicBezTo>
                                      <a:cubicBezTo>
                                        <a:pt x="14250" y="182293"/>
                                        <a:pt x="91" y="130430"/>
                                        <a:pt x="91" y="130430"/>
                                      </a:cubicBezTo>
                                      <a:close/>
                                    </a:path>
                                  </a:pathLst>
                                </a:custGeom>
                                <a:solidFill>
                                  <a:srgbClr val="F2D2C5"/>
                                </a:solidFill>
                                <a:ln w="8148" cap="flat">
                                  <a:noFill/>
                                  <a:prstDash val="solid"/>
                                  <a:miter/>
                                </a:ln>
                              </wps:spPr>
                              <wps:bodyPr/>
                            </wps:wsp>
                            <wps:wsp>
                              <wps:cNvPr id="362390606" name="Forme libre : forme 362390606"/>
                              <wps:cNvSpPr/>
                              <wps:spPr>
                                <a:xfrm>
                                  <a:off x="3286209" y="2621155"/>
                                  <a:ext cx="140141" cy="159494"/>
                                </a:xfrm>
                                <a:custGeom>
                                  <a:avLst/>
                                  <a:gdLst>
                                    <a:gd name="csX0" fmla="*/ 0 w 140141"/>
                                    <a:gd name="csY0" fmla="*/ 0 h 159494"/>
                                    <a:gd name="csX1" fmla="*/ 44656 w 140141"/>
                                    <a:gd name="csY1" fmla="*/ 159495 h 159494"/>
                                    <a:gd name="csX2" fmla="*/ 140141 w 140141"/>
                                    <a:gd name="csY2" fmla="*/ 77113 h 159494"/>
                                    <a:gd name="csX3" fmla="*/ 20332 w 140141"/>
                                    <a:gd name="csY3" fmla="*/ 15895 h 159494"/>
                                    <a:gd name="csX4" fmla="*/ 91 w 140141"/>
                                    <a:gd name="csY4" fmla="*/ 0 h 159494"/>
                                  </a:gdLst>
                                  <a:ahLst/>
                                  <a:cxnLst>
                                    <a:cxn ang="0">
                                      <a:pos x="csX0" y="csY0"/>
                                    </a:cxn>
                                    <a:cxn ang="0">
                                      <a:pos x="csX1" y="csY1"/>
                                    </a:cxn>
                                    <a:cxn ang="0">
                                      <a:pos x="csX2" y="csY2"/>
                                    </a:cxn>
                                    <a:cxn ang="0">
                                      <a:pos x="csX3" y="csY3"/>
                                    </a:cxn>
                                    <a:cxn ang="0">
                                      <a:pos x="csX4" y="csY4"/>
                                    </a:cxn>
                                  </a:cxnLst>
                                  <a:rect l="l" t="t" r="r" b="b"/>
                                  <a:pathLst>
                                    <a:path w="140141" h="159494">
                                      <a:moveTo>
                                        <a:pt x="0" y="0"/>
                                      </a:moveTo>
                                      <a:lnTo>
                                        <a:pt x="44656" y="159495"/>
                                      </a:lnTo>
                                      <a:lnTo>
                                        <a:pt x="140141" y="77113"/>
                                      </a:lnTo>
                                      <a:cubicBezTo>
                                        <a:pt x="140141" y="77113"/>
                                        <a:pt x="70706" y="88194"/>
                                        <a:pt x="20332" y="15895"/>
                                      </a:cubicBezTo>
                                      <a:lnTo>
                                        <a:pt x="91" y="0"/>
                                      </a:lnTo>
                                      <a:close/>
                                    </a:path>
                                  </a:pathLst>
                                </a:custGeom>
                                <a:solidFill>
                                  <a:srgbClr val="EAC891"/>
                                </a:solidFill>
                                <a:ln w="8148" cap="flat">
                                  <a:noFill/>
                                  <a:prstDash val="solid"/>
                                  <a:miter/>
                                </a:ln>
                              </wps:spPr>
                              <wps:bodyPr/>
                            </wps:wsp>
                            <wps:wsp>
                              <wps:cNvPr id="185857113" name="Forme libre : forme 185857113"/>
                              <wps:cNvSpPr/>
                              <wps:spPr>
                                <a:xfrm>
                                  <a:off x="3285219" y="2589912"/>
                                  <a:ext cx="145953" cy="113715"/>
                                </a:xfrm>
                                <a:custGeom>
                                  <a:avLst/>
                                  <a:gdLst>
                                    <a:gd name="csX0" fmla="*/ 129332 w 145953"/>
                                    <a:gd name="csY0" fmla="*/ 113715 h 113715"/>
                                    <a:gd name="csX1" fmla="*/ 173 w 145953"/>
                                    <a:gd name="csY1" fmla="*/ 6174 h 113715"/>
                                    <a:gd name="csX2" fmla="*/ 3622 w 145953"/>
                                    <a:gd name="csY2" fmla="*/ 180 h 113715"/>
                                    <a:gd name="csX3" fmla="*/ 9613 w 145953"/>
                                    <a:gd name="csY3" fmla="*/ 3631 h 113715"/>
                                    <a:gd name="csX4" fmla="*/ 140677 w 145953"/>
                                    <a:gd name="csY4" fmla="*/ 103361 h 113715"/>
                                    <a:gd name="csX5" fmla="*/ 145942 w 145953"/>
                                    <a:gd name="csY5" fmla="*/ 107811 h 113715"/>
                                    <a:gd name="csX6" fmla="*/ 141494 w 145953"/>
                                    <a:gd name="csY6" fmla="*/ 113079 h 113715"/>
                                    <a:gd name="csX7" fmla="*/ 129332 w 145953"/>
                                    <a:gd name="csY7" fmla="*/ 113624 h 1137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5953" h="113715">
                                      <a:moveTo>
                                        <a:pt x="129332" y="113715"/>
                                      </a:moveTo>
                                      <a:cubicBezTo>
                                        <a:pt x="29672" y="113715"/>
                                        <a:pt x="446" y="7355"/>
                                        <a:pt x="173" y="6174"/>
                                      </a:cubicBezTo>
                                      <a:cubicBezTo>
                                        <a:pt x="-553" y="3540"/>
                                        <a:pt x="1081" y="906"/>
                                        <a:pt x="3622" y="180"/>
                                      </a:cubicBezTo>
                                      <a:cubicBezTo>
                                        <a:pt x="6255" y="-547"/>
                                        <a:pt x="8887" y="997"/>
                                        <a:pt x="9613" y="3631"/>
                                      </a:cubicBezTo>
                                      <a:cubicBezTo>
                                        <a:pt x="10793" y="8082"/>
                                        <a:pt x="39565" y="111808"/>
                                        <a:pt x="140677" y="103361"/>
                                      </a:cubicBezTo>
                                      <a:cubicBezTo>
                                        <a:pt x="143400" y="103179"/>
                                        <a:pt x="145760" y="105177"/>
                                        <a:pt x="145942" y="107811"/>
                                      </a:cubicBezTo>
                                      <a:cubicBezTo>
                                        <a:pt x="146123" y="110536"/>
                                        <a:pt x="144127" y="112898"/>
                                        <a:pt x="141494" y="113079"/>
                                      </a:cubicBezTo>
                                      <a:cubicBezTo>
                                        <a:pt x="137319" y="113443"/>
                                        <a:pt x="133235" y="113624"/>
                                        <a:pt x="129332" y="113624"/>
                                      </a:cubicBezTo>
                                      <a:close/>
                                    </a:path>
                                  </a:pathLst>
                                </a:custGeom>
                                <a:solidFill>
                                  <a:srgbClr val="D28562"/>
                                </a:solidFill>
                                <a:ln w="8148" cap="flat">
                                  <a:noFill/>
                                  <a:prstDash val="solid"/>
                                  <a:miter/>
                                </a:ln>
                              </wps:spPr>
                              <wps:bodyPr/>
                            </wps:wsp>
                            <wps:wsp>
                              <wps:cNvPr id="1771203866" name="Forme libre : forme 1771203866"/>
                              <wps:cNvSpPr/>
                              <wps:spPr>
                                <a:xfrm>
                                  <a:off x="3316150" y="2755484"/>
                                  <a:ext cx="95048" cy="49416"/>
                                </a:xfrm>
                                <a:custGeom>
                                  <a:avLst/>
                                  <a:gdLst>
                                    <a:gd name="csX0" fmla="*/ 10540 w 95048"/>
                                    <a:gd name="csY0" fmla="*/ 49326 h 49416"/>
                                    <a:gd name="csX1" fmla="*/ 4550 w 95048"/>
                                    <a:gd name="csY1" fmla="*/ 49144 h 49416"/>
                                    <a:gd name="csX2" fmla="*/ 11 w 95048"/>
                                    <a:gd name="csY2" fmla="*/ 43967 h 49416"/>
                                    <a:gd name="csX3" fmla="*/ 5185 w 95048"/>
                                    <a:gd name="csY3" fmla="*/ 39426 h 49416"/>
                                    <a:gd name="csX4" fmla="*/ 86329 w 95048"/>
                                    <a:gd name="csY4" fmla="*/ 1823 h 49416"/>
                                    <a:gd name="csX5" fmla="*/ 93227 w 95048"/>
                                    <a:gd name="csY5" fmla="*/ 1096 h 49416"/>
                                    <a:gd name="csX6" fmla="*/ 93953 w 95048"/>
                                    <a:gd name="csY6" fmla="*/ 7999 h 49416"/>
                                    <a:gd name="csX7" fmla="*/ 10540 w 95048"/>
                                    <a:gd name="csY7" fmla="*/ 49417 h 494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95048" h="49416">
                                      <a:moveTo>
                                        <a:pt x="10540" y="49326"/>
                                      </a:moveTo>
                                      <a:cubicBezTo>
                                        <a:pt x="8543" y="49326"/>
                                        <a:pt x="6547" y="49326"/>
                                        <a:pt x="4550" y="49144"/>
                                      </a:cubicBezTo>
                                      <a:cubicBezTo>
                                        <a:pt x="1827" y="48963"/>
                                        <a:pt x="-170" y="46601"/>
                                        <a:pt x="11" y="43967"/>
                                      </a:cubicBezTo>
                                      <a:cubicBezTo>
                                        <a:pt x="193" y="41242"/>
                                        <a:pt x="2553" y="39153"/>
                                        <a:pt x="5185" y="39426"/>
                                      </a:cubicBezTo>
                                      <a:cubicBezTo>
                                        <a:pt x="53381" y="42514"/>
                                        <a:pt x="85966" y="2277"/>
                                        <a:pt x="86329" y="1823"/>
                                      </a:cubicBezTo>
                                      <a:cubicBezTo>
                                        <a:pt x="88053" y="-266"/>
                                        <a:pt x="91140" y="-629"/>
                                        <a:pt x="93227" y="1096"/>
                                      </a:cubicBezTo>
                                      <a:cubicBezTo>
                                        <a:pt x="95315" y="2822"/>
                                        <a:pt x="95678" y="5910"/>
                                        <a:pt x="93953" y="7999"/>
                                      </a:cubicBezTo>
                                      <a:cubicBezTo>
                                        <a:pt x="92592" y="9725"/>
                                        <a:pt x="60279" y="49417"/>
                                        <a:pt x="10540" y="49417"/>
                                      </a:cubicBezTo>
                                      <a:close/>
                                    </a:path>
                                  </a:pathLst>
                                </a:custGeom>
                                <a:solidFill>
                                  <a:srgbClr val="D28562"/>
                                </a:solidFill>
                                <a:ln w="8148" cap="flat">
                                  <a:noFill/>
                                  <a:prstDash val="solid"/>
                                  <a:miter/>
                                </a:ln>
                              </wps:spPr>
                              <wps:bodyPr/>
                            </wps:wsp>
                            <wps:wsp>
                              <wps:cNvPr id="1495352564" name="Forme libre : forme 1495352564"/>
                              <wps:cNvSpPr/>
                              <wps:spPr>
                                <a:xfrm>
                                  <a:off x="2769484" y="4529320"/>
                                  <a:ext cx="110370" cy="85065"/>
                                </a:xfrm>
                                <a:custGeom>
                                  <a:avLst/>
                                  <a:gdLst>
                                    <a:gd name="csX0" fmla="*/ 0 w 110370"/>
                                    <a:gd name="csY0" fmla="*/ 52367 h 85065"/>
                                    <a:gd name="csX1" fmla="*/ 91491 w 110370"/>
                                    <a:gd name="csY1" fmla="*/ 2048 h 85065"/>
                                    <a:gd name="csX2" fmla="*/ 110370 w 110370"/>
                                    <a:gd name="csY2" fmla="*/ 85065 h 85065"/>
                                    <a:gd name="csX3" fmla="*/ 0 w 110370"/>
                                    <a:gd name="csY3" fmla="*/ 52367 h 85065"/>
                                  </a:gdLst>
                                  <a:ahLst/>
                                  <a:cxnLst>
                                    <a:cxn ang="0">
                                      <a:pos x="csX0" y="csY0"/>
                                    </a:cxn>
                                    <a:cxn ang="0">
                                      <a:pos x="csX1" y="csY1"/>
                                    </a:cxn>
                                    <a:cxn ang="0">
                                      <a:pos x="csX2" y="csY2"/>
                                    </a:cxn>
                                    <a:cxn ang="0">
                                      <a:pos x="csX3" y="csY3"/>
                                    </a:cxn>
                                  </a:cxnLst>
                                  <a:rect l="l" t="t" r="r" b="b"/>
                                  <a:pathLst>
                                    <a:path w="110370" h="85065">
                                      <a:moveTo>
                                        <a:pt x="0" y="52367"/>
                                      </a:moveTo>
                                      <a:cubicBezTo>
                                        <a:pt x="0" y="47825"/>
                                        <a:pt x="-817" y="-11667"/>
                                        <a:pt x="91491" y="2048"/>
                                      </a:cubicBezTo>
                                      <a:lnTo>
                                        <a:pt x="110370" y="85065"/>
                                      </a:lnTo>
                                      <a:lnTo>
                                        <a:pt x="0" y="52367"/>
                                      </a:lnTo>
                                      <a:close/>
                                    </a:path>
                                  </a:pathLst>
                                </a:custGeom>
                                <a:solidFill>
                                  <a:srgbClr val="D7D7D6"/>
                                </a:solidFill>
                                <a:ln w="8148" cap="flat">
                                  <a:noFill/>
                                  <a:prstDash val="solid"/>
                                  <a:miter/>
                                </a:ln>
                              </wps:spPr>
                              <wps:bodyPr/>
                            </wps:wsp>
                            <wps:wsp>
                              <wps:cNvPr id="1628548641" name="Forme libre : forme 1628548641"/>
                              <wps:cNvSpPr/>
                              <wps:spPr>
                                <a:xfrm>
                                  <a:off x="2851989" y="4366242"/>
                                  <a:ext cx="166898" cy="199459"/>
                                </a:xfrm>
                                <a:custGeom>
                                  <a:avLst/>
                                  <a:gdLst>
                                    <a:gd name="csX0" fmla="*/ 41661 w 166898"/>
                                    <a:gd name="csY0" fmla="*/ 199459 h 199459"/>
                                    <a:gd name="csX1" fmla="*/ 0 w 166898"/>
                                    <a:gd name="csY1" fmla="*/ 193646 h 199459"/>
                                    <a:gd name="csX2" fmla="*/ 2995 w 166898"/>
                                    <a:gd name="csY2" fmla="*/ 184291 h 199459"/>
                                    <a:gd name="csX3" fmla="*/ 108283 w 166898"/>
                                    <a:gd name="csY3" fmla="*/ 168396 h 199459"/>
                                    <a:gd name="csX4" fmla="*/ 156207 w 166898"/>
                                    <a:gd name="csY4" fmla="*/ 636 h 199459"/>
                                    <a:gd name="csX5" fmla="*/ 166009 w 166898"/>
                                    <a:gd name="csY5" fmla="*/ 0 h 199459"/>
                                    <a:gd name="csX6" fmla="*/ 114182 w 166898"/>
                                    <a:gd name="csY6" fmla="*/ 176207 h 199459"/>
                                    <a:gd name="csX7" fmla="*/ 41570 w 166898"/>
                                    <a:gd name="csY7" fmla="*/ 199459 h 1994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66898" h="199459">
                                      <a:moveTo>
                                        <a:pt x="41661" y="199459"/>
                                      </a:moveTo>
                                      <a:cubicBezTo>
                                        <a:pt x="18607" y="199459"/>
                                        <a:pt x="1361" y="194101"/>
                                        <a:pt x="0" y="193646"/>
                                      </a:cubicBezTo>
                                      <a:lnTo>
                                        <a:pt x="2995" y="184291"/>
                                      </a:lnTo>
                                      <a:cubicBezTo>
                                        <a:pt x="3631" y="184473"/>
                                        <a:pt x="63899" y="203002"/>
                                        <a:pt x="108283" y="168396"/>
                                      </a:cubicBezTo>
                                      <a:cubicBezTo>
                                        <a:pt x="145133" y="139694"/>
                                        <a:pt x="161199" y="83199"/>
                                        <a:pt x="156207" y="636"/>
                                      </a:cubicBezTo>
                                      <a:lnTo>
                                        <a:pt x="166009" y="0"/>
                                      </a:lnTo>
                                      <a:cubicBezTo>
                                        <a:pt x="171183" y="86105"/>
                                        <a:pt x="153756" y="145326"/>
                                        <a:pt x="114182" y="176207"/>
                                      </a:cubicBezTo>
                                      <a:cubicBezTo>
                                        <a:pt x="90583" y="194646"/>
                                        <a:pt x="63445" y="199459"/>
                                        <a:pt x="41570" y="199459"/>
                                      </a:cubicBezTo>
                                      <a:close/>
                                    </a:path>
                                  </a:pathLst>
                                </a:custGeom>
                                <a:solidFill>
                                  <a:srgbClr val="D7D7D6"/>
                                </a:solidFill>
                                <a:ln w="8148" cap="flat">
                                  <a:noFill/>
                                  <a:prstDash val="solid"/>
                                  <a:miter/>
                                </a:ln>
                              </wps:spPr>
                              <wps:bodyPr/>
                            </wps:wsp>
                            <wps:wsp>
                              <wps:cNvPr id="1079308818" name="Forme libre : forme 1079308818"/>
                              <wps:cNvSpPr/>
                              <wps:spPr>
                                <a:xfrm>
                                  <a:off x="2865865" y="1774725"/>
                                  <a:ext cx="52564" cy="716000"/>
                                </a:xfrm>
                                <a:custGeom>
                                  <a:avLst/>
                                  <a:gdLst>
                                    <a:gd name="csX0" fmla="*/ 4913 w 52564"/>
                                    <a:gd name="csY0" fmla="*/ 716001 h 716000"/>
                                    <a:gd name="csX1" fmla="*/ 4550 w 52564"/>
                                    <a:gd name="csY1" fmla="*/ 716001 h 716000"/>
                                    <a:gd name="csX2" fmla="*/ 11 w 52564"/>
                                    <a:gd name="csY2" fmla="*/ 710733 h 716000"/>
                                    <a:gd name="csX3" fmla="*/ 42762 w 52564"/>
                                    <a:gd name="csY3" fmla="*/ 148323 h 716000"/>
                                    <a:gd name="csX4" fmla="*/ 40947 w 52564"/>
                                    <a:gd name="csY4" fmla="*/ 4996 h 716000"/>
                                    <a:gd name="csX5" fmla="*/ 45757 w 52564"/>
                                    <a:gd name="csY5" fmla="*/ 0 h 716000"/>
                                    <a:gd name="csX6" fmla="*/ 50749 w 52564"/>
                                    <a:gd name="csY6" fmla="*/ 4814 h 716000"/>
                                    <a:gd name="csX7" fmla="*/ 52564 w 52564"/>
                                    <a:gd name="csY7" fmla="*/ 148595 h 716000"/>
                                    <a:gd name="csX8" fmla="*/ 9814 w 52564"/>
                                    <a:gd name="csY8" fmla="*/ 711459 h 716000"/>
                                    <a:gd name="csX9" fmla="*/ 4913 w 52564"/>
                                    <a:gd name="csY9" fmla="*/ 716001 h 716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52564" h="716000">
                                      <a:moveTo>
                                        <a:pt x="4913" y="716001"/>
                                      </a:moveTo>
                                      <a:cubicBezTo>
                                        <a:pt x="4913" y="716001"/>
                                        <a:pt x="4641" y="716001"/>
                                        <a:pt x="4550" y="716001"/>
                                      </a:cubicBezTo>
                                      <a:cubicBezTo>
                                        <a:pt x="1827" y="715819"/>
                                        <a:pt x="-170" y="713457"/>
                                        <a:pt x="11" y="710733"/>
                                      </a:cubicBezTo>
                                      <a:lnTo>
                                        <a:pt x="42762" y="148323"/>
                                      </a:lnTo>
                                      <a:lnTo>
                                        <a:pt x="40947" y="4996"/>
                                      </a:lnTo>
                                      <a:cubicBezTo>
                                        <a:pt x="40947" y="2271"/>
                                        <a:pt x="43125" y="91"/>
                                        <a:pt x="45757" y="0"/>
                                      </a:cubicBezTo>
                                      <a:cubicBezTo>
                                        <a:pt x="48934" y="0"/>
                                        <a:pt x="50658" y="2180"/>
                                        <a:pt x="50749" y="4814"/>
                                      </a:cubicBezTo>
                                      <a:lnTo>
                                        <a:pt x="52564" y="148595"/>
                                      </a:lnTo>
                                      <a:lnTo>
                                        <a:pt x="9814" y="711459"/>
                                      </a:lnTo>
                                      <a:cubicBezTo>
                                        <a:pt x="9632" y="714002"/>
                                        <a:pt x="7454" y="716001"/>
                                        <a:pt x="4913" y="716001"/>
                                      </a:cubicBezTo>
                                      <a:close/>
                                    </a:path>
                                  </a:pathLst>
                                </a:custGeom>
                                <a:solidFill>
                                  <a:srgbClr val="25303B"/>
                                </a:solidFill>
                                <a:ln w="8148" cap="flat">
                                  <a:noFill/>
                                  <a:prstDash val="solid"/>
                                  <a:miter/>
                                </a:ln>
                              </wps:spPr>
                              <wps:bodyPr/>
                            </wps:wsp>
                            <wps:wsp>
                              <wps:cNvPr id="18247444" name="Forme libre : forme 18247444"/>
                              <wps:cNvSpPr/>
                              <wps:spPr>
                                <a:xfrm>
                                  <a:off x="3355281" y="1788162"/>
                                  <a:ext cx="51056" cy="172942"/>
                                </a:xfrm>
                                <a:custGeom>
                                  <a:avLst/>
                                  <a:gdLst>
                                    <a:gd name="csX0" fmla="*/ 46199 w 51056"/>
                                    <a:gd name="csY0" fmla="*/ 172943 h 172942"/>
                                    <a:gd name="csX1" fmla="*/ 41480 w 51056"/>
                                    <a:gd name="csY1" fmla="*/ 169491 h 172942"/>
                                    <a:gd name="csX2" fmla="*/ 0 w 51056"/>
                                    <a:gd name="csY2" fmla="*/ 36700 h 172942"/>
                                    <a:gd name="csX3" fmla="*/ 10075 w 51056"/>
                                    <a:gd name="csY3" fmla="*/ 3457 h 172942"/>
                                    <a:gd name="csX4" fmla="*/ 16156 w 51056"/>
                                    <a:gd name="csY4" fmla="*/ 187 h 172942"/>
                                    <a:gd name="csX5" fmla="*/ 19424 w 51056"/>
                                    <a:gd name="csY5" fmla="*/ 6273 h 172942"/>
                                    <a:gd name="csX6" fmla="*/ 10256 w 51056"/>
                                    <a:gd name="csY6" fmla="*/ 36609 h 172942"/>
                                    <a:gd name="csX7" fmla="*/ 50828 w 51056"/>
                                    <a:gd name="csY7" fmla="*/ 166494 h 172942"/>
                                    <a:gd name="csX8" fmla="*/ 47652 w 51056"/>
                                    <a:gd name="csY8" fmla="*/ 172670 h 172942"/>
                                    <a:gd name="csX9" fmla="*/ 46199 w 51056"/>
                                    <a:gd name="csY9" fmla="*/ 172852 h 1729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51056" h="172942">
                                      <a:moveTo>
                                        <a:pt x="46199" y="172943"/>
                                      </a:moveTo>
                                      <a:cubicBezTo>
                                        <a:pt x="44112" y="172943"/>
                                        <a:pt x="42206" y="171580"/>
                                        <a:pt x="41480" y="169491"/>
                                      </a:cubicBezTo>
                                      <a:lnTo>
                                        <a:pt x="0" y="36700"/>
                                      </a:lnTo>
                                      <a:lnTo>
                                        <a:pt x="10075" y="3457"/>
                                      </a:lnTo>
                                      <a:cubicBezTo>
                                        <a:pt x="10892" y="914"/>
                                        <a:pt x="13615" y="-540"/>
                                        <a:pt x="16156" y="187"/>
                                      </a:cubicBezTo>
                                      <a:cubicBezTo>
                                        <a:pt x="18788" y="1005"/>
                                        <a:pt x="20241" y="3729"/>
                                        <a:pt x="19424" y="6273"/>
                                      </a:cubicBezTo>
                                      <a:lnTo>
                                        <a:pt x="10256" y="36609"/>
                                      </a:lnTo>
                                      <a:lnTo>
                                        <a:pt x="50828" y="166494"/>
                                      </a:lnTo>
                                      <a:cubicBezTo>
                                        <a:pt x="51645" y="169128"/>
                                        <a:pt x="50193" y="171853"/>
                                        <a:pt x="47652" y="172670"/>
                                      </a:cubicBezTo>
                                      <a:cubicBezTo>
                                        <a:pt x="47198" y="172852"/>
                                        <a:pt x="46653" y="172852"/>
                                        <a:pt x="46199" y="172852"/>
                                      </a:cubicBezTo>
                                      <a:close/>
                                    </a:path>
                                  </a:pathLst>
                                </a:custGeom>
                                <a:solidFill>
                                  <a:srgbClr val="25303B"/>
                                </a:solidFill>
                                <a:ln w="8148" cap="flat">
                                  <a:noFill/>
                                  <a:prstDash val="solid"/>
                                  <a:miter/>
                                </a:ln>
                              </wps:spPr>
                              <wps:bodyPr/>
                            </wps:wsp>
                            <wps:wsp>
                              <wps:cNvPr id="1708282677" name="Forme libre : forme 1708282677"/>
                              <wps:cNvSpPr/>
                              <wps:spPr>
                                <a:xfrm>
                                  <a:off x="2976242" y="2048659"/>
                                  <a:ext cx="61094" cy="184386"/>
                                </a:xfrm>
                                <a:custGeom>
                                  <a:avLst/>
                                  <a:gdLst>
                                    <a:gd name="csX0" fmla="*/ 56188 w 61094"/>
                                    <a:gd name="csY0" fmla="*/ 184387 h 184386"/>
                                    <a:gd name="csX1" fmla="*/ 51469 w 61094"/>
                                    <a:gd name="csY1" fmla="*/ 180844 h 184386"/>
                                    <a:gd name="csX2" fmla="*/ 187 w 61094"/>
                                    <a:gd name="csY2" fmla="*/ 6272 h 184386"/>
                                    <a:gd name="csX3" fmla="*/ 3545 w 61094"/>
                                    <a:gd name="csY3" fmla="*/ 187 h 184386"/>
                                    <a:gd name="csX4" fmla="*/ 9626 w 61094"/>
                                    <a:gd name="csY4" fmla="*/ 3547 h 184386"/>
                                    <a:gd name="csX5" fmla="*/ 60908 w 61094"/>
                                    <a:gd name="csY5" fmla="*/ 178119 h 184386"/>
                                    <a:gd name="csX6" fmla="*/ 57550 w 61094"/>
                                    <a:gd name="csY6" fmla="*/ 184205 h 184386"/>
                                    <a:gd name="csX7" fmla="*/ 56188 w 61094"/>
                                    <a:gd name="csY7" fmla="*/ 184387 h 18438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1094" h="184386">
                                      <a:moveTo>
                                        <a:pt x="56188" y="184387"/>
                                      </a:moveTo>
                                      <a:cubicBezTo>
                                        <a:pt x="54101" y="184387"/>
                                        <a:pt x="52104" y="183024"/>
                                        <a:pt x="51469" y="180844"/>
                                      </a:cubicBezTo>
                                      <a:lnTo>
                                        <a:pt x="187" y="6272"/>
                                      </a:lnTo>
                                      <a:cubicBezTo>
                                        <a:pt x="-540" y="3638"/>
                                        <a:pt x="913" y="913"/>
                                        <a:pt x="3545" y="187"/>
                                      </a:cubicBezTo>
                                      <a:cubicBezTo>
                                        <a:pt x="6177" y="-540"/>
                                        <a:pt x="8900" y="913"/>
                                        <a:pt x="9626" y="3547"/>
                                      </a:cubicBezTo>
                                      <a:lnTo>
                                        <a:pt x="60908" y="178119"/>
                                      </a:lnTo>
                                      <a:cubicBezTo>
                                        <a:pt x="61634" y="180753"/>
                                        <a:pt x="60182" y="183478"/>
                                        <a:pt x="57550" y="184205"/>
                                      </a:cubicBezTo>
                                      <a:cubicBezTo>
                                        <a:pt x="57096" y="184296"/>
                                        <a:pt x="56642" y="184387"/>
                                        <a:pt x="56188" y="184387"/>
                                      </a:cubicBezTo>
                                      <a:close/>
                                    </a:path>
                                  </a:pathLst>
                                </a:custGeom>
                                <a:solidFill>
                                  <a:srgbClr val="25303B"/>
                                </a:solidFill>
                                <a:ln w="8148" cap="flat">
                                  <a:noFill/>
                                  <a:prstDash val="solid"/>
                                  <a:miter/>
                                </a:ln>
                              </wps:spPr>
                              <wps:bodyPr/>
                            </wps:wsp>
                            <wps:wsp>
                              <wps:cNvPr id="54630309" name="Forme libre : forme 54630309"/>
                              <wps:cNvSpPr/>
                              <wps:spPr>
                                <a:xfrm>
                                  <a:off x="3040349" y="1428804"/>
                                  <a:ext cx="76993" cy="15396"/>
                                </a:xfrm>
                                <a:custGeom>
                                  <a:avLst/>
                                  <a:gdLst>
                                    <a:gd name="csX0" fmla="*/ 34015 w 76993"/>
                                    <a:gd name="csY0" fmla="*/ 15396 h 15396"/>
                                    <a:gd name="csX1" fmla="*/ 3155 w 76993"/>
                                    <a:gd name="csY1" fmla="*/ 10310 h 15396"/>
                                    <a:gd name="csX2" fmla="*/ 341 w 76993"/>
                                    <a:gd name="csY2" fmla="*/ 3952 h 15396"/>
                                    <a:gd name="csX3" fmla="*/ 6695 w 76993"/>
                                    <a:gd name="csY3" fmla="*/ 1136 h 15396"/>
                                    <a:gd name="csX4" fmla="*/ 70593 w 76993"/>
                                    <a:gd name="csY4" fmla="*/ 228 h 15396"/>
                                    <a:gd name="csX5" fmla="*/ 76765 w 76993"/>
                                    <a:gd name="csY5" fmla="*/ 3407 h 15396"/>
                                    <a:gd name="csX6" fmla="*/ 73588 w 76993"/>
                                    <a:gd name="csY6" fmla="*/ 9583 h 15396"/>
                                    <a:gd name="csX7" fmla="*/ 34105 w 76993"/>
                                    <a:gd name="csY7" fmla="*/ 15396 h 153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6993" h="15396">
                                      <a:moveTo>
                                        <a:pt x="34015" y="15396"/>
                                      </a:moveTo>
                                      <a:cubicBezTo>
                                        <a:pt x="23940" y="15396"/>
                                        <a:pt x="13139" y="14125"/>
                                        <a:pt x="3155" y="10310"/>
                                      </a:cubicBezTo>
                                      <a:cubicBezTo>
                                        <a:pt x="613" y="9311"/>
                                        <a:pt x="-657" y="6495"/>
                                        <a:pt x="341" y="3952"/>
                                      </a:cubicBezTo>
                                      <a:cubicBezTo>
                                        <a:pt x="1339" y="1409"/>
                                        <a:pt x="4153" y="137"/>
                                        <a:pt x="6695" y="1136"/>
                                      </a:cubicBezTo>
                                      <a:cubicBezTo>
                                        <a:pt x="33924" y="11491"/>
                                        <a:pt x="70230" y="319"/>
                                        <a:pt x="70593" y="228"/>
                                      </a:cubicBezTo>
                                      <a:cubicBezTo>
                                        <a:pt x="73225" y="-589"/>
                                        <a:pt x="75948" y="864"/>
                                        <a:pt x="76765" y="3407"/>
                                      </a:cubicBezTo>
                                      <a:cubicBezTo>
                                        <a:pt x="77582" y="6041"/>
                                        <a:pt x="76130" y="8766"/>
                                        <a:pt x="73588" y="9583"/>
                                      </a:cubicBezTo>
                                      <a:cubicBezTo>
                                        <a:pt x="72499" y="9947"/>
                                        <a:pt x="54800" y="15396"/>
                                        <a:pt x="34105" y="15396"/>
                                      </a:cubicBezTo>
                                      <a:close/>
                                    </a:path>
                                  </a:pathLst>
                                </a:custGeom>
                                <a:solidFill>
                                  <a:srgbClr val="3D4D5C"/>
                                </a:solidFill>
                                <a:ln w="8148" cap="flat">
                                  <a:noFill/>
                                  <a:prstDash val="solid"/>
                                  <a:miter/>
                                </a:ln>
                              </wps:spPr>
                              <wps:bodyPr/>
                            </wps:wsp>
                            <wps:wsp>
                              <wps:cNvPr id="460307143" name="Forme libre : forme 460307143"/>
                              <wps:cNvSpPr/>
                              <wps:spPr>
                                <a:xfrm>
                                  <a:off x="3041121" y="1294693"/>
                                  <a:ext cx="21240" cy="106908"/>
                                </a:xfrm>
                                <a:custGeom>
                                  <a:avLst/>
                                  <a:gdLst>
                                    <a:gd name="csX0" fmla="*/ 16360 w 21240"/>
                                    <a:gd name="csY0" fmla="*/ 106908 h 106908"/>
                                    <a:gd name="csX1" fmla="*/ 15634 w 21240"/>
                                    <a:gd name="csY1" fmla="*/ 106908 h 106908"/>
                                    <a:gd name="csX2" fmla="*/ 23 w 21240"/>
                                    <a:gd name="csY2" fmla="*/ 91831 h 106908"/>
                                    <a:gd name="csX3" fmla="*/ 5196 w 21240"/>
                                    <a:gd name="csY3" fmla="*/ 4635 h 106908"/>
                                    <a:gd name="csX4" fmla="*/ 10370 w 21240"/>
                                    <a:gd name="csY4" fmla="*/ 3 h 106908"/>
                                    <a:gd name="csX5" fmla="*/ 14999 w 21240"/>
                                    <a:gd name="csY5" fmla="*/ 5180 h 106908"/>
                                    <a:gd name="csX6" fmla="*/ 9825 w 21240"/>
                                    <a:gd name="csY6" fmla="*/ 92376 h 106908"/>
                                    <a:gd name="csX7" fmla="*/ 17086 w 21240"/>
                                    <a:gd name="csY7" fmla="*/ 97099 h 106908"/>
                                    <a:gd name="csX8" fmla="*/ 21171 w 21240"/>
                                    <a:gd name="csY8" fmla="*/ 102639 h 106908"/>
                                    <a:gd name="csX9" fmla="*/ 16360 w 21240"/>
                                    <a:gd name="csY9" fmla="*/ 106817 h 1069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1240" h="106908">
                                      <a:moveTo>
                                        <a:pt x="16360" y="106908"/>
                                      </a:moveTo>
                                      <a:cubicBezTo>
                                        <a:pt x="16360" y="106908"/>
                                        <a:pt x="15906" y="106908"/>
                                        <a:pt x="15634" y="106908"/>
                                      </a:cubicBezTo>
                                      <a:cubicBezTo>
                                        <a:pt x="6013" y="105455"/>
                                        <a:pt x="-431" y="99278"/>
                                        <a:pt x="23" y="91831"/>
                                      </a:cubicBezTo>
                                      <a:lnTo>
                                        <a:pt x="5196" y="4635"/>
                                      </a:lnTo>
                                      <a:cubicBezTo>
                                        <a:pt x="5378" y="1910"/>
                                        <a:pt x="7647" y="-88"/>
                                        <a:pt x="10370" y="3"/>
                                      </a:cubicBezTo>
                                      <a:cubicBezTo>
                                        <a:pt x="13093" y="185"/>
                                        <a:pt x="15090" y="2455"/>
                                        <a:pt x="14999" y="5180"/>
                                      </a:cubicBezTo>
                                      <a:lnTo>
                                        <a:pt x="9825" y="92376"/>
                                      </a:lnTo>
                                      <a:cubicBezTo>
                                        <a:pt x="9734" y="94101"/>
                                        <a:pt x="12458" y="96463"/>
                                        <a:pt x="17086" y="97099"/>
                                      </a:cubicBezTo>
                                      <a:cubicBezTo>
                                        <a:pt x="19809" y="97462"/>
                                        <a:pt x="21625" y="100005"/>
                                        <a:pt x="21171" y="102639"/>
                                      </a:cubicBezTo>
                                      <a:cubicBezTo>
                                        <a:pt x="20808" y="105091"/>
                                        <a:pt x="18720" y="106817"/>
                                        <a:pt x="16360" y="106817"/>
                                      </a:cubicBezTo>
                                      <a:close/>
                                    </a:path>
                                  </a:pathLst>
                                </a:custGeom>
                                <a:solidFill>
                                  <a:srgbClr val="3D4D5C"/>
                                </a:solidFill>
                                <a:ln w="8148" cap="flat">
                                  <a:noFill/>
                                  <a:prstDash val="solid"/>
                                  <a:miter/>
                                </a:ln>
                              </wps:spPr>
                              <wps:bodyPr/>
                            </wps:wsp>
                            <wps:wsp>
                              <wps:cNvPr id="859626886" name="Forme libre : forme 859626886"/>
                              <wps:cNvSpPr/>
                              <wps:spPr>
                                <a:xfrm>
                                  <a:off x="3075617" y="1302094"/>
                                  <a:ext cx="58653" cy="20214"/>
                                </a:xfrm>
                                <a:custGeom>
                                  <a:avLst/>
                                  <a:gdLst>
                                    <a:gd name="csX0" fmla="*/ 4918 w 58653"/>
                                    <a:gd name="csY0" fmla="*/ 20214 h 20214"/>
                                    <a:gd name="csX1" fmla="*/ 1923 w 58653"/>
                                    <a:gd name="csY1" fmla="*/ 19215 h 20214"/>
                                    <a:gd name="csX2" fmla="*/ 1015 w 58653"/>
                                    <a:gd name="csY2" fmla="*/ 12312 h 20214"/>
                                    <a:gd name="csX3" fmla="*/ 56654 w 58653"/>
                                    <a:gd name="csY3" fmla="*/ 11040 h 20214"/>
                                    <a:gd name="csX4" fmla="*/ 57743 w 58653"/>
                                    <a:gd name="csY4" fmla="*/ 17943 h 20214"/>
                                    <a:gd name="csX5" fmla="*/ 50845 w 58653"/>
                                    <a:gd name="csY5" fmla="*/ 19033 h 20214"/>
                                    <a:gd name="csX6" fmla="*/ 8821 w 58653"/>
                                    <a:gd name="csY6" fmla="*/ 18307 h 20214"/>
                                    <a:gd name="csX7" fmla="*/ 4918 w 58653"/>
                                    <a:gd name="csY7" fmla="*/ 20214 h 2021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8653" h="20214">
                                      <a:moveTo>
                                        <a:pt x="4918" y="20214"/>
                                      </a:moveTo>
                                      <a:cubicBezTo>
                                        <a:pt x="3920" y="20214"/>
                                        <a:pt x="2831" y="19851"/>
                                        <a:pt x="1923" y="19215"/>
                                      </a:cubicBezTo>
                                      <a:cubicBezTo>
                                        <a:pt x="-255" y="17580"/>
                                        <a:pt x="-618" y="14492"/>
                                        <a:pt x="1015" y="12312"/>
                                      </a:cubicBezTo>
                                      <a:cubicBezTo>
                                        <a:pt x="1197" y="12040"/>
                                        <a:pt x="21982" y="-14392"/>
                                        <a:pt x="56654" y="11040"/>
                                      </a:cubicBezTo>
                                      <a:cubicBezTo>
                                        <a:pt x="58832" y="12675"/>
                                        <a:pt x="59286" y="15764"/>
                                        <a:pt x="57743" y="17943"/>
                                      </a:cubicBezTo>
                                      <a:cubicBezTo>
                                        <a:pt x="56110" y="20123"/>
                                        <a:pt x="53024" y="20577"/>
                                        <a:pt x="50845" y="19033"/>
                                      </a:cubicBezTo>
                                      <a:cubicBezTo>
                                        <a:pt x="23888" y="-858"/>
                                        <a:pt x="9457" y="17489"/>
                                        <a:pt x="8821" y="18307"/>
                                      </a:cubicBezTo>
                                      <a:cubicBezTo>
                                        <a:pt x="7823" y="19578"/>
                                        <a:pt x="6370" y="20214"/>
                                        <a:pt x="4918" y="20214"/>
                                      </a:cubicBezTo>
                                      <a:close/>
                                    </a:path>
                                  </a:pathLst>
                                </a:custGeom>
                                <a:solidFill>
                                  <a:srgbClr val="3D4D5C"/>
                                </a:solidFill>
                                <a:ln w="8148" cap="flat">
                                  <a:noFill/>
                                  <a:prstDash val="solid"/>
                                  <a:miter/>
                                </a:ln>
                              </wps:spPr>
                              <wps:bodyPr/>
                            </wps:wsp>
                            <wps:wsp>
                              <wps:cNvPr id="1212211200" name="Forme libre : forme 1212211200"/>
                              <wps:cNvSpPr/>
                              <wps:spPr>
                                <a:xfrm>
                                  <a:off x="2990717" y="1307214"/>
                                  <a:ext cx="63826" cy="22451"/>
                                </a:xfrm>
                                <a:custGeom>
                                  <a:avLst/>
                                  <a:gdLst>
                                    <a:gd name="csX0" fmla="*/ 4953 w 63826"/>
                                    <a:gd name="csY0" fmla="*/ 22451 h 22451"/>
                                    <a:gd name="csX1" fmla="*/ 2230 w 63826"/>
                                    <a:gd name="csY1" fmla="*/ 21634 h 22451"/>
                                    <a:gd name="csX2" fmla="*/ 778 w 63826"/>
                                    <a:gd name="csY2" fmla="*/ 14913 h 22451"/>
                                    <a:gd name="csX3" fmla="*/ 22652 w 63826"/>
                                    <a:gd name="csY3" fmla="*/ 743 h 22451"/>
                                    <a:gd name="csX4" fmla="*/ 61681 w 63826"/>
                                    <a:gd name="csY4" fmla="*/ 11370 h 22451"/>
                                    <a:gd name="csX5" fmla="*/ 62952 w 63826"/>
                                    <a:gd name="csY5" fmla="*/ 18183 h 22451"/>
                                    <a:gd name="csX6" fmla="*/ 56144 w 63826"/>
                                    <a:gd name="csY6" fmla="*/ 19454 h 22451"/>
                                    <a:gd name="csX7" fmla="*/ 24740 w 63826"/>
                                    <a:gd name="csY7" fmla="*/ 10280 h 22451"/>
                                    <a:gd name="csX8" fmla="*/ 8947 w 63826"/>
                                    <a:gd name="csY8" fmla="*/ 20181 h 22451"/>
                                    <a:gd name="csX9" fmla="*/ 4862 w 63826"/>
                                    <a:gd name="csY9" fmla="*/ 22361 h 2245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63826" h="22451">
                                      <a:moveTo>
                                        <a:pt x="4953" y="22451"/>
                                      </a:moveTo>
                                      <a:cubicBezTo>
                                        <a:pt x="4046" y="22451"/>
                                        <a:pt x="3138" y="22179"/>
                                        <a:pt x="2230" y="21634"/>
                                      </a:cubicBezTo>
                                      <a:cubicBezTo>
                                        <a:pt x="-39" y="20181"/>
                                        <a:pt x="-674" y="17093"/>
                                        <a:pt x="778" y="14913"/>
                                      </a:cubicBezTo>
                                      <a:cubicBezTo>
                                        <a:pt x="1050" y="14459"/>
                                        <a:pt x="8221" y="3650"/>
                                        <a:pt x="22652" y="743"/>
                                      </a:cubicBezTo>
                                      <a:cubicBezTo>
                                        <a:pt x="34542" y="-1709"/>
                                        <a:pt x="47703" y="1924"/>
                                        <a:pt x="61681" y="11370"/>
                                      </a:cubicBezTo>
                                      <a:cubicBezTo>
                                        <a:pt x="63950" y="12914"/>
                                        <a:pt x="64495" y="15912"/>
                                        <a:pt x="62952" y="18183"/>
                                      </a:cubicBezTo>
                                      <a:cubicBezTo>
                                        <a:pt x="61409" y="20453"/>
                                        <a:pt x="58414" y="20998"/>
                                        <a:pt x="56144" y="19454"/>
                                      </a:cubicBezTo>
                                      <a:cubicBezTo>
                                        <a:pt x="44527" y="11552"/>
                                        <a:pt x="33907" y="8464"/>
                                        <a:pt x="24740" y="10280"/>
                                      </a:cubicBezTo>
                                      <a:cubicBezTo>
                                        <a:pt x="14302" y="12279"/>
                                        <a:pt x="9037" y="20090"/>
                                        <a:pt x="8947" y="20181"/>
                                      </a:cubicBezTo>
                                      <a:cubicBezTo>
                                        <a:pt x="8039" y="21634"/>
                                        <a:pt x="6405" y="22361"/>
                                        <a:pt x="4862" y="22361"/>
                                      </a:cubicBezTo>
                                      <a:close/>
                                    </a:path>
                                  </a:pathLst>
                                </a:custGeom>
                                <a:solidFill>
                                  <a:srgbClr val="3D4D5C"/>
                                </a:solidFill>
                                <a:ln w="8148" cap="flat">
                                  <a:noFill/>
                                  <a:prstDash val="solid"/>
                                  <a:miter/>
                                </a:ln>
                              </wps:spPr>
                              <wps:bodyPr/>
                            </wps:wsp>
                            <wps:wsp>
                              <wps:cNvPr id="1041223892" name="Ellipse 1041223892"/>
                              <wps:cNvSpPr/>
                              <wps:spPr>
                                <a:xfrm>
                                  <a:off x="3007833" y="1321491"/>
                                  <a:ext cx="19423" cy="19437"/>
                                </a:xfrm>
                                <a:prstGeom prst="ellipse">
                                  <a:avLst/>
                                </a:prstGeom>
                                <a:solidFill>
                                  <a:srgbClr val="3D4D5C"/>
                                </a:solidFill>
                                <a:ln w="8148" cap="flat">
                                  <a:noFill/>
                                  <a:prstDash val="solid"/>
                                  <a:miter/>
                                </a:ln>
                              </wps:spPr>
                              <wps:bodyPr/>
                            </wps:wsp>
                            <wps:wsp>
                              <wps:cNvPr id="618487378" name="Forme libre : forme 618487378"/>
                              <wps:cNvSpPr/>
                              <wps:spPr>
                                <a:xfrm>
                                  <a:off x="2984607" y="1285289"/>
                                  <a:ext cx="60348" cy="20761"/>
                                </a:xfrm>
                                <a:custGeom>
                                  <a:avLst/>
                                  <a:gdLst>
                                    <a:gd name="csX0" fmla="*/ 4891 w 60348"/>
                                    <a:gd name="csY0" fmla="*/ 20670 h 20761"/>
                                    <a:gd name="csX1" fmla="*/ 1715 w 60348"/>
                                    <a:gd name="csY1" fmla="*/ 19490 h 20761"/>
                                    <a:gd name="csX2" fmla="*/ 1170 w 60348"/>
                                    <a:gd name="csY2" fmla="*/ 12587 h 20761"/>
                                    <a:gd name="csX3" fmla="*/ 58443 w 60348"/>
                                    <a:gd name="csY3" fmla="*/ 11224 h 20761"/>
                                    <a:gd name="csX4" fmla="*/ 59260 w 60348"/>
                                    <a:gd name="csY4" fmla="*/ 18127 h 20761"/>
                                    <a:gd name="csX5" fmla="*/ 52362 w 60348"/>
                                    <a:gd name="csY5" fmla="*/ 19035 h 20761"/>
                                    <a:gd name="csX6" fmla="*/ 8613 w 60348"/>
                                    <a:gd name="csY6" fmla="*/ 19035 h 20761"/>
                                    <a:gd name="csX7" fmla="*/ 4891 w 60348"/>
                                    <a:gd name="csY7" fmla="*/ 20761 h 207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0348" h="20761">
                                      <a:moveTo>
                                        <a:pt x="4891" y="20670"/>
                                      </a:moveTo>
                                      <a:cubicBezTo>
                                        <a:pt x="3802" y="20670"/>
                                        <a:pt x="2622" y="20307"/>
                                        <a:pt x="1715" y="19490"/>
                                      </a:cubicBezTo>
                                      <a:cubicBezTo>
                                        <a:pt x="-373" y="17764"/>
                                        <a:pt x="-554" y="14676"/>
                                        <a:pt x="1170" y="12587"/>
                                      </a:cubicBezTo>
                                      <a:cubicBezTo>
                                        <a:pt x="19777" y="-9303"/>
                                        <a:pt x="46734" y="2141"/>
                                        <a:pt x="58443" y="11224"/>
                                      </a:cubicBezTo>
                                      <a:cubicBezTo>
                                        <a:pt x="60621" y="12859"/>
                                        <a:pt x="60984" y="15947"/>
                                        <a:pt x="59260" y="18127"/>
                                      </a:cubicBezTo>
                                      <a:cubicBezTo>
                                        <a:pt x="57626" y="20216"/>
                                        <a:pt x="54540" y="20670"/>
                                        <a:pt x="52362" y="19035"/>
                                      </a:cubicBezTo>
                                      <a:cubicBezTo>
                                        <a:pt x="51272" y="18218"/>
                                        <a:pt x="25767" y="-1128"/>
                                        <a:pt x="8613" y="19035"/>
                                      </a:cubicBezTo>
                                      <a:cubicBezTo>
                                        <a:pt x="7615" y="20216"/>
                                        <a:pt x="6253" y="20761"/>
                                        <a:pt x="4891" y="20761"/>
                                      </a:cubicBezTo>
                                      <a:close/>
                                    </a:path>
                                  </a:pathLst>
                                </a:custGeom>
                                <a:solidFill>
                                  <a:srgbClr val="3D4D5C"/>
                                </a:solidFill>
                                <a:ln w="8148" cap="flat">
                                  <a:noFill/>
                                  <a:prstDash val="solid"/>
                                  <a:miter/>
                                </a:ln>
                              </wps:spPr>
                              <wps:bodyPr/>
                            </wps:wsp>
                            <wps:wsp>
                              <wps:cNvPr id="241383767" name="Forme libre : forme 241383767"/>
                              <wps:cNvSpPr/>
                              <wps:spPr>
                                <a:xfrm>
                                  <a:off x="3071227" y="1283764"/>
                                  <a:ext cx="71780" cy="23194"/>
                                </a:xfrm>
                                <a:custGeom>
                                  <a:avLst/>
                                  <a:gdLst>
                                    <a:gd name="csX0" fmla="*/ 66944 w 71780"/>
                                    <a:gd name="csY0" fmla="*/ 23194 h 23194"/>
                                    <a:gd name="csX1" fmla="*/ 63314 w 71780"/>
                                    <a:gd name="csY1" fmla="*/ 21650 h 23194"/>
                                    <a:gd name="csX2" fmla="*/ 7403 w 71780"/>
                                    <a:gd name="csY2" fmla="*/ 19198 h 23194"/>
                                    <a:gd name="csX3" fmla="*/ 686 w 71780"/>
                                    <a:gd name="csY3" fmla="*/ 17563 h 23194"/>
                                    <a:gd name="csX4" fmla="*/ 2320 w 71780"/>
                                    <a:gd name="csY4" fmla="*/ 10841 h 23194"/>
                                    <a:gd name="csX5" fmla="*/ 70484 w 71780"/>
                                    <a:gd name="csY5" fmla="*/ 15020 h 23194"/>
                                    <a:gd name="csX6" fmla="*/ 70212 w 71780"/>
                                    <a:gd name="csY6" fmla="*/ 21922 h 23194"/>
                                    <a:gd name="csX7" fmla="*/ 66854 w 71780"/>
                                    <a:gd name="csY7" fmla="*/ 23194 h 231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780" h="23194">
                                      <a:moveTo>
                                        <a:pt x="66944" y="23194"/>
                                      </a:moveTo>
                                      <a:cubicBezTo>
                                        <a:pt x="65583" y="23194"/>
                                        <a:pt x="64312" y="22649"/>
                                        <a:pt x="63314" y="21650"/>
                                      </a:cubicBezTo>
                                      <a:cubicBezTo>
                                        <a:pt x="44616" y="1395"/>
                                        <a:pt x="20201" y="11386"/>
                                        <a:pt x="7403" y="19198"/>
                                      </a:cubicBezTo>
                                      <a:cubicBezTo>
                                        <a:pt x="5043" y="20651"/>
                                        <a:pt x="2048" y="19833"/>
                                        <a:pt x="686" y="17563"/>
                                      </a:cubicBezTo>
                                      <a:cubicBezTo>
                                        <a:pt x="-675" y="15201"/>
                                        <a:pt x="51" y="12204"/>
                                        <a:pt x="2320" y="10841"/>
                                      </a:cubicBezTo>
                                      <a:cubicBezTo>
                                        <a:pt x="28551" y="-4963"/>
                                        <a:pt x="53421" y="-3419"/>
                                        <a:pt x="70484" y="15020"/>
                                      </a:cubicBezTo>
                                      <a:cubicBezTo>
                                        <a:pt x="72300" y="17018"/>
                                        <a:pt x="72209" y="20106"/>
                                        <a:pt x="70212" y="21922"/>
                                      </a:cubicBezTo>
                                      <a:cubicBezTo>
                                        <a:pt x="69304" y="22831"/>
                                        <a:pt x="68034" y="23194"/>
                                        <a:pt x="66854" y="23194"/>
                                      </a:cubicBezTo>
                                      <a:close/>
                                    </a:path>
                                  </a:pathLst>
                                </a:custGeom>
                                <a:solidFill>
                                  <a:srgbClr val="3D4D5C"/>
                                </a:solidFill>
                                <a:ln w="8148" cap="flat">
                                  <a:noFill/>
                                  <a:prstDash val="solid"/>
                                  <a:miter/>
                                </a:ln>
                              </wps:spPr>
                              <wps:bodyPr/>
                            </wps:wsp>
                            <wps:wsp>
                              <wps:cNvPr id="262651768" name="Ellipse 262651768"/>
                              <wps:cNvSpPr/>
                              <wps:spPr>
                                <a:xfrm>
                                  <a:off x="3085346" y="1319220"/>
                                  <a:ext cx="19423" cy="19437"/>
                                </a:xfrm>
                                <a:prstGeom prst="ellipse">
                                  <a:avLst/>
                                </a:prstGeom>
                                <a:solidFill>
                                  <a:srgbClr val="3D4D5C"/>
                                </a:solidFill>
                                <a:ln w="8148" cap="flat">
                                  <a:noFill/>
                                  <a:prstDash val="solid"/>
                                  <a:miter/>
                                </a:ln>
                              </wps:spPr>
                              <wps:bodyPr/>
                            </wps:wsp>
                            <wps:wsp>
                              <wps:cNvPr id="728751061" name="Forme libre : forme 728751061"/>
                              <wps:cNvSpPr/>
                              <wps:spPr>
                                <a:xfrm>
                                  <a:off x="2964992" y="1163086"/>
                                  <a:ext cx="89584" cy="117905"/>
                                </a:xfrm>
                                <a:custGeom>
                                  <a:avLst/>
                                  <a:gdLst>
                                    <a:gd name="csX0" fmla="*/ 0 w 89584"/>
                                    <a:gd name="csY0" fmla="*/ 78839 h 117905"/>
                                    <a:gd name="csX1" fmla="*/ 89585 w 89584"/>
                                    <a:gd name="csY1" fmla="*/ 116351 h 117905"/>
                                    <a:gd name="csX2" fmla="*/ 45746 w 89584"/>
                                    <a:gd name="csY2" fmla="*/ 0 h 117905"/>
                                    <a:gd name="csX3" fmla="*/ 22873 w 89584"/>
                                    <a:gd name="csY3" fmla="*/ 7175 h 117905"/>
                                    <a:gd name="csX4" fmla="*/ 0 w 89584"/>
                                    <a:gd name="csY4" fmla="*/ 78839 h 117905"/>
                                  </a:gdLst>
                                  <a:ahLst/>
                                  <a:cxnLst>
                                    <a:cxn ang="0">
                                      <a:pos x="csX0" y="csY0"/>
                                    </a:cxn>
                                    <a:cxn ang="0">
                                      <a:pos x="csX1" y="csY1"/>
                                    </a:cxn>
                                    <a:cxn ang="0">
                                      <a:pos x="csX2" y="csY2"/>
                                    </a:cxn>
                                    <a:cxn ang="0">
                                      <a:pos x="csX3" y="csY3"/>
                                    </a:cxn>
                                    <a:cxn ang="0">
                                      <a:pos x="csX4" y="csY4"/>
                                    </a:cxn>
                                  </a:cxnLst>
                                  <a:rect l="l" t="t" r="r" b="b"/>
                                  <a:pathLst>
                                    <a:path w="89584" h="117905">
                                      <a:moveTo>
                                        <a:pt x="0" y="78839"/>
                                      </a:moveTo>
                                      <a:cubicBezTo>
                                        <a:pt x="0" y="78839"/>
                                        <a:pt x="35943" y="127069"/>
                                        <a:pt x="89585" y="116351"/>
                                      </a:cubicBezTo>
                                      <a:cubicBezTo>
                                        <a:pt x="89585" y="116351"/>
                                        <a:pt x="12707" y="43507"/>
                                        <a:pt x="45746" y="0"/>
                                      </a:cubicBezTo>
                                      <a:lnTo>
                                        <a:pt x="22873" y="7175"/>
                                      </a:lnTo>
                                      <a:lnTo>
                                        <a:pt x="0" y="78839"/>
                                      </a:lnTo>
                                      <a:close/>
                                    </a:path>
                                  </a:pathLst>
                                </a:custGeom>
                                <a:solidFill>
                                  <a:srgbClr val="884B3E"/>
                                </a:solidFill>
                                <a:ln w="8148" cap="flat">
                                  <a:noFill/>
                                  <a:prstDash val="solid"/>
                                  <a:miter/>
                                </a:ln>
                              </wps:spPr>
                              <wps:bodyPr/>
                            </wps:wsp>
                          </wpg:grpSp>
                          <wpg:grpSp>
                            <wpg:cNvPr id="1748255332" name="Graphique 3"/>
                            <wpg:cNvGrpSpPr/>
                            <wpg:grpSpPr>
                              <a:xfrm>
                                <a:off x="226978" y="344359"/>
                                <a:ext cx="4388073" cy="4288919"/>
                                <a:chOff x="226978" y="344359"/>
                                <a:chExt cx="4388073" cy="4288919"/>
                              </a:xfrm>
                            </wpg:grpSpPr>
                            <wpg:grpSp>
                              <wpg:cNvPr id="1432890333" name="Graphique 3"/>
                              <wpg:cNvGrpSpPr/>
                              <wpg:grpSpPr>
                                <a:xfrm>
                                  <a:off x="3289377" y="2918891"/>
                                  <a:ext cx="268795" cy="404181"/>
                                  <a:chOff x="3289377" y="2918891"/>
                                  <a:chExt cx="268795" cy="404181"/>
                                </a:xfrm>
                                <a:solidFill>
                                  <a:srgbClr val="F2D3C7"/>
                                </a:solidFill>
                              </wpg:grpSpPr>
                              <wps:wsp>
                                <wps:cNvPr id="709640519" name="Forme libre : forme 709640519"/>
                                <wps:cNvSpPr/>
                                <wps:spPr>
                                  <a:xfrm>
                                    <a:off x="3366173" y="3143527"/>
                                    <a:ext cx="49830" cy="179545"/>
                                  </a:xfrm>
                                  <a:custGeom>
                                    <a:avLst/>
                                    <a:gdLst>
                                      <a:gd name="csX0" fmla="*/ 49830 w 49830"/>
                                      <a:gd name="csY0" fmla="*/ 8066 h 179545"/>
                                      <a:gd name="csX1" fmla="*/ 44203 w 49830"/>
                                      <a:gd name="csY1" fmla="*/ 42126 h 179545"/>
                                      <a:gd name="csX2" fmla="*/ 33583 w 49830"/>
                                      <a:gd name="csY2" fmla="*/ 163110 h 179545"/>
                                      <a:gd name="csX3" fmla="*/ 5718 w 49830"/>
                                      <a:gd name="csY3" fmla="*/ 163746 h 179545"/>
                                      <a:gd name="csX4" fmla="*/ 0 w 49830"/>
                                      <a:gd name="csY4" fmla="*/ 1072 h 179545"/>
                                      <a:gd name="csX5" fmla="*/ 49830 w 49830"/>
                                      <a:gd name="csY5" fmla="*/ 7975 h 179545"/>
                                    </a:gdLst>
                                    <a:ahLst/>
                                    <a:cxnLst>
                                      <a:cxn ang="0">
                                        <a:pos x="csX0" y="csY0"/>
                                      </a:cxn>
                                      <a:cxn ang="0">
                                        <a:pos x="csX1" y="csY1"/>
                                      </a:cxn>
                                      <a:cxn ang="0">
                                        <a:pos x="csX2" y="csY2"/>
                                      </a:cxn>
                                      <a:cxn ang="0">
                                        <a:pos x="csX3" y="csY3"/>
                                      </a:cxn>
                                      <a:cxn ang="0">
                                        <a:pos x="csX4" y="csY4"/>
                                      </a:cxn>
                                      <a:cxn ang="0">
                                        <a:pos x="csX5" y="csY5"/>
                                      </a:cxn>
                                    </a:cxnLst>
                                    <a:rect l="l" t="t" r="r" b="b"/>
                                    <a:pathLst>
                                      <a:path w="49830" h="179545">
                                        <a:moveTo>
                                          <a:pt x="49830" y="8066"/>
                                        </a:moveTo>
                                        <a:cubicBezTo>
                                          <a:pt x="48287" y="12335"/>
                                          <a:pt x="46200" y="21690"/>
                                          <a:pt x="44203" y="42126"/>
                                        </a:cubicBezTo>
                                        <a:cubicBezTo>
                                          <a:pt x="40027" y="84271"/>
                                          <a:pt x="37849" y="140675"/>
                                          <a:pt x="33583" y="163110"/>
                                        </a:cubicBezTo>
                                        <a:cubicBezTo>
                                          <a:pt x="29226" y="186090"/>
                                          <a:pt x="5991" y="183728"/>
                                          <a:pt x="5718" y="163746"/>
                                        </a:cubicBezTo>
                                        <a:cubicBezTo>
                                          <a:pt x="5446" y="139858"/>
                                          <a:pt x="2269" y="26141"/>
                                          <a:pt x="0" y="1072"/>
                                        </a:cubicBezTo>
                                        <a:cubicBezTo>
                                          <a:pt x="4629" y="-3470"/>
                                          <a:pt x="49648" y="7884"/>
                                          <a:pt x="49830" y="7975"/>
                                        </a:cubicBezTo>
                                        <a:close/>
                                      </a:path>
                                    </a:pathLst>
                                  </a:custGeom>
                                  <a:solidFill>
                                    <a:srgbClr val="F2D3C7"/>
                                  </a:solidFill>
                                  <a:ln w="8148" cap="flat">
                                    <a:noFill/>
                                    <a:prstDash val="solid"/>
                                    <a:miter/>
                                  </a:ln>
                                </wps:spPr>
                                <wps:bodyPr/>
                              </wps:wsp>
                              <wps:wsp>
                                <wps:cNvPr id="1188417382" name="Forme libre : forme 1188417382"/>
                                <wps:cNvSpPr/>
                                <wps:spPr>
                                  <a:xfrm>
                                    <a:off x="3329685" y="2918891"/>
                                    <a:ext cx="207851" cy="387650"/>
                                  </a:xfrm>
                                  <a:custGeom>
                                    <a:avLst/>
                                    <a:gdLst>
                                      <a:gd name="csX0" fmla="*/ 110279 w 207851"/>
                                      <a:gd name="csY0" fmla="*/ 182 h 387650"/>
                                      <a:gd name="csX1" fmla="*/ 127797 w 207851"/>
                                      <a:gd name="csY1" fmla="*/ 88739 h 387650"/>
                                      <a:gd name="csX2" fmla="*/ 138144 w 207851"/>
                                      <a:gd name="csY2" fmla="*/ 107904 h 387650"/>
                                      <a:gd name="csX3" fmla="*/ 175267 w 207851"/>
                                      <a:gd name="csY3" fmla="*/ 182565 h 387650"/>
                                      <a:gd name="csX4" fmla="*/ 207852 w 207851"/>
                                      <a:gd name="csY4" fmla="*/ 262222 h 387650"/>
                                      <a:gd name="csX5" fmla="*/ 139596 w 207851"/>
                                      <a:gd name="csY5" fmla="*/ 212720 h 387650"/>
                                      <a:gd name="csX6" fmla="*/ 131337 w 207851"/>
                                      <a:gd name="csY6" fmla="*/ 250232 h 387650"/>
                                      <a:gd name="csX7" fmla="*/ 120718 w 207851"/>
                                      <a:gd name="csY7" fmla="*/ 371216 h 387650"/>
                                      <a:gd name="csX8" fmla="*/ 92853 w 207851"/>
                                      <a:gd name="csY8" fmla="*/ 371852 h 387650"/>
                                      <a:gd name="csX9" fmla="*/ 85410 w 207851"/>
                                      <a:gd name="csY9" fmla="*/ 250414 h 387650"/>
                                      <a:gd name="csX10" fmla="*/ 0 w 207851"/>
                                      <a:gd name="csY10" fmla="*/ 208179 h 387650"/>
                                      <a:gd name="csX11" fmla="*/ 15612 w 207851"/>
                                      <a:gd name="csY11" fmla="*/ 120620 h 387650"/>
                                      <a:gd name="csX12" fmla="*/ 15612 w 207851"/>
                                      <a:gd name="csY12" fmla="*/ 112536 h 387650"/>
                                      <a:gd name="csX13" fmla="*/ 9167 w 207851"/>
                                      <a:gd name="csY13" fmla="*/ 32244 h 387650"/>
                                      <a:gd name="csX14" fmla="*/ 110370 w 207851"/>
                                      <a:gd name="csY14" fmla="*/ 0 h 3876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07851" h="387650">
                                        <a:moveTo>
                                          <a:pt x="110279" y="182"/>
                                        </a:moveTo>
                                        <a:lnTo>
                                          <a:pt x="127797" y="88739"/>
                                        </a:lnTo>
                                        <a:cubicBezTo>
                                          <a:pt x="129975" y="95551"/>
                                          <a:pt x="133425" y="102000"/>
                                          <a:pt x="138144" y="107904"/>
                                        </a:cubicBezTo>
                                        <a:cubicBezTo>
                                          <a:pt x="150307" y="123254"/>
                                          <a:pt x="174632" y="157042"/>
                                          <a:pt x="175267" y="182565"/>
                                        </a:cubicBezTo>
                                        <a:cubicBezTo>
                                          <a:pt x="176538" y="233520"/>
                                          <a:pt x="203858" y="253320"/>
                                          <a:pt x="207852" y="262222"/>
                                        </a:cubicBezTo>
                                        <a:cubicBezTo>
                                          <a:pt x="154573" y="284384"/>
                                          <a:pt x="139596" y="212720"/>
                                          <a:pt x="139596" y="212720"/>
                                        </a:cubicBezTo>
                                        <a:cubicBezTo>
                                          <a:pt x="139596" y="212720"/>
                                          <a:pt x="135421" y="209813"/>
                                          <a:pt x="131337" y="250232"/>
                                        </a:cubicBezTo>
                                        <a:cubicBezTo>
                                          <a:pt x="127162" y="292377"/>
                                          <a:pt x="124983" y="348781"/>
                                          <a:pt x="120718" y="371216"/>
                                        </a:cubicBezTo>
                                        <a:cubicBezTo>
                                          <a:pt x="116361" y="394195"/>
                                          <a:pt x="93125" y="391834"/>
                                          <a:pt x="92853" y="371852"/>
                                        </a:cubicBezTo>
                                        <a:cubicBezTo>
                                          <a:pt x="92489" y="346510"/>
                                          <a:pt x="87498" y="270850"/>
                                          <a:pt x="85410" y="250414"/>
                                        </a:cubicBezTo>
                                        <a:cubicBezTo>
                                          <a:pt x="85138" y="247962"/>
                                          <a:pt x="1725" y="210904"/>
                                          <a:pt x="0" y="208179"/>
                                        </a:cubicBezTo>
                                        <a:cubicBezTo>
                                          <a:pt x="3812" y="181384"/>
                                          <a:pt x="15612" y="120620"/>
                                          <a:pt x="15612" y="120620"/>
                                        </a:cubicBezTo>
                                        <a:cubicBezTo>
                                          <a:pt x="16247" y="117895"/>
                                          <a:pt x="16247" y="115170"/>
                                          <a:pt x="15612" y="112536"/>
                                        </a:cubicBezTo>
                                        <a:lnTo>
                                          <a:pt x="9167" y="32244"/>
                                        </a:lnTo>
                                        <a:lnTo>
                                          <a:pt x="110370" y="0"/>
                                        </a:lnTo>
                                        <a:close/>
                                      </a:path>
                                    </a:pathLst>
                                  </a:custGeom>
                                  <a:solidFill>
                                    <a:srgbClr val="F2D3C7"/>
                                  </a:solidFill>
                                  <a:ln w="8148" cap="flat">
                                    <a:noFill/>
                                    <a:prstDash val="solid"/>
                                    <a:miter/>
                                  </a:ln>
                                </wps:spPr>
                                <wps:bodyPr/>
                              </wps:wsp>
                              <wps:wsp>
                                <wps:cNvPr id="1863417723" name="Forme libre : forme 1863417723"/>
                                <wps:cNvSpPr/>
                                <wps:spPr>
                                  <a:xfrm>
                                    <a:off x="3322696" y="3107001"/>
                                    <a:ext cx="50102" cy="179042"/>
                                  </a:xfrm>
                                  <a:custGeom>
                                    <a:avLst/>
                                    <a:gdLst>
                                      <a:gd name="csX0" fmla="*/ 50102 w 50102"/>
                                      <a:gd name="csY0" fmla="*/ 7171 h 179042"/>
                                      <a:gd name="csX1" fmla="*/ 45382 w 50102"/>
                                      <a:gd name="csY1" fmla="*/ 41232 h 179042"/>
                                      <a:gd name="csX2" fmla="*/ 38212 w 50102"/>
                                      <a:gd name="csY2" fmla="*/ 162306 h 179042"/>
                                      <a:gd name="csX3" fmla="*/ 10347 w 50102"/>
                                      <a:gd name="csY3" fmla="*/ 163487 h 179042"/>
                                      <a:gd name="csX4" fmla="*/ 0 w 50102"/>
                                      <a:gd name="csY4" fmla="*/ 1176 h 179042"/>
                                      <a:gd name="csX5" fmla="*/ 50102 w 50102"/>
                                      <a:gd name="csY5" fmla="*/ 7171 h 179042"/>
                                    </a:gdLst>
                                    <a:ahLst/>
                                    <a:cxnLst>
                                      <a:cxn ang="0">
                                        <a:pos x="csX0" y="csY0"/>
                                      </a:cxn>
                                      <a:cxn ang="0">
                                        <a:pos x="csX1" y="csY1"/>
                                      </a:cxn>
                                      <a:cxn ang="0">
                                        <a:pos x="csX2" y="csY2"/>
                                      </a:cxn>
                                      <a:cxn ang="0">
                                        <a:pos x="csX3" y="csY3"/>
                                      </a:cxn>
                                      <a:cxn ang="0">
                                        <a:pos x="csX4" y="csY4"/>
                                      </a:cxn>
                                      <a:cxn ang="0">
                                        <a:pos x="csX5" y="csY5"/>
                                      </a:cxn>
                                    </a:cxnLst>
                                    <a:rect l="l" t="t" r="r" b="b"/>
                                    <a:pathLst>
                                      <a:path w="50102" h="179042">
                                        <a:moveTo>
                                          <a:pt x="50102" y="7171"/>
                                        </a:moveTo>
                                        <a:cubicBezTo>
                                          <a:pt x="48650" y="11440"/>
                                          <a:pt x="46835" y="20886"/>
                                          <a:pt x="45382" y="41232"/>
                                        </a:cubicBezTo>
                                        <a:cubicBezTo>
                                          <a:pt x="42387" y="83376"/>
                                          <a:pt x="41752" y="139780"/>
                                          <a:pt x="38212" y="162306"/>
                                        </a:cubicBezTo>
                                        <a:cubicBezTo>
                                          <a:pt x="34491" y="185377"/>
                                          <a:pt x="11164" y="183469"/>
                                          <a:pt x="10347" y="163487"/>
                                        </a:cubicBezTo>
                                        <a:cubicBezTo>
                                          <a:pt x="9349" y="139690"/>
                                          <a:pt x="3086" y="26154"/>
                                          <a:pt x="0" y="1176"/>
                                        </a:cubicBezTo>
                                        <a:cubicBezTo>
                                          <a:pt x="4447" y="-3456"/>
                                          <a:pt x="49921" y="7080"/>
                                          <a:pt x="50102" y="7171"/>
                                        </a:cubicBezTo>
                                        <a:close/>
                                      </a:path>
                                    </a:pathLst>
                                  </a:custGeom>
                                  <a:solidFill>
                                    <a:srgbClr val="F2D3C7"/>
                                  </a:solidFill>
                                  <a:ln w="8148" cap="flat">
                                    <a:noFill/>
                                    <a:prstDash val="solid"/>
                                    <a:miter/>
                                  </a:ln>
                                </wps:spPr>
                                <wps:bodyPr/>
                              </wps:wsp>
                              <wps:wsp>
                                <wps:cNvPr id="1107563750" name="Forme libre : forme 1107563750"/>
                                <wps:cNvSpPr/>
                                <wps:spPr>
                                  <a:xfrm>
                                    <a:off x="3289377" y="3023921"/>
                                    <a:ext cx="73347" cy="174908"/>
                                  </a:xfrm>
                                  <a:custGeom>
                                    <a:avLst/>
                                    <a:gdLst>
                                      <a:gd name="csX0" fmla="*/ 73347 w 73347"/>
                                      <a:gd name="csY0" fmla="*/ 62458 h 174908"/>
                                      <a:gd name="csX1" fmla="*/ 60186 w 73347"/>
                                      <a:gd name="csY1" fmla="*/ 84802 h 174908"/>
                                      <a:gd name="csX2" fmla="*/ 19886 w 73347"/>
                                      <a:gd name="csY2" fmla="*/ 166002 h 174908"/>
                                      <a:gd name="csX3" fmla="*/ 1098 w 73347"/>
                                      <a:gd name="csY3" fmla="*/ 161552 h 174908"/>
                                      <a:gd name="csX4" fmla="*/ 55739 w 73347"/>
                                      <a:gd name="csY4" fmla="*/ 59 h 174908"/>
                                      <a:gd name="csX5" fmla="*/ 73347 w 73347"/>
                                      <a:gd name="csY5" fmla="*/ 62458 h 174908"/>
                                    </a:gdLst>
                                    <a:ahLst/>
                                    <a:cxnLst>
                                      <a:cxn ang="0">
                                        <a:pos x="csX0" y="csY0"/>
                                      </a:cxn>
                                      <a:cxn ang="0">
                                        <a:pos x="csX1" y="csY1"/>
                                      </a:cxn>
                                      <a:cxn ang="0">
                                        <a:pos x="csX2" y="csY2"/>
                                      </a:cxn>
                                      <a:cxn ang="0">
                                        <a:pos x="csX3" y="csY3"/>
                                      </a:cxn>
                                      <a:cxn ang="0">
                                        <a:pos x="csX4" y="csY4"/>
                                      </a:cxn>
                                      <a:cxn ang="0">
                                        <a:pos x="csX5" y="csY5"/>
                                      </a:cxn>
                                    </a:cxnLst>
                                    <a:rect l="l" t="t" r="r" b="b"/>
                                    <a:pathLst>
                                      <a:path w="73347" h="174908">
                                        <a:moveTo>
                                          <a:pt x="73347" y="62458"/>
                                        </a:moveTo>
                                        <a:cubicBezTo>
                                          <a:pt x="71168" y="65092"/>
                                          <a:pt x="67175" y="71177"/>
                                          <a:pt x="60186" y="84802"/>
                                        </a:cubicBezTo>
                                        <a:cubicBezTo>
                                          <a:pt x="45845" y="112959"/>
                                          <a:pt x="28872" y="151379"/>
                                          <a:pt x="19886" y="166002"/>
                                        </a:cubicBezTo>
                                        <a:cubicBezTo>
                                          <a:pt x="10719" y="181080"/>
                                          <a:pt x="-4166" y="175267"/>
                                          <a:pt x="1098" y="161552"/>
                                        </a:cubicBezTo>
                                        <a:cubicBezTo>
                                          <a:pt x="7452" y="145112"/>
                                          <a:pt x="50383" y="17679"/>
                                          <a:pt x="55739" y="59"/>
                                        </a:cubicBezTo>
                                        <a:cubicBezTo>
                                          <a:pt x="60095" y="-2212"/>
                                          <a:pt x="73256" y="62276"/>
                                          <a:pt x="73347" y="62458"/>
                                        </a:cubicBezTo>
                                        <a:close/>
                                      </a:path>
                                    </a:pathLst>
                                  </a:custGeom>
                                  <a:solidFill>
                                    <a:srgbClr val="F2D3C7"/>
                                  </a:solidFill>
                                  <a:ln w="8148" cap="flat">
                                    <a:noFill/>
                                    <a:prstDash val="solid"/>
                                    <a:miter/>
                                  </a:ln>
                                </wps:spPr>
                                <wps:bodyPr/>
                              </wps:wsp>
                            </wpg:grpSp>
                            <wpg:grpSp>
                              <wpg:cNvPr id="2016643588" name="Graphique 3"/>
                              <wpg:cNvGrpSpPr/>
                              <wpg:grpSpPr>
                                <a:xfrm>
                                  <a:off x="226978" y="344359"/>
                                  <a:ext cx="4388073" cy="4288919"/>
                                  <a:chOff x="226978" y="344359"/>
                                  <a:chExt cx="4388073" cy="4288919"/>
                                </a:xfrm>
                              </wpg:grpSpPr>
                              <wps:wsp>
                                <wps:cNvPr id="348173922" name="Ellipse 348173922"/>
                                <wps:cNvSpPr/>
                                <wps:spPr>
                                  <a:xfrm rot="-5394000">
                                    <a:off x="3596410" y="1406989"/>
                                    <a:ext cx="194599" cy="293920"/>
                                  </a:xfrm>
                                  <a:prstGeom prst="ellipse">
                                    <a:avLst/>
                                  </a:prstGeom>
                                  <a:solidFill>
                                    <a:srgbClr val="411711"/>
                                  </a:solidFill>
                                  <a:ln w="8148" cap="flat">
                                    <a:noFill/>
                                    <a:prstDash val="solid"/>
                                    <a:miter/>
                                  </a:ln>
                                </wps:spPr>
                                <wps:bodyPr/>
                              </wps:wsp>
                              <wps:wsp>
                                <wps:cNvPr id="1184744628" name="Forme libre : forme 1184744628"/>
                                <wps:cNvSpPr/>
                                <wps:spPr>
                                  <a:xfrm>
                                    <a:off x="3323059" y="1936431"/>
                                    <a:ext cx="418230" cy="1106531"/>
                                  </a:xfrm>
                                  <a:custGeom>
                                    <a:avLst/>
                                    <a:gdLst>
                                      <a:gd name="csX0" fmla="*/ 102111 w 418230"/>
                                      <a:gd name="csY0" fmla="*/ 1077194 h 1106531"/>
                                      <a:gd name="csX1" fmla="*/ 0 w 418230"/>
                                      <a:gd name="csY1" fmla="*/ 1049945 h 1106531"/>
                                      <a:gd name="csX2" fmla="*/ 202497 w 418230"/>
                                      <a:gd name="csY2" fmla="*/ 83258 h 1106531"/>
                                      <a:gd name="csX3" fmla="*/ 325029 w 418230"/>
                                      <a:gd name="csY3" fmla="*/ 1331 h 1106531"/>
                                      <a:gd name="csX4" fmla="*/ 417156 w 418230"/>
                                      <a:gd name="csY4" fmla="*/ 115502 h 1106531"/>
                                      <a:gd name="csX5" fmla="*/ 208578 w 418230"/>
                                      <a:gd name="csY5" fmla="*/ 1106531 h 1106531"/>
                                      <a:gd name="csX6" fmla="*/ 102201 w 418230"/>
                                      <a:gd name="csY6" fmla="*/ 1077194 h 110653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18230" h="1106531">
                                        <a:moveTo>
                                          <a:pt x="102111" y="1077194"/>
                                        </a:moveTo>
                                        <a:cubicBezTo>
                                          <a:pt x="68074" y="1068202"/>
                                          <a:pt x="33946" y="1059210"/>
                                          <a:pt x="0" y="1049945"/>
                                        </a:cubicBezTo>
                                        <a:cubicBezTo>
                                          <a:pt x="71614" y="834228"/>
                                          <a:pt x="156569" y="379631"/>
                                          <a:pt x="202497" y="83258"/>
                                        </a:cubicBezTo>
                                        <a:cubicBezTo>
                                          <a:pt x="210847" y="29124"/>
                                          <a:pt x="265578" y="-7570"/>
                                          <a:pt x="325029" y="1331"/>
                                        </a:cubicBezTo>
                                        <a:cubicBezTo>
                                          <a:pt x="384299" y="10232"/>
                                          <a:pt x="425506" y="61368"/>
                                          <a:pt x="417156" y="115502"/>
                                        </a:cubicBezTo>
                                        <a:cubicBezTo>
                                          <a:pt x="404902" y="194341"/>
                                          <a:pt x="309327" y="799350"/>
                                          <a:pt x="208578" y="1106531"/>
                                        </a:cubicBezTo>
                                        <a:cubicBezTo>
                                          <a:pt x="173270" y="1096268"/>
                                          <a:pt x="137781" y="1086640"/>
                                          <a:pt x="102201" y="1077194"/>
                                        </a:cubicBezTo>
                                        <a:close/>
                                      </a:path>
                                    </a:pathLst>
                                  </a:custGeom>
                                  <a:solidFill>
                                    <a:srgbClr val="C3E2F0"/>
                                  </a:solidFill>
                                  <a:ln w="8148" cap="flat">
                                    <a:noFill/>
                                    <a:prstDash val="solid"/>
                                    <a:miter/>
                                  </a:ln>
                                </wps:spPr>
                                <wps:bodyPr/>
                              </wps:wsp>
                              <wpg:grpSp>
                                <wpg:cNvPr id="20233014" name="Graphique 3"/>
                                <wpg:cNvGrpSpPr/>
                                <wpg:grpSpPr>
                                  <a:xfrm>
                                    <a:off x="3624272" y="1769258"/>
                                    <a:ext cx="210565" cy="312409"/>
                                    <a:chOff x="3624272" y="1769258"/>
                                    <a:chExt cx="210565" cy="312409"/>
                                  </a:xfrm>
                                  <a:solidFill>
                                    <a:srgbClr val="F2D3C6"/>
                                  </a:solidFill>
                                </wpg:grpSpPr>
                                <wps:wsp>
                                  <wps:cNvPr id="2104867829" name="Forme libre : forme 2104867829"/>
                                  <wps:cNvSpPr/>
                                  <wps:spPr>
                                    <a:xfrm>
                                      <a:off x="3625361" y="1769258"/>
                                      <a:ext cx="193311" cy="304945"/>
                                    </a:xfrm>
                                    <a:custGeom>
                                      <a:avLst/>
                                      <a:gdLst>
                                        <a:gd name="csX0" fmla="*/ 80454 w 193311"/>
                                        <a:gd name="csY0" fmla="*/ 3560 h 304945"/>
                                        <a:gd name="csX1" fmla="*/ 218 w 193311"/>
                                        <a:gd name="csY1" fmla="*/ 79220 h 304945"/>
                                        <a:gd name="csX2" fmla="*/ 20549 w 193311"/>
                                        <a:gd name="csY2" fmla="*/ 265691 h 304945"/>
                                        <a:gd name="csX3" fmla="*/ 112948 w 193311"/>
                                        <a:gd name="csY3" fmla="*/ 301477 h 304945"/>
                                        <a:gd name="csX4" fmla="*/ 193093 w 193311"/>
                                        <a:gd name="csY4" fmla="*/ 225817 h 304945"/>
                                        <a:gd name="csX5" fmla="*/ 172762 w 193311"/>
                                        <a:gd name="csY5" fmla="*/ 39255 h 304945"/>
                                        <a:gd name="csX6" fmla="*/ 80363 w 193311"/>
                                        <a:gd name="csY6" fmla="*/ 3469 h 30494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93311" h="304945">
                                          <a:moveTo>
                                            <a:pt x="80454" y="3560"/>
                                          </a:moveTo>
                                          <a:cubicBezTo>
                                            <a:pt x="32712" y="14550"/>
                                            <a:pt x="-3140" y="48429"/>
                                            <a:pt x="218" y="79220"/>
                                          </a:cubicBezTo>
                                          <a:lnTo>
                                            <a:pt x="20549" y="265691"/>
                                          </a:lnTo>
                                          <a:cubicBezTo>
                                            <a:pt x="23907" y="296481"/>
                                            <a:pt x="65296" y="312467"/>
                                            <a:pt x="112948" y="301477"/>
                                          </a:cubicBezTo>
                                          <a:cubicBezTo>
                                            <a:pt x="160599" y="290487"/>
                                            <a:pt x="196452" y="256608"/>
                                            <a:pt x="193093" y="225817"/>
                                          </a:cubicBezTo>
                                          <a:lnTo>
                                            <a:pt x="172762" y="39255"/>
                                          </a:lnTo>
                                          <a:cubicBezTo>
                                            <a:pt x="169404" y="8464"/>
                                            <a:pt x="128015" y="-7521"/>
                                            <a:pt x="80363" y="3469"/>
                                          </a:cubicBezTo>
                                          <a:close/>
                                        </a:path>
                                      </a:pathLst>
                                    </a:custGeom>
                                    <a:solidFill>
                                      <a:srgbClr val="F2D3C6"/>
                                    </a:solidFill>
                                    <a:ln w="8148" cap="flat">
                                      <a:noFill/>
                                      <a:prstDash val="solid"/>
                                      <a:miter/>
                                    </a:ln>
                                  </wps:spPr>
                                  <wps:bodyPr/>
                                </wps:wsp>
                                <wps:wsp>
                                  <wps:cNvPr id="658554678" name="Forme libre : forme 658554678"/>
                                  <wps:cNvSpPr/>
                                  <wps:spPr>
                                    <a:xfrm>
                                      <a:off x="3624272" y="1776797"/>
                                      <a:ext cx="186830" cy="304871"/>
                                    </a:xfrm>
                                    <a:custGeom>
                                      <a:avLst/>
                                      <a:gdLst>
                                        <a:gd name="csX0" fmla="*/ 80454 w 186830"/>
                                        <a:gd name="csY0" fmla="*/ 3469 h 304871"/>
                                        <a:gd name="csX1" fmla="*/ 218 w 186830"/>
                                        <a:gd name="csY1" fmla="*/ 79129 h 304871"/>
                                        <a:gd name="csX2" fmla="*/ 20549 w 186830"/>
                                        <a:gd name="csY2" fmla="*/ 265600 h 304871"/>
                                        <a:gd name="csX3" fmla="*/ 105233 w 186830"/>
                                        <a:gd name="csY3" fmla="*/ 302930 h 304871"/>
                                        <a:gd name="csX4" fmla="*/ 99061 w 186830"/>
                                        <a:gd name="csY4" fmla="*/ 246526 h 304871"/>
                                        <a:gd name="csX5" fmla="*/ 179206 w 186830"/>
                                        <a:gd name="csY5" fmla="*/ 170956 h 304871"/>
                                        <a:gd name="csX6" fmla="*/ 186831 w 186830"/>
                                        <a:gd name="csY6" fmla="*/ 169412 h 304871"/>
                                        <a:gd name="csX7" fmla="*/ 172671 w 186830"/>
                                        <a:gd name="csY7" fmla="*/ 39255 h 304871"/>
                                        <a:gd name="csX8" fmla="*/ 80273 w 186830"/>
                                        <a:gd name="csY8" fmla="*/ 3469 h 3048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86830" h="304871">
                                          <a:moveTo>
                                            <a:pt x="80454" y="3469"/>
                                          </a:moveTo>
                                          <a:cubicBezTo>
                                            <a:pt x="32712" y="14459"/>
                                            <a:pt x="-3140" y="48338"/>
                                            <a:pt x="218" y="79129"/>
                                          </a:cubicBezTo>
                                          <a:lnTo>
                                            <a:pt x="20549" y="265600"/>
                                          </a:lnTo>
                                          <a:cubicBezTo>
                                            <a:pt x="23726" y="294756"/>
                                            <a:pt x="60940" y="310651"/>
                                            <a:pt x="105233" y="302930"/>
                                          </a:cubicBezTo>
                                          <a:lnTo>
                                            <a:pt x="99061" y="246526"/>
                                          </a:lnTo>
                                          <a:cubicBezTo>
                                            <a:pt x="95703" y="215735"/>
                                            <a:pt x="131555" y="181947"/>
                                            <a:pt x="179206" y="170956"/>
                                          </a:cubicBezTo>
                                          <a:cubicBezTo>
                                            <a:pt x="181748" y="170412"/>
                                            <a:pt x="184289" y="169867"/>
                                            <a:pt x="186831" y="169412"/>
                                          </a:cubicBezTo>
                                          <a:lnTo>
                                            <a:pt x="172671" y="39255"/>
                                          </a:lnTo>
                                          <a:cubicBezTo>
                                            <a:pt x="169313" y="8464"/>
                                            <a:pt x="127924" y="-7521"/>
                                            <a:pt x="80273" y="3469"/>
                                          </a:cubicBezTo>
                                          <a:close/>
                                        </a:path>
                                      </a:pathLst>
                                    </a:custGeom>
                                    <a:solidFill>
                                      <a:srgbClr val="F2D3C6"/>
                                    </a:solidFill>
                                    <a:ln w="8148" cap="flat">
                                      <a:noFill/>
                                      <a:prstDash val="solid"/>
                                      <a:miter/>
                                    </a:ln>
                                  </wps:spPr>
                                  <wps:bodyPr/>
                                </wps:wsp>
                              </wpg:grpSp>
                              <wps:wsp>
                                <wps:cNvPr id="1275691675" name="Ellipse 1275691675"/>
                                <wps:cNvSpPr/>
                                <wps:spPr>
                                  <a:xfrm rot="-5394000">
                                    <a:off x="3543494" y="1429016"/>
                                    <a:ext cx="299887" cy="302640"/>
                                  </a:xfrm>
                                  <a:prstGeom prst="ellipse">
                                    <a:avLst/>
                                  </a:prstGeom>
                                  <a:solidFill>
                                    <a:srgbClr val="F2D3C6"/>
                                  </a:solidFill>
                                  <a:ln w="8148" cap="flat">
                                    <a:noFill/>
                                    <a:prstDash val="solid"/>
                                    <a:miter/>
                                  </a:ln>
                                </wps:spPr>
                                <wps:bodyPr/>
                              </wps:wsp>
                              <wps:wsp>
                                <wps:cNvPr id="188474073" name="Forme libre : forme 188474073"/>
                                <wps:cNvSpPr/>
                                <wps:spPr>
                                  <a:xfrm>
                                    <a:off x="3543843" y="1502694"/>
                                    <a:ext cx="299583" cy="402045"/>
                                  </a:xfrm>
                                  <a:custGeom>
                                    <a:avLst/>
                                    <a:gdLst>
                                      <a:gd name="csX0" fmla="*/ 259182 w 299583"/>
                                      <a:gd name="csY0" fmla="*/ 0 h 402045"/>
                                      <a:gd name="csX1" fmla="*/ 8580 w 299583"/>
                                      <a:gd name="csY1" fmla="*/ 25160 h 402045"/>
                                      <a:gd name="csX2" fmla="*/ 1137 w 299583"/>
                                      <a:gd name="csY2" fmla="*/ 108631 h 402045"/>
                                      <a:gd name="csX3" fmla="*/ 18020 w 299583"/>
                                      <a:gd name="csY3" fmla="*/ 277208 h 402045"/>
                                      <a:gd name="csX4" fmla="*/ 166057 w 299583"/>
                                      <a:gd name="csY4" fmla="*/ 401008 h 402045"/>
                                      <a:gd name="csX5" fmla="*/ 166057 w 299583"/>
                                      <a:gd name="csY5" fmla="*/ 401008 h 402045"/>
                                      <a:gd name="csX6" fmla="*/ 169325 w 299583"/>
                                      <a:gd name="csY6" fmla="*/ 400735 h 402045"/>
                                      <a:gd name="csX7" fmla="*/ 298574 w 299583"/>
                                      <a:gd name="csY7" fmla="*/ 214264 h 402045"/>
                                      <a:gd name="csX8" fmla="*/ 285141 w 299583"/>
                                      <a:gd name="csY8" fmla="*/ 80292 h 402045"/>
                                      <a:gd name="csX9" fmla="*/ 259273 w 299583"/>
                                      <a:gd name="csY9" fmla="*/ 91 h 4020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99583" h="402045">
                                        <a:moveTo>
                                          <a:pt x="259182" y="0"/>
                                        </a:moveTo>
                                        <a:lnTo>
                                          <a:pt x="8580" y="25160"/>
                                        </a:lnTo>
                                        <a:cubicBezTo>
                                          <a:pt x="956" y="50501"/>
                                          <a:pt x="-1767" y="78930"/>
                                          <a:pt x="1137" y="108631"/>
                                        </a:cubicBezTo>
                                        <a:lnTo>
                                          <a:pt x="18020" y="277208"/>
                                        </a:lnTo>
                                        <a:cubicBezTo>
                                          <a:pt x="40438" y="421807"/>
                                          <a:pt x="166057" y="401008"/>
                                          <a:pt x="166057" y="401008"/>
                                        </a:cubicBezTo>
                                        <a:lnTo>
                                          <a:pt x="166057" y="401008"/>
                                        </a:lnTo>
                                        <a:cubicBezTo>
                                          <a:pt x="167146" y="400826"/>
                                          <a:pt x="168235" y="400826"/>
                                          <a:pt x="169325" y="400735"/>
                                        </a:cubicBezTo>
                                        <a:cubicBezTo>
                                          <a:pt x="250196" y="392561"/>
                                          <a:pt x="308013" y="309180"/>
                                          <a:pt x="298574" y="214264"/>
                                        </a:cubicBezTo>
                                        <a:lnTo>
                                          <a:pt x="285141" y="80292"/>
                                        </a:lnTo>
                                        <a:cubicBezTo>
                                          <a:pt x="282145" y="50592"/>
                                          <a:pt x="272978" y="23343"/>
                                          <a:pt x="259273" y="91"/>
                                        </a:cubicBezTo>
                                        <a:close/>
                                      </a:path>
                                    </a:pathLst>
                                  </a:custGeom>
                                  <a:solidFill>
                                    <a:srgbClr val="F2D3C6"/>
                                  </a:solidFill>
                                  <a:ln w="8148" cap="flat">
                                    <a:noFill/>
                                    <a:prstDash val="solid"/>
                                    <a:miter/>
                                  </a:ln>
                                </wps:spPr>
                                <wps:bodyPr/>
                              </wps:wsp>
                              <wps:wsp>
                                <wps:cNvPr id="993709953" name="Forme libre : forme 993709953"/>
                                <wps:cNvSpPr/>
                                <wps:spPr>
                                  <a:xfrm>
                                    <a:off x="3780605" y="1650776"/>
                                    <a:ext cx="128037" cy="103875"/>
                                  </a:xfrm>
                                  <a:custGeom>
                                    <a:avLst/>
                                    <a:gdLst>
                                      <a:gd name="csX0" fmla="*/ 75063 w 128037"/>
                                      <a:gd name="csY0" fmla="*/ 240 h 103875"/>
                                      <a:gd name="csX1" fmla="*/ 127797 w 128037"/>
                                      <a:gd name="csY1" fmla="*/ 43384 h 103875"/>
                                      <a:gd name="csX2" fmla="*/ 84684 w 128037"/>
                                      <a:gd name="csY2" fmla="*/ 96064 h 103875"/>
                                      <a:gd name="csX3" fmla="*/ 6717 w 128037"/>
                                      <a:gd name="csY3" fmla="*/ 103875 h 103875"/>
                                      <a:gd name="csX4" fmla="*/ 0 w 128037"/>
                                      <a:gd name="csY4" fmla="*/ 7779 h 103875"/>
                                      <a:gd name="csX5" fmla="*/ 75063 w 128037"/>
                                      <a:gd name="csY5" fmla="*/ 240 h 103875"/>
                                    </a:gdLst>
                                    <a:ahLst/>
                                    <a:cxnLst>
                                      <a:cxn ang="0">
                                        <a:pos x="csX0" y="csY0"/>
                                      </a:cxn>
                                      <a:cxn ang="0">
                                        <a:pos x="csX1" y="csY1"/>
                                      </a:cxn>
                                      <a:cxn ang="0">
                                        <a:pos x="csX2" y="csY2"/>
                                      </a:cxn>
                                      <a:cxn ang="0">
                                        <a:pos x="csX3" y="csY3"/>
                                      </a:cxn>
                                      <a:cxn ang="0">
                                        <a:pos x="csX4" y="csY4"/>
                                      </a:cxn>
                                      <a:cxn ang="0">
                                        <a:pos x="csX5" y="csY5"/>
                                      </a:cxn>
                                    </a:cxnLst>
                                    <a:rect l="l" t="t" r="r" b="b"/>
                                    <a:pathLst>
                                      <a:path w="128037" h="103875">
                                        <a:moveTo>
                                          <a:pt x="75063" y="240"/>
                                        </a:moveTo>
                                        <a:cubicBezTo>
                                          <a:pt x="101566" y="-2394"/>
                                          <a:pt x="125165" y="16952"/>
                                          <a:pt x="127797" y="43384"/>
                                        </a:cubicBezTo>
                                        <a:cubicBezTo>
                                          <a:pt x="130429" y="69815"/>
                                          <a:pt x="111096" y="93430"/>
                                          <a:pt x="84684" y="96064"/>
                                        </a:cubicBezTo>
                                        <a:lnTo>
                                          <a:pt x="6717" y="103875"/>
                                        </a:lnTo>
                                        <a:lnTo>
                                          <a:pt x="0" y="7779"/>
                                        </a:lnTo>
                                        <a:lnTo>
                                          <a:pt x="75063" y="240"/>
                                        </a:lnTo>
                                        <a:close/>
                                      </a:path>
                                    </a:pathLst>
                                  </a:custGeom>
                                  <a:solidFill>
                                    <a:srgbClr val="F2D3C6"/>
                                  </a:solidFill>
                                  <a:ln w="8148" cap="flat">
                                    <a:noFill/>
                                    <a:prstDash val="solid"/>
                                    <a:miter/>
                                  </a:ln>
                                </wps:spPr>
                                <wps:bodyPr/>
                              </wps:wsp>
                              <wps:wsp>
                                <wps:cNvPr id="2039779422" name="Forme libre : forme 2039779422"/>
                                <wps:cNvSpPr/>
                                <wps:spPr>
                                  <a:xfrm>
                                    <a:off x="226978" y="344359"/>
                                    <a:ext cx="9076" cy="9082"/>
                                  </a:xfrm>
                                  <a:custGeom>
                                    <a:avLst/>
                                    <a:gdLst/>
                                    <a:ahLst/>
                                    <a:cxnLst/>
                                    <a:rect l="l" t="t" r="r" b="b"/>
                                    <a:pathLst>
                                      <a:path w="9076" h="9082"/>
                                    </a:pathLst>
                                  </a:custGeom>
                                  <a:solidFill>
                                    <a:srgbClr val="DDDDDD"/>
                                  </a:solidFill>
                                  <a:ln w="8148" cap="flat">
                                    <a:noFill/>
                                    <a:prstDash val="solid"/>
                                    <a:miter/>
                                  </a:ln>
                                </wps:spPr>
                                <wps:bodyPr/>
                              </wps:wsp>
                              <wps:wsp>
                                <wps:cNvPr id="37933066" name="Forme libre : forme 37933066"/>
                                <wps:cNvSpPr/>
                                <wps:spPr>
                                  <a:xfrm>
                                    <a:off x="3780608" y="1479817"/>
                                    <a:ext cx="124555" cy="252218"/>
                                  </a:xfrm>
                                  <a:custGeom>
                                    <a:avLst/>
                                    <a:gdLst>
                                      <a:gd name="csX0" fmla="*/ 2176 w 124555"/>
                                      <a:gd name="csY0" fmla="*/ 120426 h 252218"/>
                                      <a:gd name="csX1" fmla="*/ 28226 w 124555"/>
                                      <a:gd name="csY1" fmla="*/ 252218 h 252218"/>
                                      <a:gd name="csX2" fmla="*/ 100837 w 124555"/>
                                      <a:gd name="csY2" fmla="*/ 176013 h 252218"/>
                                      <a:gd name="csX3" fmla="*/ 117084 w 124555"/>
                                      <a:gd name="csY3" fmla="*/ 118519 h 252218"/>
                                      <a:gd name="csX4" fmla="*/ 84681 w 124555"/>
                                      <a:gd name="csY4" fmla="*/ 9979 h 252218"/>
                                      <a:gd name="csX5" fmla="*/ 2176 w 124555"/>
                                      <a:gd name="csY5" fmla="*/ 120335 h 252218"/>
                                    </a:gdLst>
                                    <a:ahLst/>
                                    <a:cxnLst>
                                      <a:cxn ang="0">
                                        <a:pos x="csX0" y="csY0"/>
                                      </a:cxn>
                                      <a:cxn ang="0">
                                        <a:pos x="csX1" y="csY1"/>
                                      </a:cxn>
                                      <a:cxn ang="0">
                                        <a:pos x="csX2" y="csY2"/>
                                      </a:cxn>
                                      <a:cxn ang="0">
                                        <a:pos x="csX3" y="csY3"/>
                                      </a:cxn>
                                      <a:cxn ang="0">
                                        <a:pos x="csX4" y="csY4"/>
                                      </a:cxn>
                                      <a:cxn ang="0">
                                        <a:pos x="csX5" y="csY5"/>
                                      </a:cxn>
                                    </a:cxnLst>
                                    <a:rect l="l" t="t" r="r" b="b"/>
                                    <a:pathLst>
                                      <a:path w="124555" h="252218">
                                        <a:moveTo>
                                          <a:pt x="2176" y="120426"/>
                                        </a:moveTo>
                                        <a:cubicBezTo>
                                          <a:pt x="2176" y="120426"/>
                                          <a:pt x="-11166" y="221155"/>
                                          <a:pt x="28226" y="252218"/>
                                        </a:cubicBezTo>
                                        <a:cubicBezTo>
                                          <a:pt x="28226" y="252218"/>
                                          <a:pt x="36031" y="182462"/>
                                          <a:pt x="100837" y="176013"/>
                                        </a:cubicBezTo>
                                        <a:cubicBezTo>
                                          <a:pt x="100837" y="176013"/>
                                          <a:pt x="140683" y="146403"/>
                                          <a:pt x="117084" y="118519"/>
                                        </a:cubicBezTo>
                                        <a:cubicBezTo>
                                          <a:pt x="100837" y="99354"/>
                                          <a:pt x="111729" y="35502"/>
                                          <a:pt x="84681" y="9979"/>
                                        </a:cubicBezTo>
                                        <a:cubicBezTo>
                                          <a:pt x="30586" y="-41067"/>
                                          <a:pt x="2176" y="120335"/>
                                          <a:pt x="2176" y="120335"/>
                                        </a:cubicBezTo>
                                        <a:close/>
                                      </a:path>
                                    </a:pathLst>
                                  </a:custGeom>
                                  <a:solidFill>
                                    <a:srgbClr val="DDDDDD"/>
                                  </a:solidFill>
                                  <a:ln w="8148" cap="flat">
                                    <a:noFill/>
                                    <a:prstDash val="solid"/>
                                    <a:miter/>
                                  </a:ln>
                                </wps:spPr>
                                <wps:bodyPr/>
                              </wps:wsp>
                              <wps:wsp>
                                <wps:cNvPr id="1006810775" name="Forme libre : forme 1006810775"/>
                                <wps:cNvSpPr/>
                                <wps:spPr>
                                  <a:xfrm>
                                    <a:off x="3635430" y="1780206"/>
                                    <a:ext cx="88053" cy="33665"/>
                                  </a:xfrm>
                                  <a:custGeom>
                                    <a:avLst/>
                                    <a:gdLst>
                                      <a:gd name="csX0" fmla="*/ 4944 w 88053"/>
                                      <a:gd name="csY0" fmla="*/ 33666 h 33665"/>
                                      <a:gd name="csX1" fmla="*/ 43 w 88053"/>
                                      <a:gd name="csY1" fmla="*/ 29306 h 33665"/>
                                      <a:gd name="csX2" fmla="*/ 4309 w 88053"/>
                                      <a:gd name="csY2" fmla="*/ 23857 h 33665"/>
                                      <a:gd name="csX3" fmla="*/ 80914 w 88053"/>
                                      <a:gd name="csY3" fmla="*/ 514 h 33665"/>
                                      <a:gd name="csX4" fmla="*/ 87540 w 88053"/>
                                      <a:gd name="csY4" fmla="*/ 2694 h 33665"/>
                                      <a:gd name="csX5" fmla="*/ 85362 w 88053"/>
                                      <a:gd name="csY5" fmla="*/ 9324 h 33665"/>
                                      <a:gd name="csX6" fmla="*/ 5489 w 88053"/>
                                      <a:gd name="csY6" fmla="*/ 33575 h 33665"/>
                                      <a:gd name="csX7" fmla="*/ 4944 w 88053"/>
                                      <a:gd name="csY7" fmla="*/ 33575 h 336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88053" h="33665">
                                        <a:moveTo>
                                          <a:pt x="4944" y="33666"/>
                                        </a:moveTo>
                                        <a:cubicBezTo>
                                          <a:pt x="2493" y="33666"/>
                                          <a:pt x="406" y="31849"/>
                                          <a:pt x="43" y="29306"/>
                                        </a:cubicBezTo>
                                        <a:cubicBezTo>
                                          <a:pt x="-320" y="26581"/>
                                          <a:pt x="1676" y="24220"/>
                                          <a:pt x="4309" y="23857"/>
                                        </a:cubicBezTo>
                                        <a:cubicBezTo>
                                          <a:pt x="4672" y="23857"/>
                                          <a:pt x="44245" y="18952"/>
                                          <a:pt x="80914" y="514"/>
                                        </a:cubicBezTo>
                                        <a:cubicBezTo>
                                          <a:pt x="83365" y="-667"/>
                                          <a:pt x="86269" y="241"/>
                                          <a:pt x="87540" y="2694"/>
                                        </a:cubicBezTo>
                                        <a:cubicBezTo>
                                          <a:pt x="88720" y="5146"/>
                                          <a:pt x="87813" y="8052"/>
                                          <a:pt x="85362" y="9324"/>
                                        </a:cubicBezTo>
                                        <a:cubicBezTo>
                                          <a:pt x="47150" y="28489"/>
                                          <a:pt x="7213" y="33393"/>
                                          <a:pt x="5489" y="33575"/>
                                        </a:cubicBezTo>
                                        <a:cubicBezTo>
                                          <a:pt x="5307" y="33575"/>
                                          <a:pt x="5126" y="33575"/>
                                          <a:pt x="4944" y="33575"/>
                                        </a:cubicBezTo>
                                        <a:close/>
                                      </a:path>
                                    </a:pathLst>
                                  </a:custGeom>
                                  <a:solidFill>
                                    <a:srgbClr val="3D4D5C"/>
                                  </a:solidFill>
                                  <a:ln w="8148" cap="flat">
                                    <a:noFill/>
                                    <a:prstDash val="solid"/>
                                    <a:miter/>
                                  </a:ln>
                                </wps:spPr>
                                <wps:bodyPr/>
                              </wps:wsp>
                              <wps:wsp>
                                <wps:cNvPr id="2079977338" name="Forme libre : forme 2079977338"/>
                                <wps:cNvSpPr/>
                                <wps:spPr>
                                  <a:xfrm>
                                    <a:off x="3566417" y="1647151"/>
                                    <a:ext cx="63599" cy="26935"/>
                                  </a:xfrm>
                                  <a:custGeom>
                                    <a:avLst/>
                                    <a:gdLst>
                                      <a:gd name="csX0" fmla="*/ 4885 w 63599"/>
                                      <a:gd name="csY0" fmla="*/ 26936 h 26935"/>
                                      <a:gd name="csX1" fmla="*/ 1980 w 63599"/>
                                      <a:gd name="csY1" fmla="*/ 25937 h 26935"/>
                                      <a:gd name="csX2" fmla="*/ 982 w 63599"/>
                                      <a:gd name="csY2" fmla="*/ 19034 h 26935"/>
                                      <a:gd name="csX3" fmla="*/ 30208 w 63599"/>
                                      <a:gd name="csY3" fmla="*/ 232 h 26935"/>
                                      <a:gd name="csX4" fmla="*/ 61885 w 63599"/>
                                      <a:gd name="csY4" fmla="*/ 10314 h 26935"/>
                                      <a:gd name="csX5" fmla="*/ 62430 w 63599"/>
                                      <a:gd name="csY5" fmla="*/ 17217 h 26935"/>
                                      <a:gd name="csX6" fmla="*/ 55532 w 63599"/>
                                      <a:gd name="csY6" fmla="*/ 17762 h 26935"/>
                                      <a:gd name="csX7" fmla="*/ 31206 w 63599"/>
                                      <a:gd name="csY7" fmla="*/ 10042 h 26935"/>
                                      <a:gd name="csX8" fmla="*/ 8878 w 63599"/>
                                      <a:gd name="csY8" fmla="*/ 24938 h 26935"/>
                                      <a:gd name="csX9" fmla="*/ 4976 w 63599"/>
                                      <a:gd name="csY9" fmla="*/ 26936 h 2693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63599" h="26935">
                                        <a:moveTo>
                                          <a:pt x="4885" y="26936"/>
                                        </a:moveTo>
                                        <a:cubicBezTo>
                                          <a:pt x="3886" y="26936"/>
                                          <a:pt x="2797" y="26663"/>
                                          <a:pt x="1980" y="25937"/>
                                        </a:cubicBezTo>
                                        <a:cubicBezTo>
                                          <a:pt x="-198" y="24302"/>
                                          <a:pt x="-652" y="21214"/>
                                          <a:pt x="982" y="19034"/>
                                        </a:cubicBezTo>
                                        <a:cubicBezTo>
                                          <a:pt x="9332" y="7862"/>
                                          <a:pt x="19135" y="1504"/>
                                          <a:pt x="30208" y="232"/>
                                        </a:cubicBezTo>
                                        <a:cubicBezTo>
                                          <a:pt x="47635" y="-1766"/>
                                          <a:pt x="61340" y="9769"/>
                                          <a:pt x="61885" y="10314"/>
                                        </a:cubicBezTo>
                                        <a:cubicBezTo>
                                          <a:pt x="63973" y="12040"/>
                                          <a:pt x="64154" y="15128"/>
                                          <a:pt x="62430" y="17217"/>
                                        </a:cubicBezTo>
                                        <a:cubicBezTo>
                                          <a:pt x="60705" y="19306"/>
                                          <a:pt x="57619" y="19579"/>
                                          <a:pt x="55532" y="17762"/>
                                        </a:cubicBezTo>
                                        <a:cubicBezTo>
                                          <a:pt x="55441" y="17671"/>
                                          <a:pt x="44367" y="8498"/>
                                          <a:pt x="31206" y="10042"/>
                                        </a:cubicBezTo>
                                        <a:cubicBezTo>
                                          <a:pt x="22947" y="11041"/>
                                          <a:pt x="15504" y="16036"/>
                                          <a:pt x="8878" y="24938"/>
                                        </a:cubicBezTo>
                                        <a:cubicBezTo>
                                          <a:pt x="7880" y="26209"/>
                                          <a:pt x="6428" y="26936"/>
                                          <a:pt x="4976" y="26936"/>
                                        </a:cubicBezTo>
                                        <a:close/>
                                      </a:path>
                                    </a:pathLst>
                                  </a:custGeom>
                                  <a:solidFill>
                                    <a:srgbClr val="3D4D5C"/>
                                  </a:solidFill>
                                  <a:ln w="8148" cap="flat">
                                    <a:noFill/>
                                    <a:prstDash val="solid"/>
                                    <a:miter/>
                                  </a:ln>
                                </wps:spPr>
                                <wps:bodyPr/>
                              </wps:wsp>
                              <wps:wsp>
                                <wps:cNvPr id="1358129364" name="Ellipse 1358129364"/>
                                <wps:cNvSpPr/>
                                <wps:spPr>
                                  <a:xfrm>
                                    <a:off x="3582375" y="1653832"/>
                                    <a:ext cx="25414" cy="25431"/>
                                  </a:xfrm>
                                  <a:prstGeom prst="ellipse">
                                    <a:avLst/>
                                  </a:prstGeom>
                                  <a:solidFill>
                                    <a:srgbClr val="3D4D5C"/>
                                  </a:solidFill>
                                  <a:ln w="8148" cap="flat">
                                    <a:noFill/>
                                    <a:prstDash val="solid"/>
                                    <a:miter/>
                                  </a:ln>
                                </wps:spPr>
                                <wps:bodyPr/>
                              </wps:wsp>
                              <wps:wsp>
                                <wps:cNvPr id="768768951" name="Forme libre : forme 768768951"/>
                                <wps:cNvSpPr/>
                                <wps:spPr>
                                  <a:xfrm>
                                    <a:off x="3558248" y="1624146"/>
                                    <a:ext cx="71444" cy="19513"/>
                                  </a:xfrm>
                                  <a:custGeom>
                                    <a:avLst/>
                                    <a:gdLst>
                                      <a:gd name="csX0" fmla="*/ 4885 w 71444"/>
                                      <a:gd name="csY0" fmla="*/ 19513 h 19513"/>
                                      <a:gd name="csX1" fmla="*/ 982 w 71444"/>
                                      <a:gd name="csY1" fmla="*/ 17515 h 19513"/>
                                      <a:gd name="csX2" fmla="*/ 1980 w 71444"/>
                                      <a:gd name="csY2" fmla="*/ 10612 h 19513"/>
                                      <a:gd name="csX3" fmla="*/ 69237 w 71444"/>
                                      <a:gd name="csY3" fmla="*/ 10249 h 19513"/>
                                      <a:gd name="csX4" fmla="*/ 70598 w 71444"/>
                                      <a:gd name="csY4" fmla="*/ 17061 h 19513"/>
                                      <a:gd name="csX5" fmla="*/ 63791 w 71444"/>
                                      <a:gd name="csY5" fmla="*/ 18514 h 19513"/>
                                      <a:gd name="csX6" fmla="*/ 7789 w 71444"/>
                                      <a:gd name="csY6" fmla="*/ 18514 h 19513"/>
                                      <a:gd name="csX7" fmla="*/ 4885 w 71444"/>
                                      <a:gd name="csY7" fmla="*/ 19513 h 195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444" h="19513">
                                        <a:moveTo>
                                          <a:pt x="4885" y="19513"/>
                                        </a:moveTo>
                                        <a:cubicBezTo>
                                          <a:pt x="3432" y="19513"/>
                                          <a:pt x="1890" y="18878"/>
                                          <a:pt x="982" y="17515"/>
                                        </a:cubicBezTo>
                                        <a:cubicBezTo>
                                          <a:pt x="-652" y="15335"/>
                                          <a:pt x="-198" y="12247"/>
                                          <a:pt x="1980" y="10612"/>
                                        </a:cubicBezTo>
                                        <a:cubicBezTo>
                                          <a:pt x="33385" y="-12912"/>
                                          <a:pt x="68874" y="9976"/>
                                          <a:pt x="69237" y="10249"/>
                                        </a:cubicBezTo>
                                        <a:cubicBezTo>
                                          <a:pt x="71506" y="11702"/>
                                          <a:pt x="72142" y="14790"/>
                                          <a:pt x="70598" y="17061"/>
                                        </a:cubicBezTo>
                                        <a:cubicBezTo>
                                          <a:pt x="69146" y="19332"/>
                                          <a:pt x="66060" y="19968"/>
                                          <a:pt x="63791" y="18514"/>
                                        </a:cubicBezTo>
                                        <a:cubicBezTo>
                                          <a:pt x="62611" y="17697"/>
                                          <a:pt x="33657" y="-832"/>
                                          <a:pt x="7789" y="18514"/>
                                        </a:cubicBezTo>
                                        <a:cubicBezTo>
                                          <a:pt x="6882" y="19150"/>
                                          <a:pt x="5883" y="19513"/>
                                          <a:pt x="4885" y="19513"/>
                                        </a:cubicBezTo>
                                        <a:close/>
                                      </a:path>
                                    </a:pathLst>
                                  </a:custGeom>
                                  <a:solidFill>
                                    <a:srgbClr val="7E8792"/>
                                  </a:solidFill>
                                  <a:ln w="8148" cap="flat">
                                    <a:noFill/>
                                    <a:prstDash val="solid"/>
                                    <a:miter/>
                                  </a:ln>
                                </wps:spPr>
                                <wps:bodyPr/>
                              </wps:wsp>
                              <wps:wsp>
                                <wps:cNvPr id="1382493957" name="Forme libre : forme 1382493957"/>
                                <wps:cNvSpPr/>
                                <wps:spPr>
                                  <a:xfrm>
                                    <a:off x="3666705" y="1647171"/>
                                    <a:ext cx="63599" cy="26916"/>
                                  </a:xfrm>
                                  <a:custGeom>
                                    <a:avLst/>
                                    <a:gdLst>
                                      <a:gd name="csX0" fmla="*/ 58624 w 63599"/>
                                      <a:gd name="csY0" fmla="*/ 26916 h 26916"/>
                                      <a:gd name="csX1" fmla="*/ 54722 w 63599"/>
                                      <a:gd name="csY1" fmla="*/ 24918 h 26916"/>
                                      <a:gd name="csX2" fmla="*/ 32303 w 63599"/>
                                      <a:gd name="csY2" fmla="*/ 10022 h 26916"/>
                                      <a:gd name="csX3" fmla="*/ 8068 w 63599"/>
                                      <a:gd name="csY3" fmla="*/ 17743 h 26916"/>
                                      <a:gd name="csX4" fmla="*/ 1170 w 63599"/>
                                      <a:gd name="csY4" fmla="*/ 17198 h 26916"/>
                                      <a:gd name="csX5" fmla="*/ 1715 w 63599"/>
                                      <a:gd name="csY5" fmla="*/ 10295 h 26916"/>
                                      <a:gd name="csX6" fmla="*/ 33392 w 63599"/>
                                      <a:gd name="csY6" fmla="*/ 213 h 26916"/>
                                      <a:gd name="csX7" fmla="*/ 62618 w 63599"/>
                                      <a:gd name="csY7" fmla="*/ 19014 h 26916"/>
                                      <a:gd name="csX8" fmla="*/ 61620 w 63599"/>
                                      <a:gd name="csY8" fmla="*/ 25917 h 26916"/>
                                      <a:gd name="csX9" fmla="*/ 58715 w 63599"/>
                                      <a:gd name="csY9" fmla="*/ 26916 h 269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63599" h="26916">
                                        <a:moveTo>
                                          <a:pt x="58624" y="26916"/>
                                        </a:moveTo>
                                        <a:cubicBezTo>
                                          <a:pt x="57081" y="26916"/>
                                          <a:pt x="55629" y="26190"/>
                                          <a:pt x="54722" y="24918"/>
                                        </a:cubicBezTo>
                                        <a:cubicBezTo>
                                          <a:pt x="48096" y="16017"/>
                                          <a:pt x="40562" y="11021"/>
                                          <a:pt x="32303" y="10022"/>
                                        </a:cubicBezTo>
                                        <a:cubicBezTo>
                                          <a:pt x="19142" y="8569"/>
                                          <a:pt x="8159" y="17652"/>
                                          <a:pt x="8068" y="17743"/>
                                        </a:cubicBezTo>
                                        <a:cubicBezTo>
                                          <a:pt x="5981" y="19468"/>
                                          <a:pt x="2895" y="19287"/>
                                          <a:pt x="1170" y="17198"/>
                                        </a:cubicBezTo>
                                        <a:cubicBezTo>
                                          <a:pt x="-554" y="15109"/>
                                          <a:pt x="-373" y="12020"/>
                                          <a:pt x="1715" y="10295"/>
                                        </a:cubicBezTo>
                                        <a:cubicBezTo>
                                          <a:pt x="2259" y="9841"/>
                                          <a:pt x="15965" y="-1695"/>
                                          <a:pt x="33392" y="213"/>
                                        </a:cubicBezTo>
                                        <a:cubicBezTo>
                                          <a:pt x="44465" y="1484"/>
                                          <a:pt x="54268" y="7751"/>
                                          <a:pt x="62618" y="19014"/>
                                        </a:cubicBezTo>
                                        <a:cubicBezTo>
                                          <a:pt x="64252" y="21194"/>
                                          <a:pt x="63798" y="24282"/>
                                          <a:pt x="61620" y="25917"/>
                                        </a:cubicBezTo>
                                        <a:cubicBezTo>
                                          <a:pt x="60712" y="26553"/>
                                          <a:pt x="59713" y="26916"/>
                                          <a:pt x="58715" y="26916"/>
                                        </a:cubicBezTo>
                                        <a:close/>
                                      </a:path>
                                    </a:pathLst>
                                  </a:custGeom>
                                  <a:solidFill>
                                    <a:srgbClr val="3D4D5C"/>
                                  </a:solidFill>
                                  <a:ln w="8148" cap="flat">
                                    <a:noFill/>
                                    <a:prstDash val="solid"/>
                                    <a:miter/>
                                  </a:ln>
                                </wps:spPr>
                                <wps:bodyPr/>
                              </wps:wsp>
                              <wps:wsp>
                                <wps:cNvPr id="1290496445" name="Ellipse 1290496445"/>
                                <wps:cNvSpPr/>
                                <wps:spPr>
                                  <a:xfrm>
                                    <a:off x="3679675" y="1653832"/>
                                    <a:ext cx="25414" cy="25431"/>
                                  </a:xfrm>
                                  <a:prstGeom prst="ellipse">
                                    <a:avLst/>
                                  </a:prstGeom>
                                  <a:solidFill>
                                    <a:srgbClr val="3D4D5C"/>
                                  </a:solidFill>
                                  <a:ln w="8148" cap="flat">
                                    <a:noFill/>
                                    <a:prstDash val="solid"/>
                                    <a:miter/>
                                  </a:ln>
                                </wps:spPr>
                                <wps:bodyPr/>
                              </wps:wsp>
                              <wps:wsp>
                                <wps:cNvPr id="1389309737" name="Forme libre : forme 1389309737"/>
                                <wps:cNvSpPr/>
                                <wps:spPr>
                                  <a:xfrm>
                                    <a:off x="3663312" y="1624807"/>
                                    <a:ext cx="75060" cy="19578"/>
                                  </a:xfrm>
                                  <a:custGeom>
                                    <a:avLst/>
                                    <a:gdLst>
                                      <a:gd name="csX0" fmla="*/ 70096 w 75060"/>
                                      <a:gd name="csY0" fmla="*/ 19488 h 19578"/>
                                      <a:gd name="csX1" fmla="*/ 67282 w 75060"/>
                                      <a:gd name="csY1" fmla="*/ 18580 h 19578"/>
                                      <a:gd name="csX2" fmla="*/ 7468 w 75060"/>
                                      <a:gd name="csY2" fmla="*/ 18580 h 19578"/>
                                      <a:gd name="csX3" fmla="*/ 752 w 75060"/>
                                      <a:gd name="csY3" fmla="*/ 17036 h 19578"/>
                                      <a:gd name="csX4" fmla="*/ 2295 w 75060"/>
                                      <a:gd name="csY4" fmla="*/ 10314 h 19578"/>
                                      <a:gd name="csX5" fmla="*/ 73001 w 75060"/>
                                      <a:gd name="csY5" fmla="*/ 10678 h 19578"/>
                                      <a:gd name="csX6" fmla="*/ 74180 w 75060"/>
                                      <a:gd name="csY6" fmla="*/ 17490 h 19578"/>
                                      <a:gd name="csX7" fmla="*/ 70187 w 75060"/>
                                      <a:gd name="csY7" fmla="*/ 19579 h 195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5060" h="19578">
                                        <a:moveTo>
                                          <a:pt x="70096" y="19488"/>
                                        </a:moveTo>
                                        <a:cubicBezTo>
                                          <a:pt x="69098" y="19488"/>
                                          <a:pt x="68099" y="19216"/>
                                          <a:pt x="67282" y="18580"/>
                                        </a:cubicBezTo>
                                        <a:cubicBezTo>
                                          <a:pt x="39599" y="-1039"/>
                                          <a:pt x="7831" y="18307"/>
                                          <a:pt x="7468" y="18580"/>
                                        </a:cubicBezTo>
                                        <a:cubicBezTo>
                                          <a:pt x="5199" y="20033"/>
                                          <a:pt x="2113" y="19306"/>
                                          <a:pt x="752" y="17036"/>
                                        </a:cubicBezTo>
                                        <a:cubicBezTo>
                                          <a:pt x="-701" y="14765"/>
                                          <a:pt x="26" y="11677"/>
                                          <a:pt x="2295" y="10314"/>
                                        </a:cubicBezTo>
                                        <a:cubicBezTo>
                                          <a:pt x="3838" y="9406"/>
                                          <a:pt x="39962" y="-12665"/>
                                          <a:pt x="73001" y="10678"/>
                                        </a:cubicBezTo>
                                        <a:cubicBezTo>
                                          <a:pt x="75179" y="12222"/>
                                          <a:pt x="75723" y="15310"/>
                                          <a:pt x="74180" y="17490"/>
                                        </a:cubicBezTo>
                                        <a:cubicBezTo>
                                          <a:pt x="73182" y="18852"/>
                                          <a:pt x="71730" y="19579"/>
                                          <a:pt x="70187" y="19579"/>
                                        </a:cubicBezTo>
                                        <a:close/>
                                      </a:path>
                                    </a:pathLst>
                                  </a:custGeom>
                                  <a:solidFill>
                                    <a:srgbClr val="7E8792"/>
                                  </a:solidFill>
                                  <a:ln w="8148" cap="flat">
                                    <a:noFill/>
                                    <a:prstDash val="solid"/>
                                    <a:miter/>
                                  </a:ln>
                                </wps:spPr>
                                <wps:bodyPr/>
                              </wps:wsp>
                              <wps:wsp>
                                <wps:cNvPr id="1182193621" name="Forme libre : forme 1182193621"/>
                                <wps:cNvSpPr/>
                                <wps:spPr>
                                  <a:xfrm>
                                    <a:off x="3619215" y="1645248"/>
                                    <a:ext cx="62865" cy="112673"/>
                                  </a:xfrm>
                                  <a:custGeom>
                                    <a:avLst/>
                                    <a:gdLst>
                                      <a:gd name="csX0" fmla="*/ 58009 w 62865"/>
                                      <a:gd name="csY0" fmla="*/ 112583 h 112673"/>
                                      <a:gd name="csX1" fmla="*/ 57283 w 62865"/>
                                      <a:gd name="csY1" fmla="*/ 112583 h 112673"/>
                                      <a:gd name="csX2" fmla="*/ 19434 w 62865"/>
                                      <a:gd name="csY2" fmla="*/ 107224 h 112673"/>
                                      <a:gd name="csX3" fmla="*/ 101 w 62865"/>
                                      <a:gd name="csY3" fmla="*/ 91329 h 112673"/>
                                      <a:gd name="csX4" fmla="*/ 12263 w 62865"/>
                                      <a:gd name="csY4" fmla="*/ 4224 h 112673"/>
                                      <a:gd name="csX5" fmla="*/ 17800 w 62865"/>
                                      <a:gd name="csY5" fmla="*/ 46 h 112673"/>
                                      <a:gd name="csX6" fmla="*/ 21975 w 62865"/>
                                      <a:gd name="csY6" fmla="*/ 5587 h 112673"/>
                                      <a:gd name="csX7" fmla="*/ 9813 w 62865"/>
                                      <a:gd name="csY7" fmla="*/ 92691 h 112673"/>
                                      <a:gd name="csX8" fmla="*/ 20795 w 62865"/>
                                      <a:gd name="csY8" fmla="*/ 97596 h 112673"/>
                                      <a:gd name="csX9" fmla="*/ 58644 w 62865"/>
                                      <a:gd name="csY9" fmla="*/ 102955 h 112673"/>
                                      <a:gd name="csX10" fmla="*/ 62820 w 62865"/>
                                      <a:gd name="csY10" fmla="*/ 108495 h 112673"/>
                                      <a:gd name="csX11" fmla="*/ 58009 w 62865"/>
                                      <a:gd name="csY11" fmla="*/ 112674 h 1126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2865" h="112673">
                                        <a:moveTo>
                                          <a:pt x="58009" y="112583"/>
                                        </a:moveTo>
                                        <a:cubicBezTo>
                                          <a:pt x="58009" y="112583"/>
                                          <a:pt x="57555" y="112583"/>
                                          <a:pt x="57283" y="112583"/>
                                        </a:cubicBezTo>
                                        <a:lnTo>
                                          <a:pt x="19434" y="107224"/>
                                        </a:lnTo>
                                        <a:cubicBezTo>
                                          <a:pt x="6817" y="105407"/>
                                          <a:pt x="-988" y="99049"/>
                                          <a:pt x="101" y="91329"/>
                                        </a:cubicBezTo>
                                        <a:lnTo>
                                          <a:pt x="12263" y="4224"/>
                                        </a:lnTo>
                                        <a:cubicBezTo>
                                          <a:pt x="12627" y="1499"/>
                                          <a:pt x="15077" y="-317"/>
                                          <a:pt x="17800" y="46"/>
                                        </a:cubicBezTo>
                                        <a:cubicBezTo>
                                          <a:pt x="20523" y="410"/>
                                          <a:pt x="22338" y="2862"/>
                                          <a:pt x="21975" y="5587"/>
                                        </a:cubicBezTo>
                                        <a:lnTo>
                                          <a:pt x="9813" y="92691"/>
                                        </a:lnTo>
                                        <a:cubicBezTo>
                                          <a:pt x="9813" y="93418"/>
                                          <a:pt x="12808" y="96415"/>
                                          <a:pt x="20795" y="97596"/>
                                        </a:cubicBezTo>
                                        <a:lnTo>
                                          <a:pt x="58644" y="102955"/>
                                        </a:lnTo>
                                        <a:cubicBezTo>
                                          <a:pt x="61367" y="103318"/>
                                          <a:pt x="63183" y="105770"/>
                                          <a:pt x="62820" y="108495"/>
                                        </a:cubicBezTo>
                                        <a:cubicBezTo>
                                          <a:pt x="62456" y="110948"/>
                                          <a:pt x="60369" y="112674"/>
                                          <a:pt x="58009" y="112674"/>
                                        </a:cubicBezTo>
                                        <a:close/>
                                      </a:path>
                                    </a:pathLst>
                                  </a:custGeom>
                                  <a:solidFill>
                                    <a:srgbClr val="3D4D5C"/>
                                  </a:solidFill>
                                  <a:ln w="8148" cap="flat">
                                    <a:noFill/>
                                    <a:prstDash val="solid"/>
                                    <a:miter/>
                                  </a:ln>
                                </wps:spPr>
                                <wps:bodyPr/>
                              </wps:wsp>
                              <wps:wsp>
                                <wps:cNvPr id="219670741" name="Forme libre : forme 219670741"/>
                                <wps:cNvSpPr/>
                                <wps:spPr>
                                  <a:xfrm>
                                    <a:off x="3598074" y="1590161"/>
                                    <a:ext cx="93130" cy="13442"/>
                                  </a:xfrm>
                                  <a:custGeom>
                                    <a:avLst/>
                                    <a:gdLst>
                                      <a:gd name="csX0" fmla="*/ 88226 w 93130"/>
                                      <a:gd name="csY0" fmla="*/ 13443 h 13442"/>
                                      <a:gd name="csX1" fmla="*/ 88045 w 93130"/>
                                      <a:gd name="csY1" fmla="*/ 13443 h 13442"/>
                                      <a:gd name="csX2" fmla="*/ 4723 w 93130"/>
                                      <a:gd name="csY2" fmla="*/ 9809 h 13442"/>
                                      <a:gd name="csX3" fmla="*/ 3 w 93130"/>
                                      <a:gd name="csY3" fmla="*/ 4723 h 13442"/>
                                      <a:gd name="csX4" fmla="*/ 5086 w 93130"/>
                                      <a:gd name="csY4" fmla="*/ 0 h 13442"/>
                                      <a:gd name="csX5" fmla="*/ 88408 w 93130"/>
                                      <a:gd name="csY5" fmla="*/ 3633 h 13442"/>
                                      <a:gd name="csX6" fmla="*/ 93128 w 93130"/>
                                      <a:gd name="csY6" fmla="*/ 8719 h 13442"/>
                                      <a:gd name="csX7" fmla="*/ 88226 w 93130"/>
                                      <a:gd name="csY7" fmla="*/ 13443 h 134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93130" h="13442">
                                        <a:moveTo>
                                          <a:pt x="88226" y="13443"/>
                                        </a:moveTo>
                                        <a:cubicBezTo>
                                          <a:pt x="88226" y="13443"/>
                                          <a:pt x="88045" y="13443"/>
                                          <a:pt x="88045" y="13443"/>
                                        </a:cubicBezTo>
                                        <a:lnTo>
                                          <a:pt x="4723" y="9809"/>
                                        </a:lnTo>
                                        <a:cubicBezTo>
                                          <a:pt x="2000" y="9719"/>
                                          <a:pt x="-88" y="7357"/>
                                          <a:pt x="3" y="4723"/>
                                        </a:cubicBezTo>
                                        <a:cubicBezTo>
                                          <a:pt x="94" y="1998"/>
                                          <a:pt x="2453" y="0"/>
                                          <a:pt x="5086" y="0"/>
                                        </a:cubicBezTo>
                                        <a:lnTo>
                                          <a:pt x="88408" y="3633"/>
                                        </a:lnTo>
                                        <a:cubicBezTo>
                                          <a:pt x="91131" y="3724"/>
                                          <a:pt x="93218" y="6085"/>
                                          <a:pt x="93128" y="8719"/>
                                        </a:cubicBezTo>
                                        <a:cubicBezTo>
                                          <a:pt x="93037" y="11354"/>
                                          <a:pt x="90859" y="13443"/>
                                          <a:pt x="88226" y="13443"/>
                                        </a:cubicBezTo>
                                        <a:close/>
                                      </a:path>
                                    </a:pathLst>
                                  </a:custGeom>
                                  <a:solidFill>
                                    <a:srgbClr val="F5A386"/>
                                  </a:solidFill>
                                  <a:ln w="8148" cap="flat">
                                    <a:noFill/>
                                    <a:prstDash val="solid"/>
                                    <a:miter/>
                                  </a:ln>
                                </wps:spPr>
                                <wps:bodyPr/>
                              </wps:wsp>
                              <wps:wsp>
                                <wps:cNvPr id="183653308" name="Forme libre : forme 183653308"/>
                                <wps:cNvSpPr/>
                                <wps:spPr>
                                  <a:xfrm>
                                    <a:off x="3591721" y="1573358"/>
                                    <a:ext cx="93130" cy="13442"/>
                                  </a:xfrm>
                                  <a:custGeom>
                                    <a:avLst/>
                                    <a:gdLst>
                                      <a:gd name="csX0" fmla="*/ 88226 w 93130"/>
                                      <a:gd name="csY0" fmla="*/ 13443 h 13442"/>
                                      <a:gd name="csX1" fmla="*/ 88045 w 93130"/>
                                      <a:gd name="csY1" fmla="*/ 13443 h 13442"/>
                                      <a:gd name="csX2" fmla="*/ 4723 w 93130"/>
                                      <a:gd name="csY2" fmla="*/ 9809 h 13442"/>
                                      <a:gd name="csX3" fmla="*/ 3 w 93130"/>
                                      <a:gd name="csY3" fmla="*/ 4723 h 13442"/>
                                      <a:gd name="csX4" fmla="*/ 5086 w 93130"/>
                                      <a:gd name="csY4" fmla="*/ 0 h 13442"/>
                                      <a:gd name="csX5" fmla="*/ 88408 w 93130"/>
                                      <a:gd name="csY5" fmla="*/ 3633 h 13442"/>
                                      <a:gd name="csX6" fmla="*/ 93128 w 93130"/>
                                      <a:gd name="csY6" fmla="*/ 8720 h 13442"/>
                                      <a:gd name="csX7" fmla="*/ 88226 w 93130"/>
                                      <a:gd name="csY7" fmla="*/ 13443 h 134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93130" h="13442">
                                        <a:moveTo>
                                          <a:pt x="88226" y="13443"/>
                                        </a:moveTo>
                                        <a:cubicBezTo>
                                          <a:pt x="88226" y="13443"/>
                                          <a:pt x="88045" y="13443"/>
                                          <a:pt x="88045" y="13443"/>
                                        </a:cubicBezTo>
                                        <a:lnTo>
                                          <a:pt x="4723" y="9809"/>
                                        </a:lnTo>
                                        <a:cubicBezTo>
                                          <a:pt x="2000" y="9719"/>
                                          <a:pt x="-88" y="7357"/>
                                          <a:pt x="3" y="4723"/>
                                        </a:cubicBezTo>
                                        <a:cubicBezTo>
                                          <a:pt x="94" y="1998"/>
                                          <a:pt x="2363" y="0"/>
                                          <a:pt x="5086" y="0"/>
                                        </a:cubicBezTo>
                                        <a:lnTo>
                                          <a:pt x="88408" y="3633"/>
                                        </a:lnTo>
                                        <a:cubicBezTo>
                                          <a:pt x="91131" y="3724"/>
                                          <a:pt x="93219" y="6085"/>
                                          <a:pt x="93128" y="8720"/>
                                        </a:cubicBezTo>
                                        <a:cubicBezTo>
                                          <a:pt x="93037" y="11354"/>
                                          <a:pt x="90859" y="13443"/>
                                          <a:pt x="88226" y="13443"/>
                                        </a:cubicBezTo>
                                        <a:close/>
                                      </a:path>
                                    </a:pathLst>
                                  </a:custGeom>
                                  <a:solidFill>
                                    <a:srgbClr val="F5A386"/>
                                  </a:solidFill>
                                  <a:ln w="8148" cap="flat">
                                    <a:noFill/>
                                    <a:prstDash val="solid"/>
                                    <a:miter/>
                                  </a:ln>
                                </wps:spPr>
                                <wps:bodyPr/>
                              </wps:wsp>
                              <wps:wsp>
                                <wps:cNvPr id="590469663" name="Forme libre : forme 590469663"/>
                                <wps:cNvSpPr/>
                                <wps:spPr>
                                  <a:xfrm>
                                    <a:off x="3695640" y="1751009"/>
                                    <a:ext cx="61772" cy="58775"/>
                                  </a:xfrm>
                                  <a:custGeom>
                                    <a:avLst/>
                                    <a:gdLst>
                                      <a:gd name="csX0" fmla="*/ 56828 w 61772"/>
                                      <a:gd name="csY0" fmla="*/ 58775 h 58775"/>
                                      <a:gd name="csX1" fmla="*/ 52290 w 61772"/>
                                      <a:gd name="csY1" fmla="*/ 55778 h 58775"/>
                                      <a:gd name="csX2" fmla="*/ 32140 w 61772"/>
                                      <a:gd name="csY2" fmla="*/ 26895 h 58775"/>
                                      <a:gd name="csX3" fmla="*/ 3277 w 61772"/>
                                      <a:gd name="csY3" fmla="*/ 9546 h 58775"/>
                                      <a:gd name="csX4" fmla="*/ 282 w 61772"/>
                                      <a:gd name="csY4" fmla="*/ 3279 h 58775"/>
                                      <a:gd name="csX5" fmla="*/ 6545 w 61772"/>
                                      <a:gd name="csY5" fmla="*/ 282 h 58775"/>
                                      <a:gd name="csX6" fmla="*/ 38766 w 61772"/>
                                      <a:gd name="csY6" fmla="*/ 19628 h 58775"/>
                                      <a:gd name="csX7" fmla="*/ 61367 w 61772"/>
                                      <a:gd name="csY7" fmla="*/ 51872 h 58775"/>
                                      <a:gd name="csX8" fmla="*/ 58734 w 61772"/>
                                      <a:gd name="csY8" fmla="*/ 58321 h 58775"/>
                                      <a:gd name="csX9" fmla="*/ 56828 w 61772"/>
                                      <a:gd name="csY9" fmla="*/ 58685 h 587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61772" h="58775">
                                        <a:moveTo>
                                          <a:pt x="56828" y="58775"/>
                                        </a:moveTo>
                                        <a:cubicBezTo>
                                          <a:pt x="54922" y="58775"/>
                                          <a:pt x="53107" y="57686"/>
                                          <a:pt x="52290" y="55778"/>
                                        </a:cubicBezTo>
                                        <a:cubicBezTo>
                                          <a:pt x="47752" y="44879"/>
                                          <a:pt x="40763" y="34888"/>
                                          <a:pt x="32140" y="26895"/>
                                        </a:cubicBezTo>
                                        <a:cubicBezTo>
                                          <a:pt x="23881" y="19265"/>
                                          <a:pt x="13896" y="13270"/>
                                          <a:pt x="3277" y="9546"/>
                                        </a:cubicBezTo>
                                        <a:cubicBezTo>
                                          <a:pt x="735" y="8638"/>
                                          <a:pt x="-626" y="5822"/>
                                          <a:pt x="282" y="3279"/>
                                        </a:cubicBezTo>
                                        <a:cubicBezTo>
                                          <a:pt x="1189" y="736"/>
                                          <a:pt x="3912" y="-626"/>
                                          <a:pt x="6545" y="282"/>
                                        </a:cubicBezTo>
                                        <a:cubicBezTo>
                                          <a:pt x="18616" y="4460"/>
                                          <a:pt x="29417" y="11000"/>
                                          <a:pt x="38766" y="19628"/>
                                        </a:cubicBezTo>
                                        <a:cubicBezTo>
                                          <a:pt x="48478" y="28530"/>
                                          <a:pt x="56284" y="39702"/>
                                          <a:pt x="61367" y="51872"/>
                                        </a:cubicBezTo>
                                        <a:cubicBezTo>
                                          <a:pt x="62456" y="54416"/>
                                          <a:pt x="61276" y="57231"/>
                                          <a:pt x="58734" y="58321"/>
                                        </a:cubicBezTo>
                                        <a:cubicBezTo>
                                          <a:pt x="58099" y="58594"/>
                                          <a:pt x="57464" y="58685"/>
                                          <a:pt x="56828" y="58685"/>
                                        </a:cubicBezTo>
                                        <a:close/>
                                      </a:path>
                                    </a:pathLst>
                                  </a:custGeom>
                                  <a:solidFill>
                                    <a:srgbClr val="F5A386"/>
                                  </a:solidFill>
                                  <a:ln w="8148" cap="flat">
                                    <a:noFill/>
                                    <a:prstDash val="solid"/>
                                    <a:miter/>
                                  </a:ln>
                                </wps:spPr>
                                <wps:bodyPr/>
                              </wps:wsp>
                              <wps:wsp>
                                <wps:cNvPr id="1366882054" name="Forme libre : forme 1366882054"/>
                                <wps:cNvSpPr/>
                                <wps:spPr>
                                  <a:xfrm>
                                    <a:off x="3603222" y="1756847"/>
                                    <a:ext cx="32415" cy="77642"/>
                                  </a:xfrm>
                                  <a:custGeom>
                                    <a:avLst/>
                                    <a:gdLst>
                                      <a:gd name="csX0" fmla="*/ 5384 w 32415"/>
                                      <a:gd name="csY0" fmla="*/ 77643 h 77642"/>
                                      <a:gd name="csX1" fmla="*/ 482 w 32415"/>
                                      <a:gd name="csY1" fmla="*/ 73283 h 77642"/>
                                      <a:gd name="csX2" fmla="*/ 4839 w 32415"/>
                                      <a:gd name="csY2" fmla="*/ 34136 h 77642"/>
                                      <a:gd name="csX3" fmla="*/ 23899 w 32415"/>
                                      <a:gd name="csY3" fmla="*/ 1620 h 77642"/>
                                      <a:gd name="csX4" fmla="*/ 30798 w 32415"/>
                                      <a:gd name="csY4" fmla="*/ 1256 h 77642"/>
                                      <a:gd name="csX5" fmla="*/ 31161 w 32415"/>
                                      <a:gd name="csY5" fmla="*/ 8159 h 77642"/>
                                      <a:gd name="csX6" fmla="*/ 14188 w 32415"/>
                                      <a:gd name="csY6" fmla="*/ 37224 h 77642"/>
                                      <a:gd name="csX7" fmla="*/ 10285 w 32415"/>
                                      <a:gd name="csY7" fmla="*/ 72193 h 77642"/>
                                      <a:gd name="csX8" fmla="*/ 5928 w 32415"/>
                                      <a:gd name="csY8" fmla="*/ 77552 h 77642"/>
                                      <a:gd name="csX9" fmla="*/ 5384 w 32415"/>
                                      <a:gd name="csY9" fmla="*/ 77552 h 776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32415" h="77642">
                                        <a:moveTo>
                                          <a:pt x="5384" y="77643"/>
                                        </a:moveTo>
                                        <a:cubicBezTo>
                                          <a:pt x="2933" y="77643"/>
                                          <a:pt x="754" y="75736"/>
                                          <a:pt x="482" y="73283"/>
                                        </a:cubicBezTo>
                                        <a:cubicBezTo>
                                          <a:pt x="-879" y="60113"/>
                                          <a:pt x="664" y="46580"/>
                                          <a:pt x="4839" y="34136"/>
                                        </a:cubicBezTo>
                                        <a:cubicBezTo>
                                          <a:pt x="8833" y="22238"/>
                                          <a:pt x="15458" y="10975"/>
                                          <a:pt x="23899" y="1620"/>
                                        </a:cubicBezTo>
                                        <a:cubicBezTo>
                                          <a:pt x="25715" y="-379"/>
                                          <a:pt x="28801" y="-560"/>
                                          <a:pt x="30798" y="1256"/>
                                        </a:cubicBezTo>
                                        <a:cubicBezTo>
                                          <a:pt x="32794" y="3073"/>
                                          <a:pt x="32976" y="6161"/>
                                          <a:pt x="31161" y="8159"/>
                                        </a:cubicBezTo>
                                        <a:cubicBezTo>
                                          <a:pt x="23627" y="16515"/>
                                          <a:pt x="17727" y="26506"/>
                                          <a:pt x="14188" y="37224"/>
                                        </a:cubicBezTo>
                                        <a:cubicBezTo>
                                          <a:pt x="10466" y="48396"/>
                                          <a:pt x="9105" y="60476"/>
                                          <a:pt x="10285" y="72193"/>
                                        </a:cubicBezTo>
                                        <a:cubicBezTo>
                                          <a:pt x="10557" y="74918"/>
                                          <a:pt x="8560" y="77280"/>
                                          <a:pt x="5928" y="77552"/>
                                        </a:cubicBezTo>
                                        <a:cubicBezTo>
                                          <a:pt x="5746" y="77552"/>
                                          <a:pt x="5565" y="77552"/>
                                          <a:pt x="5384" y="77552"/>
                                        </a:cubicBezTo>
                                        <a:close/>
                                      </a:path>
                                    </a:pathLst>
                                  </a:custGeom>
                                  <a:solidFill>
                                    <a:srgbClr val="F5A386"/>
                                  </a:solidFill>
                                  <a:ln w="8148" cap="flat">
                                    <a:noFill/>
                                    <a:prstDash val="solid"/>
                                    <a:miter/>
                                  </a:ln>
                                </wps:spPr>
                                <wps:bodyPr/>
                              </wps:wsp>
                              <wps:wsp>
                                <wps:cNvPr id="1948152761" name="Forme libre : forme 1948152761"/>
                                <wps:cNvSpPr/>
                                <wps:spPr>
                                  <a:xfrm>
                                    <a:off x="3850603" y="1667975"/>
                                    <a:ext cx="45907" cy="62334"/>
                                  </a:xfrm>
                                  <a:custGeom>
                                    <a:avLst/>
                                    <a:gdLst>
                                      <a:gd name="csX0" fmla="*/ 11237 w 45907"/>
                                      <a:gd name="csY0" fmla="*/ 62153 h 62334"/>
                                      <a:gd name="csX1" fmla="*/ 3975 w 45907"/>
                                      <a:gd name="csY1" fmla="*/ 61608 h 62334"/>
                                      <a:gd name="csX2" fmla="*/ 72 w 45907"/>
                                      <a:gd name="csY2" fmla="*/ 55885 h 62334"/>
                                      <a:gd name="csX3" fmla="*/ 5791 w 45907"/>
                                      <a:gd name="csY3" fmla="*/ 51980 h 62334"/>
                                      <a:gd name="csX4" fmla="*/ 26757 w 45907"/>
                                      <a:gd name="csY4" fmla="*/ 48165 h 62334"/>
                                      <a:gd name="csX5" fmla="*/ 35652 w 45907"/>
                                      <a:gd name="csY5" fmla="*/ 32997 h 62334"/>
                                      <a:gd name="csX6" fmla="*/ 33111 w 45907"/>
                                      <a:gd name="csY6" fmla="*/ 19191 h 62334"/>
                                      <a:gd name="csX7" fmla="*/ 13959 w 45907"/>
                                      <a:gd name="csY7" fmla="*/ 9745 h 62334"/>
                                      <a:gd name="csX8" fmla="*/ 9603 w 45907"/>
                                      <a:gd name="csY8" fmla="*/ 4386 h 62334"/>
                                      <a:gd name="csX9" fmla="*/ 14958 w 45907"/>
                                      <a:gd name="csY9" fmla="*/ 26 h 62334"/>
                                      <a:gd name="csX10" fmla="*/ 40917 w 45907"/>
                                      <a:gd name="csY10" fmla="*/ 13378 h 62334"/>
                                      <a:gd name="csX11" fmla="*/ 45364 w 45907"/>
                                      <a:gd name="csY11" fmla="*/ 34904 h 62334"/>
                                      <a:gd name="csX12" fmla="*/ 32294 w 45907"/>
                                      <a:gd name="csY12" fmla="*/ 56430 h 62334"/>
                                      <a:gd name="csX13" fmla="*/ 11237 w 45907"/>
                                      <a:gd name="csY13" fmla="*/ 62334 h 623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45907" h="62334">
                                        <a:moveTo>
                                          <a:pt x="11237" y="62153"/>
                                        </a:moveTo>
                                        <a:cubicBezTo>
                                          <a:pt x="7152" y="62153"/>
                                          <a:pt x="4248" y="61608"/>
                                          <a:pt x="3975" y="61608"/>
                                        </a:cubicBezTo>
                                        <a:cubicBezTo>
                                          <a:pt x="1343" y="61063"/>
                                          <a:pt x="-381" y="58519"/>
                                          <a:pt x="72" y="55885"/>
                                        </a:cubicBezTo>
                                        <a:cubicBezTo>
                                          <a:pt x="617" y="53251"/>
                                          <a:pt x="3158" y="51526"/>
                                          <a:pt x="5791" y="51980"/>
                                        </a:cubicBezTo>
                                        <a:cubicBezTo>
                                          <a:pt x="5881" y="51980"/>
                                          <a:pt x="17953" y="54160"/>
                                          <a:pt x="26757" y="48165"/>
                                        </a:cubicBezTo>
                                        <a:cubicBezTo>
                                          <a:pt x="31386" y="44986"/>
                                          <a:pt x="34382" y="39900"/>
                                          <a:pt x="35652" y="32997"/>
                                        </a:cubicBezTo>
                                        <a:cubicBezTo>
                                          <a:pt x="36651" y="27365"/>
                                          <a:pt x="35834" y="22824"/>
                                          <a:pt x="33111" y="19191"/>
                                        </a:cubicBezTo>
                                        <a:cubicBezTo>
                                          <a:pt x="27120" y="11198"/>
                                          <a:pt x="14050" y="9745"/>
                                          <a:pt x="13959" y="9745"/>
                                        </a:cubicBezTo>
                                        <a:cubicBezTo>
                                          <a:pt x="11237" y="9472"/>
                                          <a:pt x="9331" y="7020"/>
                                          <a:pt x="9603" y="4386"/>
                                        </a:cubicBezTo>
                                        <a:cubicBezTo>
                                          <a:pt x="9875" y="1661"/>
                                          <a:pt x="12235" y="-247"/>
                                          <a:pt x="14958" y="26"/>
                                        </a:cubicBezTo>
                                        <a:cubicBezTo>
                                          <a:pt x="15684" y="26"/>
                                          <a:pt x="32385" y="1933"/>
                                          <a:pt x="40917" y="13378"/>
                                        </a:cubicBezTo>
                                        <a:cubicBezTo>
                                          <a:pt x="45364" y="19282"/>
                                          <a:pt x="46817" y="26548"/>
                                          <a:pt x="45364" y="34904"/>
                                        </a:cubicBezTo>
                                        <a:cubicBezTo>
                                          <a:pt x="43640" y="44441"/>
                                          <a:pt x="39192" y="51707"/>
                                          <a:pt x="32294" y="56430"/>
                                        </a:cubicBezTo>
                                        <a:cubicBezTo>
                                          <a:pt x="25214" y="61244"/>
                                          <a:pt x="16955" y="62334"/>
                                          <a:pt x="11237" y="62334"/>
                                        </a:cubicBezTo>
                                        <a:close/>
                                      </a:path>
                                    </a:pathLst>
                                  </a:custGeom>
                                  <a:solidFill>
                                    <a:srgbClr val="F5A386"/>
                                  </a:solidFill>
                                  <a:ln w="8148" cap="flat">
                                    <a:noFill/>
                                    <a:prstDash val="solid"/>
                                    <a:miter/>
                                  </a:ln>
                                </wps:spPr>
                                <wps:bodyPr/>
                              </wps:wsp>
                              <wps:wsp>
                                <wps:cNvPr id="2038757869" name="Forme libre : forme 2038757869"/>
                                <wps:cNvSpPr/>
                                <wps:spPr>
                                  <a:xfrm>
                                    <a:off x="3627576" y="1856834"/>
                                    <a:ext cx="173814" cy="75932"/>
                                  </a:xfrm>
                                  <a:custGeom>
                                    <a:avLst/>
                                    <a:gdLst>
                                      <a:gd name="csX0" fmla="*/ 173815 w 173814"/>
                                      <a:gd name="csY0" fmla="*/ 0 h 75932"/>
                                      <a:gd name="csX1" fmla="*/ 91309 w 173814"/>
                                      <a:gd name="csY1" fmla="*/ 39783 h 75932"/>
                                      <a:gd name="csX2" fmla="*/ 0 w 173814"/>
                                      <a:gd name="csY2" fmla="*/ 32607 h 75932"/>
                                      <a:gd name="csX3" fmla="*/ 5174 w 173814"/>
                                      <a:gd name="csY3" fmla="*/ 75933 h 75932"/>
                                      <a:gd name="csX4" fmla="*/ 42115 w 173814"/>
                                      <a:gd name="csY4" fmla="*/ 72299 h 75932"/>
                                      <a:gd name="csX5" fmla="*/ 173815 w 173814"/>
                                      <a:gd name="csY5" fmla="*/ 91 h 75932"/>
                                    </a:gdLst>
                                    <a:ahLst/>
                                    <a:cxnLst>
                                      <a:cxn ang="0">
                                        <a:pos x="csX0" y="csY0"/>
                                      </a:cxn>
                                      <a:cxn ang="0">
                                        <a:pos x="csX1" y="csY1"/>
                                      </a:cxn>
                                      <a:cxn ang="0">
                                        <a:pos x="csX2" y="csY2"/>
                                      </a:cxn>
                                      <a:cxn ang="0">
                                        <a:pos x="csX3" y="csY3"/>
                                      </a:cxn>
                                      <a:cxn ang="0">
                                        <a:pos x="csX4" y="csY4"/>
                                      </a:cxn>
                                      <a:cxn ang="0">
                                        <a:pos x="csX5" y="csY5"/>
                                      </a:cxn>
                                    </a:cxnLst>
                                    <a:rect l="l" t="t" r="r" b="b"/>
                                    <a:pathLst>
                                      <a:path w="173814" h="75932">
                                        <a:moveTo>
                                          <a:pt x="173815" y="0"/>
                                        </a:moveTo>
                                        <a:cubicBezTo>
                                          <a:pt x="161925" y="10264"/>
                                          <a:pt x="133787" y="31790"/>
                                          <a:pt x="91309" y="39783"/>
                                        </a:cubicBezTo>
                                        <a:cubicBezTo>
                                          <a:pt x="48741" y="47776"/>
                                          <a:pt x="14795" y="37875"/>
                                          <a:pt x="0" y="32607"/>
                                        </a:cubicBezTo>
                                        <a:lnTo>
                                          <a:pt x="5174" y="75933"/>
                                        </a:lnTo>
                                        <a:cubicBezTo>
                                          <a:pt x="16701" y="75751"/>
                                          <a:pt x="29045" y="74752"/>
                                          <a:pt x="42115" y="72299"/>
                                        </a:cubicBezTo>
                                        <a:cubicBezTo>
                                          <a:pt x="106104" y="60673"/>
                                          <a:pt x="150488" y="23615"/>
                                          <a:pt x="173815" y="91"/>
                                        </a:cubicBezTo>
                                        <a:close/>
                                      </a:path>
                                    </a:pathLst>
                                  </a:custGeom>
                                  <a:solidFill>
                                    <a:srgbClr val="F5A386"/>
                                  </a:solidFill>
                                  <a:ln w="8148" cap="flat">
                                    <a:noFill/>
                                    <a:prstDash val="solid"/>
                                    <a:miter/>
                                  </a:ln>
                                </wps:spPr>
                                <wps:bodyPr/>
                              </wps:wsp>
                              <wps:wsp>
                                <wps:cNvPr id="533764676" name="Forme libre : forme 533764676"/>
                                <wps:cNvSpPr/>
                                <wps:spPr>
                                  <a:xfrm>
                                    <a:off x="3966310" y="3927995"/>
                                    <a:ext cx="295167" cy="605644"/>
                                  </a:xfrm>
                                  <a:custGeom>
                                    <a:avLst/>
                                    <a:gdLst>
                                      <a:gd name="csX0" fmla="*/ 161925 w 295167"/>
                                      <a:gd name="csY0" fmla="*/ 41055 h 605644"/>
                                      <a:gd name="csX1" fmla="*/ 295167 w 295167"/>
                                      <a:gd name="csY1" fmla="*/ 587751 h 605644"/>
                                      <a:gd name="csX2" fmla="*/ 108736 w 295167"/>
                                      <a:gd name="csY2" fmla="*/ 605644 h 605644"/>
                                      <a:gd name="csX3" fmla="*/ 0 w 295167"/>
                                      <a:gd name="csY3" fmla="*/ 96097 h 605644"/>
                                      <a:gd name="csX4" fmla="*/ 65260 w 295167"/>
                                      <a:gd name="csY4" fmla="*/ 0 h 605644"/>
                                      <a:gd name="csX5" fmla="*/ 161925 w 295167"/>
                                      <a:gd name="csY5" fmla="*/ 41055 h 605644"/>
                                    </a:gdLst>
                                    <a:ahLst/>
                                    <a:cxnLst>
                                      <a:cxn ang="0">
                                        <a:pos x="csX0" y="csY0"/>
                                      </a:cxn>
                                      <a:cxn ang="0">
                                        <a:pos x="csX1" y="csY1"/>
                                      </a:cxn>
                                      <a:cxn ang="0">
                                        <a:pos x="csX2" y="csY2"/>
                                      </a:cxn>
                                      <a:cxn ang="0">
                                        <a:pos x="csX3" y="csY3"/>
                                      </a:cxn>
                                      <a:cxn ang="0">
                                        <a:pos x="csX4" y="csY4"/>
                                      </a:cxn>
                                      <a:cxn ang="0">
                                        <a:pos x="csX5" y="csY5"/>
                                      </a:cxn>
                                    </a:cxnLst>
                                    <a:rect l="l" t="t" r="r" b="b"/>
                                    <a:pathLst>
                                      <a:path w="295167" h="605644">
                                        <a:moveTo>
                                          <a:pt x="161925" y="41055"/>
                                        </a:moveTo>
                                        <a:cubicBezTo>
                                          <a:pt x="206308" y="223256"/>
                                          <a:pt x="250783" y="405549"/>
                                          <a:pt x="295167" y="587751"/>
                                        </a:cubicBezTo>
                                        <a:lnTo>
                                          <a:pt x="108736" y="605644"/>
                                        </a:lnTo>
                                        <a:cubicBezTo>
                                          <a:pt x="72521" y="435795"/>
                                          <a:pt x="36215" y="265946"/>
                                          <a:pt x="0" y="96097"/>
                                        </a:cubicBezTo>
                                        <a:cubicBezTo>
                                          <a:pt x="21784" y="64034"/>
                                          <a:pt x="43476" y="32062"/>
                                          <a:pt x="65260" y="0"/>
                                        </a:cubicBezTo>
                                        <a:cubicBezTo>
                                          <a:pt x="97481" y="13715"/>
                                          <a:pt x="129703" y="27339"/>
                                          <a:pt x="161925" y="41055"/>
                                        </a:cubicBezTo>
                                        <a:close/>
                                      </a:path>
                                    </a:pathLst>
                                  </a:custGeom>
                                  <a:solidFill>
                                    <a:srgbClr val="D7D8D8"/>
                                  </a:solidFill>
                                  <a:ln w="8148" cap="flat">
                                    <a:noFill/>
                                    <a:prstDash val="solid"/>
                                    <a:miter/>
                                  </a:ln>
                                </wps:spPr>
                                <wps:bodyPr/>
                              </wps:wsp>
                              <wps:wsp>
                                <wps:cNvPr id="1912861659" name="Forme libre : forme 1912861659"/>
                                <wps:cNvSpPr/>
                                <wps:spPr>
                                  <a:xfrm>
                                    <a:off x="3870463" y="4435907"/>
                                    <a:ext cx="407715" cy="196734"/>
                                  </a:xfrm>
                                  <a:custGeom>
                                    <a:avLst/>
                                    <a:gdLst>
                                      <a:gd name="csX0" fmla="*/ 380759 w 407715"/>
                                      <a:gd name="csY0" fmla="*/ 16349 h 196734"/>
                                      <a:gd name="csX1" fmla="*/ 380759 w 407715"/>
                                      <a:gd name="csY1" fmla="*/ 20255 h 196734"/>
                                      <a:gd name="csX2" fmla="*/ 328751 w 407715"/>
                                      <a:gd name="csY2" fmla="*/ 83199 h 196734"/>
                                      <a:gd name="csX3" fmla="*/ 290720 w 407715"/>
                                      <a:gd name="csY3" fmla="*/ 21345 h 196734"/>
                                      <a:gd name="csX4" fmla="*/ 290720 w 407715"/>
                                      <a:gd name="csY4" fmla="*/ 182 h 196734"/>
                                      <a:gd name="csX5" fmla="*/ 172816 w 407715"/>
                                      <a:gd name="csY5" fmla="*/ 0 h 196734"/>
                                      <a:gd name="csX6" fmla="*/ 105923 w 407715"/>
                                      <a:gd name="csY6" fmla="*/ 71300 h 196734"/>
                                      <a:gd name="csX7" fmla="*/ 100477 w 407715"/>
                                      <a:gd name="csY7" fmla="*/ 71300 h 196734"/>
                                      <a:gd name="csX8" fmla="*/ 6081 w 407715"/>
                                      <a:gd name="csY8" fmla="*/ 162219 h 196734"/>
                                      <a:gd name="csX9" fmla="*/ 0 w 407715"/>
                                      <a:gd name="csY9" fmla="*/ 196008 h 196734"/>
                                      <a:gd name="csX10" fmla="*/ 407534 w 407715"/>
                                      <a:gd name="csY10" fmla="*/ 196734 h 196734"/>
                                      <a:gd name="csX11" fmla="*/ 407716 w 407715"/>
                                      <a:gd name="csY11" fmla="*/ 80746 h 196734"/>
                                      <a:gd name="csX12" fmla="*/ 380759 w 407715"/>
                                      <a:gd name="csY12" fmla="*/ 16349 h 1967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7715" h="196734">
                                        <a:moveTo>
                                          <a:pt x="380759" y="16349"/>
                                        </a:moveTo>
                                        <a:lnTo>
                                          <a:pt x="380759" y="20255"/>
                                        </a:lnTo>
                                        <a:cubicBezTo>
                                          <a:pt x="380759" y="54316"/>
                                          <a:pt x="357251" y="83380"/>
                                          <a:pt x="328751" y="83199"/>
                                        </a:cubicBezTo>
                                        <a:cubicBezTo>
                                          <a:pt x="299797" y="83108"/>
                                          <a:pt x="290629" y="55405"/>
                                          <a:pt x="290720" y="21345"/>
                                        </a:cubicBezTo>
                                        <a:lnTo>
                                          <a:pt x="290720" y="182"/>
                                        </a:lnTo>
                                        <a:cubicBezTo>
                                          <a:pt x="290720" y="182"/>
                                          <a:pt x="172816" y="0"/>
                                          <a:pt x="172816" y="0"/>
                                        </a:cubicBezTo>
                                        <a:cubicBezTo>
                                          <a:pt x="169095" y="40509"/>
                                          <a:pt x="140867" y="71391"/>
                                          <a:pt x="105923" y="71300"/>
                                        </a:cubicBezTo>
                                        <a:lnTo>
                                          <a:pt x="100477" y="71300"/>
                                        </a:lnTo>
                                        <a:cubicBezTo>
                                          <a:pt x="55004" y="71300"/>
                                          <a:pt x="15612" y="109176"/>
                                          <a:pt x="6081" y="162219"/>
                                        </a:cubicBezTo>
                                        <a:cubicBezTo>
                                          <a:pt x="2632" y="181384"/>
                                          <a:pt x="0" y="196008"/>
                                          <a:pt x="0" y="196008"/>
                                        </a:cubicBezTo>
                                        <a:lnTo>
                                          <a:pt x="407534" y="196734"/>
                                        </a:lnTo>
                                        <a:lnTo>
                                          <a:pt x="407716" y="80746"/>
                                        </a:lnTo>
                                        <a:cubicBezTo>
                                          <a:pt x="407716" y="53861"/>
                                          <a:pt x="397187" y="31336"/>
                                          <a:pt x="380759" y="16349"/>
                                        </a:cubicBezTo>
                                        <a:close/>
                                      </a:path>
                                    </a:pathLst>
                                  </a:custGeom>
                                  <a:solidFill>
                                    <a:srgbClr val="161829"/>
                                  </a:solidFill>
                                  <a:ln w="8148" cap="flat">
                                    <a:noFill/>
                                    <a:prstDash val="solid"/>
                                    <a:miter/>
                                  </a:ln>
                                </wps:spPr>
                                <wps:bodyPr/>
                              </wps:wsp>
                              <wps:wsp>
                                <wps:cNvPr id="1636099504" name="Forme libre : forme 1636099504"/>
                                <wps:cNvSpPr/>
                                <wps:spPr>
                                  <a:xfrm>
                                    <a:off x="3627485" y="3906287"/>
                                    <a:ext cx="328569" cy="627352"/>
                                  </a:xfrm>
                                  <a:custGeom>
                                    <a:avLst/>
                                    <a:gdLst>
                                      <a:gd name="csX0" fmla="*/ 196143 w 328569"/>
                                      <a:gd name="csY0" fmla="*/ 0 h 627352"/>
                                      <a:gd name="csX1" fmla="*/ 328569 w 328569"/>
                                      <a:gd name="csY1" fmla="*/ 609459 h 627352"/>
                                      <a:gd name="csX2" fmla="*/ 142138 w 328569"/>
                                      <a:gd name="csY2" fmla="*/ 627352 h 627352"/>
                                      <a:gd name="csX3" fmla="*/ 0 w 328569"/>
                                      <a:gd name="csY3" fmla="*/ 38875 h 627352"/>
                                      <a:gd name="csX4" fmla="*/ 196143 w 328569"/>
                                      <a:gd name="csY4" fmla="*/ 0 h 627352"/>
                                    </a:gdLst>
                                    <a:ahLst/>
                                    <a:cxnLst>
                                      <a:cxn ang="0">
                                        <a:pos x="csX0" y="csY0"/>
                                      </a:cxn>
                                      <a:cxn ang="0">
                                        <a:pos x="csX1" y="csY1"/>
                                      </a:cxn>
                                      <a:cxn ang="0">
                                        <a:pos x="csX2" y="csY2"/>
                                      </a:cxn>
                                      <a:cxn ang="0">
                                        <a:pos x="csX3" y="csY3"/>
                                      </a:cxn>
                                      <a:cxn ang="0">
                                        <a:pos x="csX4" y="csY4"/>
                                      </a:cxn>
                                    </a:cxnLst>
                                    <a:rect l="l" t="t" r="r" b="b"/>
                                    <a:pathLst>
                                      <a:path w="328569" h="627352">
                                        <a:moveTo>
                                          <a:pt x="196143" y="0"/>
                                        </a:moveTo>
                                        <a:lnTo>
                                          <a:pt x="328569" y="609459"/>
                                        </a:lnTo>
                                        <a:lnTo>
                                          <a:pt x="142138" y="627352"/>
                                        </a:lnTo>
                                        <a:lnTo>
                                          <a:pt x="0" y="38875"/>
                                        </a:lnTo>
                                        <a:cubicBezTo>
                                          <a:pt x="65532" y="27975"/>
                                          <a:pt x="132335" y="16894"/>
                                          <a:pt x="196143" y="0"/>
                                        </a:cubicBezTo>
                                        <a:close/>
                                      </a:path>
                                    </a:pathLst>
                                  </a:custGeom>
                                  <a:solidFill>
                                    <a:srgbClr val="D7D8D8"/>
                                  </a:solidFill>
                                  <a:ln w="8148" cap="flat">
                                    <a:noFill/>
                                    <a:prstDash val="solid"/>
                                    <a:miter/>
                                  </a:ln>
                                </wps:spPr>
                                <wps:bodyPr/>
                              </wps:wsp>
                              <wps:wsp>
                                <wps:cNvPr id="310446691" name="Forme libre : forme 310446691"/>
                                <wps:cNvSpPr/>
                                <wps:spPr>
                                  <a:xfrm>
                                    <a:off x="3564857" y="4435816"/>
                                    <a:ext cx="407806" cy="196189"/>
                                  </a:xfrm>
                                  <a:custGeom>
                                    <a:avLst/>
                                    <a:gdLst>
                                      <a:gd name="csX0" fmla="*/ 407807 w 407806"/>
                                      <a:gd name="csY0" fmla="*/ 80565 h 196189"/>
                                      <a:gd name="csX1" fmla="*/ 407625 w 407806"/>
                                      <a:gd name="csY1" fmla="*/ 196189 h 196189"/>
                                      <a:gd name="csX2" fmla="*/ 89857 w 407806"/>
                                      <a:gd name="csY2" fmla="*/ 195645 h 196189"/>
                                      <a:gd name="csX3" fmla="*/ 37940 w 407806"/>
                                      <a:gd name="csY3" fmla="*/ 195645 h 196189"/>
                                      <a:gd name="csX4" fmla="*/ 0 w 407806"/>
                                      <a:gd name="csY4" fmla="*/ 195463 h 196189"/>
                                      <a:gd name="csX5" fmla="*/ 6081 w 407806"/>
                                      <a:gd name="csY5" fmla="*/ 161765 h 196189"/>
                                      <a:gd name="csX6" fmla="*/ 38031 w 407806"/>
                                      <a:gd name="csY6" fmla="*/ 98276 h 196189"/>
                                      <a:gd name="csX7" fmla="*/ 89767 w 407806"/>
                                      <a:gd name="csY7" fmla="*/ 71845 h 196189"/>
                                      <a:gd name="csX8" fmla="*/ 100386 w 407806"/>
                                      <a:gd name="csY8" fmla="*/ 71119 h 196189"/>
                                      <a:gd name="csX9" fmla="*/ 105832 w 407806"/>
                                      <a:gd name="csY9" fmla="*/ 71119 h 196189"/>
                                      <a:gd name="csX10" fmla="*/ 172726 w 407806"/>
                                      <a:gd name="csY10" fmla="*/ 0 h 196189"/>
                                      <a:gd name="csX11" fmla="*/ 290720 w 407806"/>
                                      <a:gd name="csY11" fmla="*/ 182 h 196189"/>
                                      <a:gd name="csX12" fmla="*/ 290720 w 407806"/>
                                      <a:gd name="csY12" fmla="*/ 21254 h 196189"/>
                                      <a:gd name="csX13" fmla="*/ 328751 w 407806"/>
                                      <a:gd name="csY13" fmla="*/ 82835 h 196189"/>
                                      <a:gd name="csX14" fmla="*/ 380759 w 407806"/>
                                      <a:gd name="csY14" fmla="*/ 20073 h 196189"/>
                                      <a:gd name="csX15" fmla="*/ 380759 w 407806"/>
                                      <a:gd name="csY15" fmla="*/ 16167 h 196189"/>
                                      <a:gd name="csX16" fmla="*/ 407716 w 407806"/>
                                      <a:gd name="csY16" fmla="*/ 80383 h 1961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07806" h="196189">
                                        <a:moveTo>
                                          <a:pt x="407807" y="80565"/>
                                        </a:moveTo>
                                        <a:lnTo>
                                          <a:pt x="407625" y="196189"/>
                                        </a:lnTo>
                                        <a:lnTo>
                                          <a:pt x="89857" y="195645"/>
                                        </a:lnTo>
                                        <a:lnTo>
                                          <a:pt x="37940" y="195645"/>
                                        </a:lnTo>
                                        <a:cubicBezTo>
                                          <a:pt x="37940" y="195645"/>
                                          <a:pt x="0" y="195463"/>
                                          <a:pt x="0" y="195463"/>
                                        </a:cubicBezTo>
                                        <a:cubicBezTo>
                                          <a:pt x="0" y="195463"/>
                                          <a:pt x="2632" y="180930"/>
                                          <a:pt x="6081" y="161765"/>
                                        </a:cubicBezTo>
                                        <a:cubicBezTo>
                                          <a:pt x="10710" y="136243"/>
                                          <a:pt x="22238" y="114171"/>
                                          <a:pt x="38031" y="98276"/>
                                        </a:cubicBezTo>
                                        <a:cubicBezTo>
                                          <a:pt x="52462" y="83744"/>
                                          <a:pt x="70343" y="74298"/>
                                          <a:pt x="89767" y="71845"/>
                                        </a:cubicBezTo>
                                        <a:cubicBezTo>
                                          <a:pt x="93215" y="71391"/>
                                          <a:pt x="96755" y="71119"/>
                                          <a:pt x="100386" y="71119"/>
                                        </a:cubicBezTo>
                                        <a:lnTo>
                                          <a:pt x="105832" y="71119"/>
                                        </a:lnTo>
                                        <a:cubicBezTo>
                                          <a:pt x="140776" y="71119"/>
                                          <a:pt x="169004" y="40419"/>
                                          <a:pt x="172726" y="0"/>
                                        </a:cubicBezTo>
                                        <a:lnTo>
                                          <a:pt x="290720" y="182"/>
                                        </a:lnTo>
                                        <a:lnTo>
                                          <a:pt x="290720" y="21254"/>
                                        </a:lnTo>
                                        <a:cubicBezTo>
                                          <a:pt x="290720" y="55224"/>
                                          <a:pt x="299797" y="82745"/>
                                          <a:pt x="328751" y="82835"/>
                                        </a:cubicBezTo>
                                        <a:cubicBezTo>
                                          <a:pt x="357341" y="82926"/>
                                          <a:pt x="380759" y="54043"/>
                                          <a:pt x="380759" y="20073"/>
                                        </a:cubicBezTo>
                                        <a:lnTo>
                                          <a:pt x="380759" y="16167"/>
                                        </a:lnTo>
                                        <a:cubicBezTo>
                                          <a:pt x="397187" y="31154"/>
                                          <a:pt x="407716" y="53589"/>
                                          <a:pt x="407716" y="80383"/>
                                        </a:cubicBezTo>
                                        <a:close/>
                                      </a:path>
                                    </a:pathLst>
                                  </a:custGeom>
                                  <a:solidFill>
                                    <a:srgbClr val="161829"/>
                                  </a:solidFill>
                                  <a:ln w="8148" cap="flat">
                                    <a:noFill/>
                                    <a:prstDash val="solid"/>
                                    <a:miter/>
                                  </a:ln>
                                </wps:spPr>
                                <wps:bodyPr/>
                              </wps:wsp>
                              <wps:wsp>
                                <wps:cNvPr id="1304922734" name="Forme libre : forme 1304922734"/>
                                <wps:cNvSpPr/>
                                <wps:spPr>
                                  <a:xfrm>
                                    <a:off x="3686989" y="2780014"/>
                                    <a:ext cx="536911" cy="1525463"/>
                                  </a:xfrm>
                                  <a:custGeom>
                                    <a:avLst/>
                                    <a:gdLst>
                                      <a:gd name="csX0" fmla="*/ 227494 w 536911"/>
                                      <a:gd name="csY0" fmla="*/ 1525464 h 1525463"/>
                                      <a:gd name="csX1" fmla="*/ 536912 w 536911"/>
                                      <a:gd name="csY1" fmla="*/ 1505663 h 1525463"/>
                                      <a:gd name="csX2" fmla="*/ 340406 w 536911"/>
                                      <a:gd name="csY2" fmla="*/ 791661 h 1525463"/>
                                      <a:gd name="csX3" fmla="*/ 456494 w 536911"/>
                                      <a:gd name="csY3" fmla="*/ 0 h 1525463"/>
                                      <a:gd name="csX4" fmla="*/ 19643 w 536911"/>
                                      <a:gd name="csY4" fmla="*/ 67213 h 1525463"/>
                                      <a:gd name="csX5" fmla="*/ 50230 w 536911"/>
                                      <a:gd name="csY5" fmla="*/ 858874 h 1525463"/>
                                      <a:gd name="csX6" fmla="*/ 175486 w 536911"/>
                                      <a:gd name="csY6" fmla="*/ 1286857 h 1525463"/>
                                      <a:gd name="csX7" fmla="*/ 227494 w 536911"/>
                                      <a:gd name="csY7" fmla="*/ 1525464 h 15254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36911" h="1525463">
                                        <a:moveTo>
                                          <a:pt x="227494" y="1525464"/>
                                        </a:moveTo>
                                        <a:lnTo>
                                          <a:pt x="536912" y="1505663"/>
                                        </a:lnTo>
                                        <a:cubicBezTo>
                                          <a:pt x="471380" y="1233995"/>
                                          <a:pt x="405938" y="1063238"/>
                                          <a:pt x="340406" y="791661"/>
                                        </a:cubicBezTo>
                                        <a:cubicBezTo>
                                          <a:pt x="379072" y="527804"/>
                                          <a:pt x="417828" y="263857"/>
                                          <a:pt x="456494" y="0"/>
                                        </a:cubicBezTo>
                                        <a:cubicBezTo>
                                          <a:pt x="310907" y="22435"/>
                                          <a:pt x="165321" y="44869"/>
                                          <a:pt x="19643" y="67213"/>
                                        </a:cubicBezTo>
                                        <a:cubicBezTo>
                                          <a:pt x="-22291" y="426621"/>
                                          <a:pt x="10022" y="684937"/>
                                          <a:pt x="50230" y="858874"/>
                                        </a:cubicBezTo>
                                        <a:cubicBezTo>
                                          <a:pt x="67748" y="934806"/>
                                          <a:pt x="111315" y="1000203"/>
                                          <a:pt x="175486" y="1286857"/>
                                        </a:cubicBezTo>
                                        <a:cubicBezTo>
                                          <a:pt x="197905" y="1387041"/>
                                          <a:pt x="215695" y="1469786"/>
                                          <a:pt x="227494" y="1525464"/>
                                        </a:cubicBezTo>
                                        <a:close/>
                                      </a:path>
                                    </a:pathLst>
                                  </a:custGeom>
                                  <a:solidFill>
                                    <a:srgbClr val="2D3842"/>
                                  </a:solidFill>
                                  <a:ln w="8148" cap="flat">
                                    <a:noFill/>
                                    <a:prstDash val="solid"/>
                                    <a:miter/>
                                  </a:ln>
                                </wps:spPr>
                                <wps:bodyPr/>
                              </wps:wsp>
                              <wps:wsp>
                                <wps:cNvPr id="937186985" name="Forme libre : forme 937186985"/>
                                <wps:cNvSpPr/>
                                <wps:spPr>
                                  <a:xfrm>
                                    <a:off x="3433483" y="2795273"/>
                                    <a:ext cx="536911" cy="1525463"/>
                                  </a:xfrm>
                                  <a:custGeom>
                                    <a:avLst/>
                                    <a:gdLst>
                                      <a:gd name="csX0" fmla="*/ 227494 w 536911"/>
                                      <a:gd name="csY0" fmla="*/ 1525464 h 1525463"/>
                                      <a:gd name="csX1" fmla="*/ 536912 w 536911"/>
                                      <a:gd name="csY1" fmla="*/ 1505663 h 1525463"/>
                                      <a:gd name="csX2" fmla="*/ 340406 w 536911"/>
                                      <a:gd name="csY2" fmla="*/ 791661 h 1525463"/>
                                      <a:gd name="csX3" fmla="*/ 456494 w 536911"/>
                                      <a:gd name="csY3" fmla="*/ 0 h 1525463"/>
                                      <a:gd name="csX4" fmla="*/ 19643 w 536911"/>
                                      <a:gd name="csY4" fmla="*/ 67213 h 1525463"/>
                                      <a:gd name="csX5" fmla="*/ 50230 w 536911"/>
                                      <a:gd name="csY5" fmla="*/ 858874 h 1525463"/>
                                      <a:gd name="csX6" fmla="*/ 175486 w 536911"/>
                                      <a:gd name="csY6" fmla="*/ 1286857 h 1525463"/>
                                      <a:gd name="csX7" fmla="*/ 227494 w 536911"/>
                                      <a:gd name="csY7" fmla="*/ 1525464 h 15254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36911" h="1525463">
                                        <a:moveTo>
                                          <a:pt x="227494" y="1525464"/>
                                        </a:moveTo>
                                        <a:lnTo>
                                          <a:pt x="536912" y="1505663"/>
                                        </a:lnTo>
                                        <a:cubicBezTo>
                                          <a:pt x="471380" y="1233995"/>
                                          <a:pt x="405938" y="1063238"/>
                                          <a:pt x="340406" y="791661"/>
                                        </a:cubicBezTo>
                                        <a:cubicBezTo>
                                          <a:pt x="379072" y="527804"/>
                                          <a:pt x="417828" y="263857"/>
                                          <a:pt x="456494" y="0"/>
                                        </a:cubicBezTo>
                                        <a:cubicBezTo>
                                          <a:pt x="310907" y="22435"/>
                                          <a:pt x="165320" y="44869"/>
                                          <a:pt x="19643" y="67213"/>
                                        </a:cubicBezTo>
                                        <a:cubicBezTo>
                                          <a:pt x="-22291" y="426621"/>
                                          <a:pt x="10022" y="684937"/>
                                          <a:pt x="50230" y="858874"/>
                                        </a:cubicBezTo>
                                        <a:cubicBezTo>
                                          <a:pt x="67748" y="934806"/>
                                          <a:pt x="111315" y="1000203"/>
                                          <a:pt x="175486" y="1286857"/>
                                        </a:cubicBezTo>
                                        <a:cubicBezTo>
                                          <a:pt x="197905" y="1387041"/>
                                          <a:pt x="215695" y="1469786"/>
                                          <a:pt x="227494" y="1525464"/>
                                        </a:cubicBezTo>
                                        <a:close/>
                                      </a:path>
                                    </a:pathLst>
                                  </a:custGeom>
                                  <a:solidFill>
                                    <a:srgbClr val="2D3842"/>
                                  </a:solidFill>
                                  <a:ln w="8148" cap="flat">
                                    <a:noFill/>
                                    <a:prstDash val="solid"/>
                                    <a:miter/>
                                  </a:ln>
                                </wps:spPr>
                                <wps:bodyPr/>
                              </wps:wsp>
                              <wps:wsp>
                                <wps:cNvPr id="1298615434" name="Forme libre : forme 1298615434"/>
                                <wps:cNvSpPr/>
                                <wps:spPr>
                                  <a:xfrm>
                                    <a:off x="3429751" y="1893528"/>
                                    <a:ext cx="762496" cy="1133130"/>
                                  </a:xfrm>
                                  <a:custGeom>
                                    <a:avLst/>
                                    <a:gdLst>
                                      <a:gd name="csX0" fmla="*/ 200548 w 762496"/>
                                      <a:gd name="csY0" fmla="*/ 21345 h 1133130"/>
                                      <a:gd name="csX1" fmla="*/ 249379 w 762496"/>
                                      <a:gd name="csY1" fmla="*/ 58039 h 1133130"/>
                                      <a:gd name="csX2" fmla="*/ 377630 w 762496"/>
                                      <a:gd name="csY2" fmla="*/ 0 h 1133130"/>
                                      <a:gd name="csX3" fmla="*/ 392879 w 762496"/>
                                      <a:gd name="csY3" fmla="*/ 3088 h 1133130"/>
                                      <a:gd name="csX4" fmla="*/ 405132 w 762496"/>
                                      <a:gd name="csY4" fmla="*/ 12262 h 1133130"/>
                                      <a:gd name="csX5" fmla="*/ 493718 w 762496"/>
                                      <a:gd name="csY5" fmla="*/ 18347 h 1133130"/>
                                      <a:gd name="csX6" fmla="*/ 566512 w 762496"/>
                                      <a:gd name="csY6" fmla="*/ 44324 h 1133130"/>
                                      <a:gd name="csX7" fmla="*/ 566421 w 762496"/>
                                      <a:gd name="csY7" fmla="*/ 74116 h 1133130"/>
                                      <a:gd name="csX8" fmla="*/ 592652 w 762496"/>
                                      <a:gd name="csY8" fmla="*/ 105270 h 1133130"/>
                                      <a:gd name="csX9" fmla="*/ 745682 w 762496"/>
                                      <a:gd name="csY9" fmla="*/ 469038 h 1133130"/>
                                      <a:gd name="csX10" fmla="*/ 691949 w 762496"/>
                                      <a:gd name="csY10" fmla="*/ 1052883 h 1133130"/>
                                      <a:gd name="csX11" fmla="*/ 563063 w 762496"/>
                                      <a:gd name="csY11" fmla="*/ 1100387 h 1133130"/>
                                      <a:gd name="csX12" fmla="*/ 221968 w 762496"/>
                                      <a:gd name="csY12" fmla="*/ 1115646 h 1133130"/>
                                      <a:gd name="csX13" fmla="*/ 22195 w 762496"/>
                                      <a:gd name="csY13" fmla="*/ 1033083 h 1133130"/>
                                      <a:gd name="csX14" fmla="*/ 31271 w 762496"/>
                                      <a:gd name="csY14" fmla="*/ 626535 h 1133130"/>
                                      <a:gd name="csX15" fmla="*/ 138737 w 762496"/>
                                      <a:gd name="csY15" fmla="*/ 409455 h 1133130"/>
                                      <a:gd name="csX16" fmla="*/ 142458 w 762496"/>
                                      <a:gd name="csY16" fmla="*/ 57949 h 1133130"/>
                                      <a:gd name="csX17" fmla="*/ 160793 w 762496"/>
                                      <a:gd name="csY17" fmla="*/ 48775 h 1133130"/>
                                      <a:gd name="csX18" fmla="*/ 182213 w 762496"/>
                                      <a:gd name="csY18" fmla="*/ 36513 h 1133130"/>
                                      <a:gd name="csX19" fmla="*/ 188294 w 762496"/>
                                      <a:gd name="csY19" fmla="*/ 27339 h 1133130"/>
                                      <a:gd name="csX20" fmla="*/ 200548 w 762496"/>
                                      <a:gd name="csY20" fmla="*/ 21254 h 113313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762496" h="1133130">
                                        <a:moveTo>
                                          <a:pt x="200548" y="21345"/>
                                        </a:moveTo>
                                        <a:cubicBezTo>
                                          <a:pt x="208716" y="32607"/>
                                          <a:pt x="224510" y="50501"/>
                                          <a:pt x="249379" y="58039"/>
                                        </a:cubicBezTo>
                                        <a:cubicBezTo>
                                          <a:pt x="292311" y="71119"/>
                                          <a:pt x="344682" y="48412"/>
                                          <a:pt x="377630" y="0"/>
                                        </a:cubicBezTo>
                                        <a:cubicBezTo>
                                          <a:pt x="380716" y="0"/>
                                          <a:pt x="386434" y="182"/>
                                          <a:pt x="392879" y="3088"/>
                                        </a:cubicBezTo>
                                        <a:cubicBezTo>
                                          <a:pt x="399141" y="5904"/>
                                          <a:pt x="403135" y="9900"/>
                                          <a:pt x="405132" y="12262"/>
                                        </a:cubicBezTo>
                                        <a:cubicBezTo>
                                          <a:pt x="427188" y="10536"/>
                                          <a:pt x="458048" y="10627"/>
                                          <a:pt x="493718" y="18347"/>
                                        </a:cubicBezTo>
                                        <a:cubicBezTo>
                                          <a:pt x="523943" y="24978"/>
                                          <a:pt x="548540" y="35151"/>
                                          <a:pt x="566512" y="44324"/>
                                        </a:cubicBezTo>
                                        <a:cubicBezTo>
                                          <a:pt x="566512" y="54225"/>
                                          <a:pt x="566512" y="64216"/>
                                          <a:pt x="566421" y="74116"/>
                                        </a:cubicBezTo>
                                        <a:cubicBezTo>
                                          <a:pt x="566421" y="74116"/>
                                          <a:pt x="580943" y="88739"/>
                                          <a:pt x="592652" y="105270"/>
                                        </a:cubicBezTo>
                                        <a:cubicBezTo>
                                          <a:pt x="706744" y="265673"/>
                                          <a:pt x="745682" y="469038"/>
                                          <a:pt x="745682" y="469038"/>
                                        </a:cubicBezTo>
                                        <a:cubicBezTo>
                                          <a:pt x="796964" y="736800"/>
                                          <a:pt x="716909" y="982491"/>
                                          <a:pt x="691949" y="1052883"/>
                                        </a:cubicBezTo>
                                        <a:cubicBezTo>
                                          <a:pt x="661452" y="1067143"/>
                                          <a:pt x="617431" y="1085491"/>
                                          <a:pt x="563063" y="1100387"/>
                                        </a:cubicBezTo>
                                        <a:cubicBezTo>
                                          <a:pt x="494989" y="1119097"/>
                                          <a:pt x="366103" y="1154521"/>
                                          <a:pt x="221968" y="1115646"/>
                                        </a:cubicBezTo>
                                        <a:cubicBezTo>
                                          <a:pt x="129751" y="1090850"/>
                                          <a:pt x="22195" y="1033083"/>
                                          <a:pt x="22195" y="1033083"/>
                                        </a:cubicBezTo>
                                        <a:cubicBezTo>
                                          <a:pt x="6129" y="965506"/>
                                          <a:pt x="-22643" y="807374"/>
                                          <a:pt x="31271" y="626535"/>
                                        </a:cubicBezTo>
                                        <a:cubicBezTo>
                                          <a:pt x="60679" y="527895"/>
                                          <a:pt x="104882" y="455686"/>
                                          <a:pt x="138737" y="409455"/>
                                        </a:cubicBezTo>
                                        <a:cubicBezTo>
                                          <a:pt x="140008" y="292286"/>
                                          <a:pt x="141278" y="175117"/>
                                          <a:pt x="142458" y="57949"/>
                                        </a:cubicBezTo>
                                        <a:cubicBezTo>
                                          <a:pt x="149992" y="53770"/>
                                          <a:pt x="156345" y="50773"/>
                                          <a:pt x="160793" y="48775"/>
                                        </a:cubicBezTo>
                                        <a:cubicBezTo>
                                          <a:pt x="173500" y="43053"/>
                                          <a:pt x="178129" y="42144"/>
                                          <a:pt x="182213" y="36513"/>
                                        </a:cubicBezTo>
                                        <a:cubicBezTo>
                                          <a:pt x="184845" y="32880"/>
                                          <a:pt x="184755" y="30609"/>
                                          <a:pt x="188294" y="27339"/>
                                        </a:cubicBezTo>
                                        <a:cubicBezTo>
                                          <a:pt x="192379" y="23525"/>
                                          <a:pt x="197099" y="21980"/>
                                          <a:pt x="200548" y="21254"/>
                                        </a:cubicBezTo>
                                        <a:close/>
                                      </a:path>
                                    </a:pathLst>
                                  </a:custGeom>
                                  <a:solidFill>
                                    <a:srgbClr val="C3E2F0"/>
                                  </a:solidFill>
                                  <a:ln w="8148" cap="flat">
                                    <a:noFill/>
                                    <a:prstDash val="solid"/>
                                    <a:miter/>
                                  </a:ln>
                                </wps:spPr>
                                <wps:bodyPr/>
                              </wps:wsp>
                              <wpg:grpSp>
                                <wpg:cNvPr id="244376684" name="Graphique 3"/>
                                <wpg:cNvGrpSpPr/>
                                <wpg:grpSpPr>
                                  <a:xfrm>
                                    <a:off x="3363994" y="2816073"/>
                                    <a:ext cx="390988" cy="246414"/>
                                    <a:chOff x="3363994" y="2816073"/>
                                    <a:chExt cx="390988" cy="246414"/>
                                  </a:xfrm>
                                  <a:solidFill>
                                    <a:srgbClr val="F2D3C6"/>
                                  </a:solidFill>
                                </wpg:grpSpPr>
                                <wps:wsp>
                                  <wps:cNvPr id="937226007" name="Forme libre : forme 937226007"/>
                                  <wps:cNvSpPr/>
                                  <wps:spPr>
                                    <a:xfrm>
                                      <a:off x="3447498" y="2816073"/>
                                      <a:ext cx="277468" cy="179647"/>
                                    </a:xfrm>
                                    <a:custGeom>
                                      <a:avLst/>
                                      <a:gdLst>
                                        <a:gd name="csX0" fmla="*/ 176265 w 277468"/>
                                        <a:gd name="csY0" fmla="*/ 0 h 179647"/>
                                        <a:gd name="csX1" fmla="*/ 3177 w 277468"/>
                                        <a:gd name="csY1" fmla="*/ 55314 h 179647"/>
                                        <a:gd name="csX2" fmla="*/ 0 w 277468"/>
                                        <a:gd name="csY2" fmla="*/ 98458 h 179647"/>
                                        <a:gd name="csX3" fmla="*/ 52008 w 277468"/>
                                        <a:gd name="csY3" fmla="*/ 175481 h 179647"/>
                                        <a:gd name="csX4" fmla="*/ 232993 w 277468"/>
                                        <a:gd name="csY4" fmla="*/ 105543 h 179647"/>
                                        <a:gd name="csX5" fmla="*/ 277468 w 277468"/>
                                        <a:gd name="csY5" fmla="*/ 30791 h 179647"/>
                                        <a:gd name="csX6" fmla="*/ 176356 w 277468"/>
                                        <a:gd name="csY6" fmla="*/ 0 h 17964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77468" h="179647">
                                          <a:moveTo>
                                            <a:pt x="176265" y="0"/>
                                          </a:moveTo>
                                          <a:lnTo>
                                            <a:pt x="3177" y="55314"/>
                                          </a:lnTo>
                                          <a:lnTo>
                                            <a:pt x="0" y="98458"/>
                                          </a:lnTo>
                                          <a:lnTo>
                                            <a:pt x="52008" y="175481"/>
                                          </a:lnTo>
                                          <a:cubicBezTo>
                                            <a:pt x="52008" y="175481"/>
                                            <a:pt x="145587" y="205272"/>
                                            <a:pt x="232993" y="105543"/>
                                          </a:cubicBezTo>
                                          <a:lnTo>
                                            <a:pt x="277468" y="30791"/>
                                          </a:lnTo>
                                          <a:lnTo>
                                            <a:pt x="176356" y="0"/>
                                          </a:lnTo>
                                          <a:close/>
                                        </a:path>
                                      </a:pathLst>
                                    </a:custGeom>
                                    <a:solidFill>
                                      <a:srgbClr val="F2D3C6"/>
                                    </a:solidFill>
                                    <a:ln w="8148" cap="flat">
                                      <a:noFill/>
                                      <a:prstDash val="solid"/>
                                      <a:miter/>
                                    </a:ln>
                                  </wps:spPr>
                                  <wps:bodyPr/>
                                </wps:wsp>
                                <wps:wsp>
                                  <wps:cNvPr id="1745608059" name="Forme libre : forme 1745608059"/>
                                  <wps:cNvSpPr/>
                                  <wps:spPr>
                                    <a:xfrm>
                                      <a:off x="3363994" y="2871387"/>
                                      <a:ext cx="99569" cy="129472"/>
                                    </a:xfrm>
                                    <a:custGeom>
                                      <a:avLst/>
                                      <a:gdLst>
                                        <a:gd name="csX0" fmla="*/ 86681 w 99569"/>
                                        <a:gd name="csY0" fmla="*/ 0 h 129472"/>
                                        <a:gd name="csX1" fmla="*/ 37395 w 99569"/>
                                        <a:gd name="csY1" fmla="*/ 36695 h 129472"/>
                                        <a:gd name="csX2" fmla="*/ 27411 w 99569"/>
                                        <a:gd name="csY2" fmla="*/ 50047 h 129472"/>
                                        <a:gd name="csX3" fmla="*/ 0 w 99569"/>
                                        <a:gd name="csY3" fmla="*/ 125071 h 129472"/>
                                        <a:gd name="csX4" fmla="*/ 50193 w 99569"/>
                                        <a:gd name="csY4" fmla="*/ 79111 h 129472"/>
                                        <a:gd name="csX5" fmla="*/ 99569 w 99569"/>
                                        <a:gd name="csY5" fmla="*/ 42962 h 129472"/>
                                        <a:gd name="csX6" fmla="*/ 86681 w 99569"/>
                                        <a:gd name="csY6" fmla="*/ 0 h 12947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99569" h="129472">
                                          <a:moveTo>
                                            <a:pt x="86681" y="0"/>
                                          </a:moveTo>
                                          <a:lnTo>
                                            <a:pt x="37395" y="36695"/>
                                          </a:lnTo>
                                          <a:cubicBezTo>
                                            <a:pt x="32857" y="40055"/>
                                            <a:pt x="29408" y="44688"/>
                                            <a:pt x="27411" y="50047"/>
                                          </a:cubicBezTo>
                                          <a:lnTo>
                                            <a:pt x="0" y="125071"/>
                                          </a:lnTo>
                                          <a:cubicBezTo>
                                            <a:pt x="0" y="125071"/>
                                            <a:pt x="24597" y="150503"/>
                                            <a:pt x="50193" y="79111"/>
                                          </a:cubicBezTo>
                                          <a:cubicBezTo>
                                            <a:pt x="50193" y="79111"/>
                                            <a:pt x="76061" y="64579"/>
                                            <a:pt x="99569" y="42962"/>
                                          </a:cubicBezTo>
                                          <a:lnTo>
                                            <a:pt x="86681" y="0"/>
                                          </a:lnTo>
                                          <a:close/>
                                        </a:path>
                                      </a:pathLst>
                                    </a:custGeom>
                                    <a:solidFill>
                                      <a:srgbClr val="F2D3C6"/>
                                    </a:solidFill>
                                    <a:ln w="8148" cap="flat">
                                      <a:noFill/>
                                      <a:prstDash val="solid"/>
                                      <a:miter/>
                                    </a:ln>
                                  </wps:spPr>
                                  <wps:bodyPr/>
                                </wps:wsp>
                                <wps:wsp>
                                  <wps:cNvPr id="1788599885" name="Forme libre : forme 1788599885"/>
                                  <wps:cNvSpPr/>
                                  <wps:spPr>
                                    <a:xfrm>
                                      <a:off x="3405202" y="2905085"/>
                                      <a:ext cx="83322" cy="141228"/>
                                    </a:xfrm>
                                    <a:custGeom>
                                      <a:avLst/>
                                      <a:gdLst>
                                        <a:gd name="csX0" fmla="*/ 63626 w 83322"/>
                                        <a:gd name="csY0" fmla="*/ 91 h 141228"/>
                                        <a:gd name="csX1" fmla="*/ 20785 w 83322"/>
                                        <a:gd name="csY1" fmla="*/ 45324 h 141228"/>
                                        <a:gd name="csX2" fmla="*/ 13706 w 83322"/>
                                        <a:gd name="csY2" fmla="*/ 59493 h 141228"/>
                                        <a:gd name="csX3" fmla="*/ 0 w 83322"/>
                                        <a:gd name="csY3" fmla="*/ 138604 h 141228"/>
                                        <a:gd name="csX4" fmla="*/ 41207 w 83322"/>
                                        <a:gd name="csY4" fmla="*/ 84380 h 141228"/>
                                        <a:gd name="csX5" fmla="*/ 83322 w 83322"/>
                                        <a:gd name="csY5" fmla="*/ 39964 h 141228"/>
                                        <a:gd name="csX6" fmla="*/ 63626 w 83322"/>
                                        <a:gd name="csY6" fmla="*/ 0 h 14122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3322" h="141228">
                                          <a:moveTo>
                                            <a:pt x="63626" y="91"/>
                                          </a:moveTo>
                                          <a:lnTo>
                                            <a:pt x="20785" y="45324"/>
                                          </a:lnTo>
                                          <a:cubicBezTo>
                                            <a:pt x="17064" y="49229"/>
                                            <a:pt x="14613" y="54134"/>
                                            <a:pt x="13706" y="59493"/>
                                          </a:cubicBezTo>
                                          <a:lnTo>
                                            <a:pt x="0" y="138604"/>
                                          </a:lnTo>
                                          <a:cubicBezTo>
                                            <a:pt x="0" y="138604"/>
                                            <a:pt x="28682" y="159313"/>
                                            <a:pt x="41207" y="84380"/>
                                          </a:cubicBezTo>
                                          <a:cubicBezTo>
                                            <a:pt x="41207" y="84380"/>
                                            <a:pt x="64080" y="65397"/>
                                            <a:pt x="83322" y="39964"/>
                                          </a:cubicBezTo>
                                          <a:lnTo>
                                            <a:pt x="63626" y="0"/>
                                          </a:lnTo>
                                          <a:close/>
                                        </a:path>
                                      </a:pathLst>
                                    </a:custGeom>
                                    <a:solidFill>
                                      <a:srgbClr val="F2D3C6"/>
                                    </a:solidFill>
                                    <a:ln w="8148" cap="flat">
                                      <a:noFill/>
                                      <a:prstDash val="solid"/>
                                      <a:miter/>
                                    </a:ln>
                                  </wps:spPr>
                                  <wps:bodyPr/>
                                </wps:wsp>
                                <wps:wsp>
                                  <wps:cNvPr id="1010873510" name="Forme libre : forme 1010873510"/>
                                  <wps:cNvSpPr/>
                                  <wps:spPr>
                                    <a:xfrm>
                                      <a:off x="3459207" y="2942960"/>
                                      <a:ext cx="84048" cy="119526"/>
                                    </a:xfrm>
                                    <a:custGeom>
                                      <a:avLst/>
                                      <a:gdLst>
                                        <a:gd name="csX0" fmla="*/ 43567 w 84048"/>
                                        <a:gd name="csY0" fmla="*/ 91 h 119526"/>
                                        <a:gd name="csX1" fmla="*/ 10529 w 84048"/>
                                        <a:gd name="csY1" fmla="*/ 44052 h 119526"/>
                                        <a:gd name="csX2" fmla="*/ 5174 w 84048"/>
                                        <a:gd name="csY2" fmla="*/ 57949 h 119526"/>
                                        <a:gd name="csX3" fmla="*/ 0 w 84048"/>
                                        <a:gd name="csY3" fmla="*/ 117714 h 119526"/>
                                        <a:gd name="csX4" fmla="*/ 26957 w 84048"/>
                                        <a:gd name="csY4" fmla="*/ 106905 h 119526"/>
                                        <a:gd name="csX5" fmla="*/ 84048 w 84048"/>
                                        <a:gd name="csY5" fmla="*/ 48684 h 119526"/>
                                        <a:gd name="csX6" fmla="*/ 43658 w 84048"/>
                                        <a:gd name="csY6" fmla="*/ 0 h 11952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84048" h="119526">
                                          <a:moveTo>
                                            <a:pt x="43567" y="91"/>
                                          </a:moveTo>
                                          <a:lnTo>
                                            <a:pt x="10529" y="44052"/>
                                          </a:lnTo>
                                          <a:cubicBezTo>
                                            <a:pt x="7534" y="48048"/>
                                            <a:pt x="5628" y="52862"/>
                                            <a:pt x="5174" y="57949"/>
                                          </a:cubicBezTo>
                                          <a:lnTo>
                                            <a:pt x="0" y="117714"/>
                                          </a:lnTo>
                                          <a:cubicBezTo>
                                            <a:pt x="0" y="117714"/>
                                            <a:pt x="22782" y="126070"/>
                                            <a:pt x="26957" y="106905"/>
                                          </a:cubicBezTo>
                                          <a:cubicBezTo>
                                            <a:pt x="31133" y="87740"/>
                                            <a:pt x="38575" y="41872"/>
                                            <a:pt x="84048" y="48684"/>
                                          </a:cubicBezTo>
                                          <a:lnTo>
                                            <a:pt x="43658" y="0"/>
                                          </a:lnTo>
                                          <a:close/>
                                        </a:path>
                                      </a:pathLst>
                                    </a:custGeom>
                                    <a:solidFill>
                                      <a:srgbClr val="F2D3C6"/>
                                    </a:solidFill>
                                    <a:ln w="8148" cap="flat">
                                      <a:noFill/>
                                      <a:prstDash val="solid"/>
                                      <a:miter/>
                                    </a:ln>
                                  </wps:spPr>
                                  <wps:bodyPr/>
                                </wps:wsp>
                              </wpg:grpSp>
                              <wps:wsp>
                                <wps:cNvPr id="260578474" name="Forme libre : forme 260578474"/>
                                <wps:cNvSpPr/>
                                <wps:spPr>
                                  <a:xfrm>
                                    <a:off x="3539715" y="1919617"/>
                                    <a:ext cx="695692" cy="1049592"/>
                                  </a:xfrm>
                                  <a:custGeom>
                                    <a:avLst/>
                                    <a:gdLst>
                                      <a:gd name="csX0" fmla="*/ 312413 w 695692"/>
                                      <a:gd name="csY0" fmla="*/ 211246 h 1049592"/>
                                      <a:gd name="csX1" fmla="*/ 335921 w 695692"/>
                                      <a:gd name="csY1" fmla="*/ 14784 h 1049592"/>
                                      <a:gd name="csX2" fmla="*/ 422420 w 695692"/>
                                      <a:gd name="csY2" fmla="*/ 4157 h 1049592"/>
                                      <a:gd name="csX3" fmla="*/ 572091 w 695692"/>
                                      <a:gd name="csY3" fmla="*/ 157022 h 1049592"/>
                                      <a:gd name="csX4" fmla="*/ 691266 w 695692"/>
                                      <a:gd name="csY4" fmla="*/ 416882 h 1049592"/>
                                      <a:gd name="csX5" fmla="*/ 669845 w 695692"/>
                                      <a:gd name="csY5" fmla="*/ 609438 h 1049592"/>
                                      <a:gd name="csX6" fmla="*/ 659952 w 695692"/>
                                      <a:gd name="csY6" fmla="*/ 627059 h 1049592"/>
                                      <a:gd name="csX7" fmla="*/ 575177 w 695692"/>
                                      <a:gd name="csY7" fmla="*/ 722520 h 1049592"/>
                                      <a:gd name="csX8" fmla="*/ 202497 w 695692"/>
                                      <a:gd name="csY8" fmla="*/ 1049593 h 1049592"/>
                                      <a:gd name="csX9" fmla="*/ 0 w 695692"/>
                                      <a:gd name="csY9" fmla="*/ 912714 h 1049592"/>
                                      <a:gd name="csX10" fmla="*/ 430679 w 695692"/>
                                      <a:gd name="csY10" fmla="*/ 511434 h 1049592"/>
                                      <a:gd name="csX11" fmla="*/ 312413 w 695692"/>
                                      <a:gd name="csY11" fmla="*/ 211337 h 10495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95692" h="1049592">
                                        <a:moveTo>
                                          <a:pt x="312413" y="211246"/>
                                        </a:moveTo>
                                        <a:cubicBezTo>
                                          <a:pt x="277468" y="125777"/>
                                          <a:pt x="290811" y="45666"/>
                                          <a:pt x="335921" y="14784"/>
                                        </a:cubicBezTo>
                                        <a:cubicBezTo>
                                          <a:pt x="369413" y="-8105"/>
                                          <a:pt x="412164" y="1796"/>
                                          <a:pt x="422420" y="4157"/>
                                        </a:cubicBezTo>
                                        <a:cubicBezTo>
                                          <a:pt x="457727" y="12241"/>
                                          <a:pt x="496484" y="35402"/>
                                          <a:pt x="572091" y="157022"/>
                                        </a:cubicBezTo>
                                        <a:cubicBezTo>
                                          <a:pt x="641436" y="268559"/>
                                          <a:pt x="677469" y="326508"/>
                                          <a:pt x="691266" y="416882"/>
                                        </a:cubicBezTo>
                                        <a:cubicBezTo>
                                          <a:pt x="692990" y="428326"/>
                                          <a:pt x="708239" y="535231"/>
                                          <a:pt x="669845" y="609438"/>
                                        </a:cubicBezTo>
                                        <a:cubicBezTo>
                                          <a:pt x="665488" y="617976"/>
                                          <a:pt x="659952" y="627059"/>
                                          <a:pt x="659952" y="627059"/>
                                        </a:cubicBezTo>
                                        <a:cubicBezTo>
                                          <a:pt x="646518" y="648585"/>
                                          <a:pt x="626006" y="671928"/>
                                          <a:pt x="575177" y="722520"/>
                                        </a:cubicBezTo>
                                        <a:cubicBezTo>
                                          <a:pt x="483051" y="814166"/>
                                          <a:pt x="359611" y="927792"/>
                                          <a:pt x="202497" y="1049593"/>
                                        </a:cubicBezTo>
                                        <a:cubicBezTo>
                                          <a:pt x="134967" y="1003997"/>
                                          <a:pt x="67529" y="958310"/>
                                          <a:pt x="0" y="912714"/>
                                        </a:cubicBezTo>
                                        <a:cubicBezTo>
                                          <a:pt x="143590" y="778924"/>
                                          <a:pt x="287089" y="645225"/>
                                          <a:pt x="430679" y="511434"/>
                                        </a:cubicBezTo>
                                        <a:cubicBezTo>
                                          <a:pt x="391287" y="411432"/>
                                          <a:pt x="351805" y="311339"/>
                                          <a:pt x="312413" y="211337"/>
                                        </a:cubicBezTo>
                                        <a:close/>
                                      </a:path>
                                    </a:pathLst>
                                  </a:custGeom>
                                  <a:solidFill>
                                    <a:srgbClr val="C3E2F0"/>
                                  </a:solidFill>
                                  <a:ln w="8148" cap="flat">
                                    <a:noFill/>
                                    <a:prstDash val="solid"/>
                                    <a:miter/>
                                  </a:ln>
                                </wps:spPr>
                                <wps:bodyPr/>
                              </wps:wsp>
                              <wps:wsp>
                                <wps:cNvPr id="416453121" name="Forme libre : forme 416453121"/>
                                <wps:cNvSpPr/>
                                <wps:spPr>
                                  <a:xfrm>
                                    <a:off x="3725866" y="1675753"/>
                                    <a:ext cx="22163" cy="15954"/>
                                  </a:xfrm>
                                  <a:custGeom>
                                    <a:avLst/>
                                    <a:gdLst>
                                      <a:gd name="csX0" fmla="*/ 17163 w 22163"/>
                                      <a:gd name="csY0" fmla="*/ 15954 h 15954"/>
                                      <a:gd name="csX1" fmla="*/ 14985 w 22163"/>
                                      <a:gd name="csY1" fmla="*/ 15409 h 15954"/>
                                      <a:gd name="csX2" fmla="*/ 2732 w 22163"/>
                                      <a:gd name="csY2" fmla="*/ 9324 h 15954"/>
                                      <a:gd name="csX3" fmla="*/ 553 w 22163"/>
                                      <a:gd name="csY3" fmla="*/ 2694 h 15954"/>
                                      <a:gd name="csX4" fmla="*/ 7179 w 22163"/>
                                      <a:gd name="csY4" fmla="*/ 514 h 15954"/>
                                      <a:gd name="csX5" fmla="*/ 19432 w 22163"/>
                                      <a:gd name="csY5" fmla="*/ 6599 h 15954"/>
                                      <a:gd name="csX6" fmla="*/ 21611 w 22163"/>
                                      <a:gd name="csY6" fmla="*/ 13230 h 15954"/>
                                      <a:gd name="csX7" fmla="*/ 17254 w 22163"/>
                                      <a:gd name="csY7" fmla="*/ 15954 h 159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2163" h="15954">
                                        <a:moveTo>
                                          <a:pt x="17163" y="15954"/>
                                        </a:moveTo>
                                        <a:cubicBezTo>
                                          <a:pt x="16437" y="15954"/>
                                          <a:pt x="15711" y="15773"/>
                                          <a:pt x="14985" y="15409"/>
                                        </a:cubicBezTo>
                                        <a:lnTo>
                                          <a:pt x="2732" y="9324"/>
                                        </a:lnTo>
                                        <a:cubicBezTo>
                                          <a:pt x="281" y="8143"/>
                                          <a:pt x="-717" y="5146"/>
                                          <a:pt x="553" y="2694"/>
                                        </a:cubicBezTo>
                                        <a:cubicBezTo>
                                          <a:pt x="1733" y="241"/>
                                          <a:pt x="4728" y="-667"/>
                                          <a:pt x="7179" y="514"/>
                                        </a:cubicBezTo>
                                        <a:lnTo>
                                          <a:pt x="19432" y="6599"/>
                                        </a:lnTo>
                                        <a:cubicBezTo>
                                          <a:pt x="21883" y="7780"/>
                                          <a:pt x="22881" y="10777"/>
                                          <a:pt x="21611" y="13230"/>
                                        </a:cubicBezTo>
                                        <a:cubicBezTo>
                                          <a:pt x="20794" y="14955"/>
                                          <a:pt x="18978" y="15954"/>
                                          <a:pt x="17254" y="15954"/>
                                        </a:cubicBezTo>
                                        <a:close/>
                                      </a:path>
                                    </a:pathLst>
                                  </a:custGeom>
                                  <a:solidFill>
                                    <a:srgbClr val="F5A386"/>
                                  </a:solidFill>
                                  <a:ln w="8148" cap="flat">
                                    <a:noFill/>
                                    <a:prstDash val="solid"/>
                                    <a:miter/>
                                  </a:ln>
                                </wps:spPr>
                                <wps:bodyPr/>
                              </wps:wsp>
                              <wps:wsp>
                                <wps:cNvPr id="1550352810" name="Forme libre : forme 1550352810"/>
                                <wps:cNvSpPr/>
                                <wps:spPr>
                                  <a:xfrm>
                                    <a:off x="3732036" y="1660453"/>
                                    <a:ext cx="25070" cy="12907"/>
                                  </a:xfrm>
                                  <a:custGeom>
                                    <a:avLst/>
                                    <a:gdLst>
                                      <a:gd name="csX0" fmla="*/ 4911 w 25070"/>
                                      <a:gd name="csY0" fmla="*/ 12907 h 12907"/>
                                      <a:gd name="csX1" fmla="*/ 101 w 25070"/>
                                      <a:gd name="csY1" fmla="*/ 9002 h 12907"/>
                                      <a:gd name="csX2" fmla="*/ 3913 w 25070"/>
                                      <a:gd name="csY2" fmla="*/ 3189 h 12907"/>
                                      <a:gd name="csX3" fmla="*/ 19161 w 25070"/>
                                      <a:gd name="csY3" fmla="*/ 101 h 12907"/>
                                      <a:gd name="csX4" fmla="*/ 24970 w 25070"/>
                                      <a:gd name="csY4" fmla="*/ 3915 h 12907"/>
                                      <a:gd name="csX5" fmla="*/ 21158 w 25070"/>
                                      <a:gd name="csY5" fmla="*/ 9728 h 12907"/>
                                      <a:gd name="csX6" fmla="*/ 5910 w 25070"/>
                                      <a:gd name="csY6" fmla="*/ 12817 h 12907"/>
                                      <a:gd name="csX7" fmla="*/ 4911 w 25070"/>
                                      <a:gd name="csY7" fmla="*/ 12907 h 129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5070" h="12907">
                                        <a:moveTo>
                                          <a:pt x="4911" y="12907"/>
                                        </a:moveTo>
                                        <a:cubicBezTo>
                                          <a:pt x="2642" y="12907"/>
                                          <a:pt x="554" y="11272"/>
                                          <a:pt x="101" y="9002"/>
                                        </a:cubicBezTo>
                                        <a:cubicBezTo>
                                          <a:pt x="-444" y="6368"/>
                                          <a:pt x="1280" y="3734"/>
                                          <a:pt x="3913" y="3189"/>
                                        </a:cubicBezTo>
                                        <a:lnTo>
                                          <a:pt x="19161" y="101"/>
                                        </a:lnTo>
                                        <a:cubicBezTo>
                                          <a:pt x="21793" y="-444"/>
                                          <a:pt x="24425" y="1281"/>
                                          <a:pt x="24970" y="3915"/>
                                        </a:cubicBezTo>
                                        <a:cubicBezTo>
                                          <a:pt x="25515" y="6549"/>
                                          <a:pt x="23790" y="9183"/>
                                          <a:pt x="21158" y="9728"/>
                                        </a:cubicBezTo>
                                        <a:lnTo>
                                          <a:pt x="5910" y="12817"/>
                                        </a:lnTo>
                                        <a:cubicBezTo>
                                          <a:pt x="5910" y="12817"/>
                                          <a:pt x="5274" y="12907"/>
                                          <a:pt x="4911" y="12907"/>
                                        </a:cubicBezTo>
                                        <a:close/>
                                      </a:path>
                                    </a:pathLst>
                                  </a:custGeom>
                                  <a:solidFill>
                                    <a:srgbClr val="F5A386"/>
                                  </a:solidFill>
                                  <a:ln w="8148" cap="flat">
                                    <a:noFill/>
                                    <a:prstDash val="solid"/>
                                    <a:miter/>
                                  </a:ln>
                                </wps:spPr>
                                <wps:bodyPr/>
                              </wps:wsp>
                              <wps:wsp>
                                <wps:cNvPr id="1760163012" name="Forme libre : forme 1760163012"/>
                                <wps:cNvSpPr/>
                                <wps:spPr>
                                  <a:xfrm>
                                    <a:off x="3668150" y="1680810"/>
                                    <a:ext cx="21967" cy="22069"/>
                                  </a:xfrm>
                                  <a:custGeom>
                                    <a:avLst/>
                                    <a:gdLst>
                                      <a:gd name="csX0" fmla="*/ 17152 w 21967"/>
                                      <a:gd name="csY0" fmla="*/ 21978 h 22069"/>
                                      <a:gd name="csX1" fmla="*/ 15791 w 21967"/>
                                      <a:gd name="csY1" fmla="*/ 21797 h 22069"/>
                                      <a:gd name="csX2" fmla="*/ 4082 w 21967"/>
                                      <a:gd name="csY2" fmla="*/ 13985 h 22069"/>
                                      <a:gd name="csX3" fmla="*/ 179 w 21967"/>
                                      <a:gd name="csY3" fmla="*/ 6174 h 22069"/>
                                      <a:gd name="csX4" fmla="*/ 3629 w 21967"/>
                                      <a:gd name="csY4" fmla="*/ 180 h 22069"/>
                                      <a:gd name="csX5" fmla="*/ 9619 w 21967"/>
                                      <a:gd name="csY5" fmla="*/ 3631 h 22069"/>
                                      <a:gd name="csX6" fmla="*/ 11797 w 21967"/>
                                      <a:gd name="csY6" fmla="*/ 7991 h 22069"/>
                                      <a:gd name="csX7" fmla="*/ 18423 w 21967"/>
                                      <a:gd name="csY7" fmla="*/ 12441 h 22069"/>
                                      <a:gd name="csX8" fmla="*/ 21781 w 21967"/>
                                      <a:gd name="csY8" fmla="*/ 18527 h 22069"/>
                                      <a:gd name="csX9" fmla="*/ 17062 w 21967"/>
                                      <a:gd name="csY9" fmla="*/ 22069 h 220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1967" h="22069">
                                        <a:moveTo>
                                          <a:pt x="17152" y="21978"/>
                                        </a:moveTo>
                                        <a:cubicBezTo>
                                          <a:pt x="17152" y="21978"/>
                                          <a:pt x="16245" y="21978"/>
                                          <a:pt x="15791" y="21797"/>
                                        </a:cubicBezTo>
                                        <a:cubicBezTo>
                                          <a:pt x="13068" y="20979"/>
                                          <a:pt x="7985" y="18981"/>
                                          <a:pt x="4082" y="13985"/>
                                        </a:cubicBezTo>
                                        <a:cubicBezTo>
                                          <a:pt x="2267" y="11715"/>
                                          <a:pt x="996" y="9081"/>
                                          <a:pt x="179" y="6174"/>
                                        </a:cubicBezTo>
                                        <a:cubicBezTo>
                                          <a:pt x="-547" y="3540"/>
                                          <a:pt x="996" y="906"/>
                                          <a:pt x="3629" y="180"/>
                                        </a:cubicBezTo>
                                        <a:cubicBezTo>
                                          <a:pt x="6261" y="-547"/>
                                          <a:pt x="8893" y="997"/>
                                          <a:pt x="9619" y="3631"/>
                                        </a:cubicBezTo>
                                        <a:cubicBezTo>
                                          <a:pt x="10073" y="5266"/>
                                          <a:pt x="10799" y="6719"/>
                                          <a:pt x="11797" y="7991"/>
                                        </a:cubicBezTo>
                                        <a:cubicBezTo>
                                          <a:pt x="13976" y="10806"/>
                                          <a:pt x="16880" y="11987"/>
                                          <a:pt x="18423" y="12441"/>
                                        </a:cubicBezTo>
                                        <a:cubicBezTo>
                                          <a:pt x="21055" y="13168"/>
                                          <a:pt x="22507" y="15893"/>
                                          <a:pt x="21781" y="18527"/>
                                        </a:cubicBezTo>
                                        <a:cubicBezTo>
                                          <a:pt x="21146" y="20707"/>
                                          <a:pt x="19240" y="22069"/>
                                          <a:pt x="17062" y="22069"/>
                                        </a:cubicBezTo>
                                        <a:close/>
                                      </a:path>
                                    </a:pathLst>
                                  </a:custGeom>
                                  <a:solidFill>
                                    <a:srgbClr val="F5A386"/>
                                  </a:solidFill>
                                  <a:ln w="8148" cap="flat">
                                    <a:noFill/>
                                    <a:prstDash val="solid"/>
                                    <a:miter/>
                                  </a:ln>
                                </wps:spPr>
                                <wps:bodyPr/>
                              </wps:wsp>
                              <wps:wsp>
                                <wps:cNvPr id="674262910" name="Forme libre : forme 674262910"/>
                                <wps:cNvSpPr/>
                                <wps:spPr>
                                  <a:xfrm>
                                    <a:off x="3617773" y="3130975"/>
                                    <a:ext cx="301248" cy="1175774"/>
                                  </a:xfrm>
                                  <a:custGeom>
                                    <a:avLst/>
                                    <a:gdLst>
                                      <a:gd name="csX0" fmla="*/ 291900 w 301248"/>
                                      <a:gd name="csY0" fmla="*/ 1175683 h 1175774"/>
                                      <a:gd name="csX1" fmla="*/ 154391 w 301248"/>
                                      <a:gd name="csY1" fmla="*/ 686572 h 1175774"/>
                                      <a:gd name="csX2" fmla="*/ 108464 w 301248"/>
                                      <a:gd name="csY2" fmla="*/ 496650 h 1175774"/>
                                      <a:gd name="csX3" fmla="*/ 92853 w 301248"/>
                                      <a:gd name="csY3" fmla="*/ 91192 h 1175774"/>
                                      <a:gd name="csX4" fmla="*/ 0 w 301248"/>
                                      <a:gd name="csY4" fmla="*/ 7266 h 1175774"/>
                                      <a:gd name="csX5" fmla="*/ 6535 w 301248"/>
                                      <a:gd name="csY5" fmla="*/ 0 h 1175774"/>
                                      <a:gd name="csX6" fmla="*/ 103109 w 301248"/>
                                      <a:gd name="csY6" fmla="*/ 87286 h 1175774"/>
                                      <a:gd name="csX7" fmla="*/ 102837 w 301248"/>
                                      <a:gd name="csY7" fmla="*/ 89739 h 1175774"/>
                                      <a:gd name="csX8" fmla="*/ 118085 w 301248"/>
                                      <a:gd name="csY8" fmla="*/ 494924 h 1175774"/>
                                      <a:gd name="csX9" fmla="*/ 163831 w 301248"/>
                                      <a:gd name="csY9" fmla="*/ 684029 h 1175774"/>
                                      <a:gd name="csX10" fmla="*/ 301249 w 301248"/>
                                      <a:gd name="csY10" fmla="*/ 1173050 h 1175774"/>
                                      <a:gd name="csX11" fmla="*/ 291809 w 301248"/>
                                      <a:gd name="csY11" fmla="*/ 1175774 h 11757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01248" h="1175774">
                                        <a:moveTo>
                                          <a:pt x="291900" y="1175683"/>
                                        </a:moveTo>
                                        <a:cubicBezTo>
                                          <a:pt x="244521" y="1010921"/>
                                          <a:pt x="198321" y="846340"/>
                                          <a:pt x="154391" y="686572"/>
                                        </a:cubicBezTo>
                                        <a:cubicBezTo>
                                          <a:pt x="131065" y="601648"/>
                                          <a:pt x="119356" y="558050"/>
                                          <a:pt x="108464" y="496650"/>
                                        </a:cubicBezTo>
                                        <a:cubicBezTo>
                                          <a:pt x="84775" y="363405"/>
                                          <a:pt x="79510" y="227071"/>
                                          <a:pt x="92853" y="91192"/>
                                        </a:cubicBezTo>
                                        <a:lnTo>
                                          <a:pt x="0" y="7266"/>
                                        </a:lnTo>
                                        <a:lnTo>
                                          <a:pt x="6535" y="0"/>
                                        </a:lnTo>
                                        <a:lnTo>
                                          <a:pt x="103109" y="87286"/>
                                        </a:lnTo>
                                        <a:lnTo>
                                          <a:pt x="102837" y="89739"/>
                                        </a:lnTo>
                                        <a:cubicBezTo>
                                          <a:pt x="89313" y="225436"/>
                                          <a:pt x="94396" y="361770"/>
                                          <a:pt x="118085" y="494924"/>
                                        </a:cubicBezTo>
                                        <a:cubicBezTo>
                                          <a:pt x="128977" y="555961"/>
                                          <a:pt x="140595" y="599377"/>
                                          <a:pt x="163831" y="684029"/>
                                        </a:cubicBezTo>
                                        <a:cubicBezTo>
                                          <a:pt x="207670" y="843796"/>
                                          <a:pt x="253869" y="1008287"/>
                                          <a:pt x="301249" y="1173050"/>
                                        </a:cubicBezTo>
                                        <a:lnTo>
                                          <a:pt x="291809" y="1175774"/>
                                        </a:lnTo>
                                        <a:close/>
                                      </a:path>
                                    </a:pathLst>
                                  </a:custGeom>
                                  <a:solidFill>
                                    <a:srgbClr val="404E5E"/>
                                  </a:solidFill>
                                  <a:ln w="8148" cap="flat">
                                    <a:noFill/>
                                    <a:prstDash val="solid"/>
                                    <a:miter/>
                                  </a:ln>
                                </wps:spPr>
                                <wps:bodyPr/>
                              </wps:wsp>
                              <wps:wsp>
                                <wps:cNvPr id="2071671774" name="Forme libre : forme 2071671774"/>
                                <wps:cNvSpPr/>
                                <wps:spPr>
                                  <a:xfrm>
                                    <a:off x="3544889" y="2164651"/>
                                    <a:ext cx="431315" cy="665681"/>
                                  </a:xfrm>
                                  <a:custGeom>
                                    <a:avLst/>
                                    <a:gdLst>
                                      <a:gd name="csX0" fmla="*/ 6717 w 431315"/>
                                      <a:gd name="csY0" fmla="*/ 665682 h 665681"/>
                                      <a:gd name="csX1" fmla="*/ 0 w 431315"/>
                                      <a:gd name="csY1" fmla="*/ 658506 h 665681"/>
                                      <a:gd name="csX2" fmla="*/ 419697 w 431315"/>
                                      <a:gd name="csY2" fmla="*/ 265128 h 665681"/>
                                      <a:gd name="csX3" fmla="*/ 313411 w 431315"/>
                                      <a:gd name="csY3" fmla="*/ 3633 h 665681"/>
                                      <a:gd name="csX4" fmla="*/ 322488 w 431315"/>
                                      <a:gd name="csY4" fmla="*/ 0 h 665681"/>
                                      <a:gd name="csX5" fmla="*/ 431315 w 431315"/>
                                      <a:gd name="csY5" fmla="*/ 267671 h 665681"/>
                                      <a:gd name="csX6" fmla="*/ 6717 w 431315"/>
                                      <a:gd name="csY6" fmla="*/ 665682 h 66568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31315" h="665681">
                                        <a:moveTo>
                                          <a:pt x="6717" y="665682"/>
                                        </a:moveTo>
                                        <a:lnTo>
                                          <a:pt x="0" y="658506"/>
                                        </a:lnTo>
                                        <a:lnTo>
                                          <a:pt x="419697" y="265128"/>
                                        </a:lnTo>
                                        <a:lnTo>
                                          <a:pt x="313411" y="3633"/>
                                        </a:lnTo>
                                        <a:lnTo>
                                          <a:pt x="322488" y="0"/>
                                        </a:lnTo>
                                        <a:lnTo>
                                          <a:pt x="431315" y="267671"/>
                                        </a:lnTo>
                                        <a:lnTo>
                                          <a:pt x="6717" y="665682"/>
                                        </a:lnTo>
                                        <a:close/>
                                      </a:path>
                                    </a:pathLst>
                                  </a:custGeom>
                                  <a:solidFill>
                                    <a:srgbClr val="66B4E4"/>
                                  </a:solidFill>
                                  <a:ln w="8148" cap="flat">
                                    <a:noFill/>
                                    <a:prstDash val="solid"/>
                                    <a:miter/>
                                  </a:ln>
                                </wps:spPr>
                                <wps:bodyPr/>
                              </wps:wsp>
                              <wps:wsp>
                                <wps:cNvPr id="39183453" name="Forme libre : forme 39183453"/>
                                <wps:cNvSpPr/>
                                <wps:spPr>
                                  <a:xfrm>
                                    <a:off x="3725420" y="2498991"/>
                                    <a:ext cx="500387" cy="483570"/>
                                  </a:xfrm>
                                  <a:custGeom>
                                    <a:avLst/>
                                    <a:gdLst>
                                      <a:gd name="csX0" fmla="*/ 6444 w 500387"/>
                                      <a:gd name="csY0" fmla="*/ 483571 h 483570"/>
                                      <a:gd name="csX1" fmla="*/ 0 w 500387"/>
                                      <a:gd name="csY1" fmla="*/ 476213 h 483570"/>
                                      <a:gd name="csX2" fmla="*/ 414160 w 500387"/>
                                      <a:gd name="csY2" fmla="*/ 108812 h 483570"/>
                                      <a:gd name="csX3" fmla="*/ 471705 w 500387"/>
                                      <a:gd name="csY3" fmla="*/ 39056 h 483570"/>
                                      <a:gd name="csX4" fmla="*/ 491311 w 500387"/>
                                      <a:gd name="csY4" fmla="*/ 0 h 483570"/>
                                      <a:gd name="csX5" fmla="*/ 500387 w 500387"/>
                                      <a:gd name="csY5" fmla="*/ 3724 h 483570"/>
                                      <a:gd name="csX6" fmla="*/ 480146 w 500387"/>
                                      <a:gd name="csY6" fmla="*/ 44052 h 483570"/>
                                      <a:gd name="csX7" fmla="*/ 420786 w 500387"/>
                                      <a:gd name="csY7" fmla="*/ 115988 h 483570"/>
                                      <a:gd name="csX8" fmla="*/ 6444 w 500387"/>
                                      <a:gd name="csY8" fmla="*/ 483571 h 4835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00387" h="483570">
                                        <a:moveTo>
                                          <a:pt x="6444" y="483571"/>
                                        </a:moveTo>
                                        <a:lnTo>
                                          <a:pt x="0" y="476213"/>
                                        </a:lnTo>
                                        <a:cubicBezTo>
                                          <a:pt x="211936" y="291014"/>
                                          <a:pt x="374314" y="145507"/>
                                          <a:pt x="414160" y="108812"/>
                                        </a:cubicBezTo>
                                        <a:cubicBezTo>
                                          <a:pt x="424780" y="99094"/>
                                          <a:pt x="449559" y="76205"/>
                                          <a:pt x="471705" y="39056"/>
                                        </a:cubicBezTo>
                                        <a:cubicBezTo>
                                          <a:pt x="479239" y="26522"/>
                                          <a:pt x="485774" y="13443"/>
                                          <a:pt x="491311" y="0"/>
                                        </a:cubicBezTo>
                                        <a:lnTo>
                                          <a:pt x="500387" y="3724"/>
                                        </a:lnTo>
                                        <a:cubicBezTo>
                                          <a:pt x="494669" y="17530"/>
                                          <a:pt x="487861" y="31154"/>
                                          <a:pt x="480146" y="44052"/>
                                        </a:cubicBezTo>
                                        <a:cubicBezTo>
                                          <a:pt x="457183" y="82381"/>
                                          <a:pt x="431678" y="105906"/>
                                          <a:pt x="420786" y="115988"/>
                                        </a:cubicBezTo>
                                        <a:cubicBezTo>
                                          <a:pt x="380940" y="152773"/>
                                          <a:pt x="218471" y="298281"/>
                                          <a:pt x="6444" y="483571"/>
                                        </a:cubicBezTo>
                                        <a:close/>
                                      </a:path>
                                    </a:pathLst>
                                  </a:custGeom>
                                  <a:solidFill>
                                    <a:srgbClr val="66B4E4"/>
                                  </a:solidFill>
                                  <a:ln w="8148" cap="flat">
                                    <a:noFill/>
                                    <a:prstDash val="solid"/>
                                    <a:miter/>
                                  </a:ln>
                                </wps:spPr>
                                <wps:bodyPr/>
                              </wps:wsp>
                              <wps:wsp>
                                <wps:cNvPr id="2101191847" name="Forme libre : forme 2101191847"/>
                                <wps:cNvSpPr/>
                                <wps:spPr>
                                  <a:xfrm>
                                    <a:off x="3421156" y="2183544"/>
                                    <a:ext cx="153231" cy="692203"/>
                                  </a:xfrm>
                                  <a:custGeom>
                                    <a:avLst/>
                                    <a:gdLst>
                                      <a:gd name="csX0" fmla="*/ 14996 w 153231"/>
                                      <a:gd name="csY0" fmla="*/ 692204 h 692203"/>
                                      <a:gd name="csX1" fmla="*/ 2652 w 153231"/>
                                      <a:gd name="csY1" fmla="*/ 486023 h 692203"/>
                                      <a:gd name="csX2" fmla="*/ 143066 w 153231"/>
                                      <a:gd name="csY2" fmla="*/ 118168 h 692203"/>
                                      <a:gd name="csX3" fmla="*/ 134080 w 153231"/>
                                      <a:gd name="csY3" fmla="*/ 727 h 692203"/>
                                      <a:gd name="csX4" fmla="*/ 143882 w 153231"/>
                                      <a:gd name="csY4" fmla="*/ 0 h 692203"/>
                                      <a:gd name="csX5" fmla="*/ 153231 w 153231"/>
                                      <a:gd name="csY5" fmla="*/ 120983 h 692203"/>
                                      <a:gd name="csX6" fmla="*/ 152142 w 153231"/>
                                      <a:gd name="csY6" fmla="*/ 122437 h 692203"/>
                                      <a:gd name="csX7" fmla="*/ 12546 w 153231"/>
                                      <a:gd name="csY7" fmla="*/ 486749 h 692203"/>
                                      <a:gd name="csX8" fmla="*/ 24708 w 153231"/>
                                      <a:gd name="csY8" fmla="*/ 690114 h 692203"/>
                                      <a:gd name="csX9" fmla="*/ 15087 w 153231"/>
                                      <a:gd name="csY9" fmla="*/ 692113 h 6922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53231" h="692203">
                                        <a:moveTo>
                                          <a:pt x="14996" y="692204"/>
                                        </a:moveTo>
                                        <a:cubicBezTo>
                                          <a:pt x="837" y="623900"/>
                                          <a:pt x="-3338" y="554508"/>
                                          <a:pt x="2652" y="486023"/>
                                        </a:cubicBezTo>
                                        <a:cubicBezTo>
                                          <a:pt x="16993" y="321533"/>
                                          <a:pt x="86701" y="195463"/>
                                          <a:pt x="143066" y="118168"/>
                                        </a:cubicBezTo>
                                        <a:lnTo>
                                          <a:pt x="134080" y="727"/>
                                        </a:lnTo>
                                        <a:lnTo>
                                          <a:pt x="143882" y="0"/>
                                        </a:lnTo>
                                        <a:lnTo>
                                          <a:pt x="153231" y="120983"/>
                                        </a:lnTo>
                                        <a:lnTo>
                                          <a:pt x="152142" y="122437"/>
                                        </a:lnTo>
                                        <a:cubicBezTo>
                                          <a:pt x="96322" y="198551"/>
                                          <a:pt x="26796" y="323531"/>
                                          <a:pt x="12546" y="486749"/>
                                        </a:cubicBezTo>
                                        <a:cubicBezTo>
                                          <a:pt x="6646" y="554326"/>
                                          <a:pt x="10730" y="622720"/>
                                          <a:pt x="24708" y="690114"/>
                                        </a:cubicBezTo>
                                        <a:lnTo>
                                          <a:pt x="15087" y="692113"/>
                                        </a:lnTo>
                                        <a:close/>
                                      </a:path>
                                    </a:pathLst>
                                  </a:custGeom>
                                  <a:solidFill>
                                    <a:srgbClr val="66B4E4"/>
                                  </a:solidFill>
                                  <a:ln w="8148" cap="flat">
                                    <a:noFill/>
                                    <a:prstDash val="solid"/>
                                    <a:miter/>
                                  </a:ln>
                                </wps:spPr>
                                <wps:bodyPr/>
                              </wps:wsp>
                              <wps:wsp>
                                <wps:cNvPr id="596044105" name="Forme libre : forme 596044105"/>
                                <wps:cNvSpPr/>
                                <wps:spPr>
                                  <a:xfrm>
                                    <a:off x="3614959" y="1903520"/>
                                    <a:ext cx="224280" cy="89738"/>
                                  </a:xfrm>
                                  <a:custGeom>
                                    <a:avLst/>
                                    <a:gdLst>
                                      <a:gd name="csX0" fmla="*/ 92943 w 224280"/>
                                      <a:gd name="csY0" fmla="*/ 89738 h 89738"/>
                                      <a:gd name="csX1" fmla="*/ 0 w 224280"/>
                                      <a:gd name="csY1" fmla="*/ 54860 h 89738"/>
                                      <a:gd name="csX2" fmla="*/ 6263 w 224280"/>
                                      <a:gd name="csY2" fmla="*/ 47322 h 89738"/>
                                      <a:gd name="csX3" fmla="*/ 97572 w 224280"/>
                                      <a:gd name="csY3" fmla="*/ 79838 h 89738"/>
                                      <a:gd name="csX4" fmla="*/ 215567 w 224280"/>
                                      <a:gd name="csY4" fmla="*/ 0 h 89738"/>
                                      <a:gd name="csX5" fmla="*/ 224280 w 224280"/>
                                      <a:gd name="csY5" fmla="*/ 4451 h 89738"/>
                                      <a:gd name="csX6" fmla="*/ 97935 w 224280"/>
                                      <a:gd name="csY6" fmla="*/ 89648 h 89738"/>
                                      <a:gd name="csX7" fmla="*/ 92853 w 224280"/>
                                      <a:gd name="csY7" fmla="*/ 89738 h 897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24280" h="89738">
                                        <a:moveTo>
                                          <a:pt x="92943" y="89738"/>
                                        </a:moveTo>
                                        <a:cubicBezTo>
                                          <a:pt x="46744" y="89738"/>
                                          <a:pt x="12798" y="65578"/>
                                          <a:pt x="0" y="54860"/>
                                        </a:cubicBezTo>
                                        <a:lnTo>
                                          <a:pt x="6263" y="47322"/>
                                        </a:lnTo>
                                        <a:cubicBezTo>
                                          <a:pt x="18607" y="57676"/>
                                          <a:pt x="52372" y="81564"/>
                                          <a:pt x="97572" y="79838"/>
                                        </a:cubicBezTo>
                                        <a:cubicBezTo>
                                          <a:pt x="146404" y="77931"/>
                                          <a:pt x="191696" y="47322"/>
                                          <a:pt x="215567" y="0"/>
                                        </a:cubicBezTo>
                                        <a:lnTo>
                                          <a:pt x="224280" y="4451"/>
                                        </a:lnTo>
                                        <a:cubicBezTo>
                                          <a:pt x="198775" y="54951"/>
                                          <a:pt x="150307" y="87649"/>
                                          <a:pt x="97935" y="89648"/>
                                        </a:cubicBezTo>
                                        <a:cubicBezTo>
                                          <a:pt x="96211" y="89648"/>
                                          <a:pt x="94486" y="89738"/>
                                          <a:pt x="92853" y="89738"/>
                                        </a:cubicBezTo>
                                        <a:close/>
                                      </a:path>
                                    </a:pathLst>
                                  </a:custGeom>
                                  <a:solidFill>
                                    <a:srgbClr val="66B4E4"/>
                                  </a:solidFill>
                                  <a:ln w="8148" cap="flat">
                                    <a:noFill/>
                                    <a:prstDash val="solid"/>
                                    <a:miter/>
                                  </a:ln>
                                </wps:spPr>
                                <wps:bodyPr/>
                              </wps:wsp>
                              <wps:wsp>
                                <wps:cNvPr id="1093103807" name="Forme libre : forme 1093103807"/>
                                <wps:cNvSpPr/>
                                <wps:spPr>
                                  <a:xfrm>
                                    <a:off x="3864790" y="4435998"/>
                                    <a:ext cx="182755" cy="197279"/>
                                  </a:xfrm>
                                  <a:custGeom>
                                    <a:avLst/>
                                    <a:gdLst>
                                      <a:gd name="csX0" fmla="*/ 2042 w 182755"/>
                                      <a:gd name="csY0" fmla="*/ 197279 h 197279"/>
                                      <a:gd name="csX1" fmla="*/ 2042 w 182755"/>
                                      <a:gd name="csY1" fmla="*/ 155680 h 197279"/>
                                      <a:gd name="csX2" fmla="*/ 33992 w 182755"/>
                                      <a:gd name="csY2" fmla="*/ 98095 h 197279"/>
                                      <a:gd name="csX3" fmla="*/ 75471 w 182755"/>
                                      <a:gd name="csY3" fmla="*/ 72572 h 197279"/>
                                      <a:gd name="csX4" fmla="*/ 116678 w 182755"/>
                                      <a:gd name="csY4" fmla="*/ 63126 h 197279"/>
                                      <a:gd name="csX5" fmla="*/ 144725 w 182755"/>
                                      <a:gd name="csY5" fmla="*/ 54770 h 197279"/>
                                      <a:gd name="csX6" fmla="*/ 173043 w 182755"/>
                                      <a:gd name="csY6" fmla="*/ 0 h 197279"/>
                                      <a:gd name="csX7" fmla="*/ 182755 w 182755"/>
                                      <a:gd name="csY7" fmla="*/ 1544 h 197279"/>
                                      <a:gd name="csX8" fmla="*/ 149989 w 182755"/>
                                      <a:gd name="csY8" fmla="*/ 62944 h 197279"/>
                                      <a:gd name="csX9" fmla="*/ 117858 w 182755"/>
                                      <a:gd name="csY9" fmla="*/ 72753 h 197279"/>
                                      <a:gd name="csX10" fmla="*/ 78739 w 182755"/>
                                      <a:gd name="csY10" fmla="*/ 81746 h 197279"/>
                                      <a:gd name="csX11" fmla="*/ 40799 w 182755"/>
                                      <a:gd name="csY11" fmla="*/ 105088 h 197279"/>
                                      <a:gd name="csX12" fmla="*/ 11663 w 182755"/>
                                      <a:gd name="csY12" fmla="*/ 157496 h 197279"/>
                                      <a:gd name="csX13" fmla="*/ 11663 w 182755"/>
                                      <a:gd name="csY13" fmla="*/ 195372 h 197279"/>
                                      <a:gd name="csX14" fmla="*/ 2042 w 182755"/>
                                      <a:gd name="csY14" fmla="*/ 197279 h 197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82755" h="197279">
                                        <a:moveTo>
                                          <a:pt x="2042" y="197279"/>
                                        </a:moveTo>
                                        <a:cubicBezTo>
                                          <a:pt x="-681" y="183383"/>
                                          <a:pt x="-681" y="169395"/>
                                          <a:pt x="2042" y="155680"/>
                                        </a:cubicBezTo>
                                        <a:cubicBezTo>
                                          <a:pt x="4039" y="145689"/>
                                          <a:pt x="11119" y="120166"/>
                                          <a:pt x="33992" y="98095"/>
                                        </a:cubicBezTo>
                                        <a:cubicBezTo>
                                          <a:pt x="40617" y="91737"/>
                                          <a:pt x="54686" y="80020"/>
                                          <a:pt x="75471" y="72572"/>
                                        </a:cubicBezTo>
                                        <a:cubicBezTo>
                                          <a:pt x="93352" y="66123"/>
                                          <a:pt x="106240" y="64488"/>
                                          <a:pt x="116678" y="63126"/>
                                        </a:cubicBezTo>
                                        <a:cubicBezTo>
                                          <a:pt x="127661" y="61672"/>
                                          <a:pt x="135648" y="60673"/>
                                          <a:pt x="144725" y="54770"/>
                                        </a:cubicBezTo>
                                        <a:cubicBezTo>
                                          <a:pt x="159247" y="45414"/>
                                          <a:pt x="168778" y="26976"/>
                                          <a:pt x="173043" y="0"/>
                                        </a:cubicBezTo>
                                        <a:lnTo>
                                          <a:pt x="182755" y="1544"/>
                                        </a:lnTo>
                                        <a:cubicBezTo>
                                          <a:pt x="177945" y="31336"/>
                                          <a:pt x="166962" y="52045"/>
                                          <a:pt x="149989" y="62944"/>
                                        </a:cubicBezTo>
                                        <a:cubicBezTo>
                                          <a:pt x="139006" y="70029"/>
                                          <a:pt x="129204" y="71300"/>
                                          <a:pt x="117858" y="72753"/>
                                        </a:cubicBezTo>
                                        <a:cubicBezTo>
                                          <a:pt x="107420" y="74116"/>
                                          <a:pt x="95621" y="75660"/>
                                          <a:pt x="78739" y="81746"/>
                                        </a:cubicBezTo>
                                        <a:cubicBezTo>
                                          <a:pt x="59678" y="88558"/>
                                          <a:pt x="46789" y="99275"/>
                                          <a:pt x="40799" y="105088"/>
                                        </a:cubicBezTo>
                                        <a:cubicBezTo>
                                          <a:pt x="19288" y="125797"/>
                                          <a:pt x="13025" y="150503"/>
                                          <a:pt x="11663" y="157496"/>
                                        </a:cubicBezTo>
                                        <a:cubicBezTo>
                                          <a:pt x="9213" y="169940"/>
                                          <a:pt x="9213" y="182656"/>
                                          <a:pt x="11663" y="195372"/>
                                        </a:cubicBezTo>
                                        <a:lnTo>
                                          <a:pt x="2042" y="197279"/>
                                        </a:lnTo>
                                        <a:close/>
                                      </a:path>
                                    </a:pathLst>
                                  </a:custGeom>
                                  <a:solidFill>
                                    <a:srgbClr val="2D3842"/>
                                  </a:solidFill>
                                  <a:ln w="8148" cap="flat">
                                    <a:noFill/>
                                    <a:prstDash val="solid"/>
                                    <a:miter/>
                                  </a:ln>
                                </wps:spPr>
                                <wps:bodyPr/>
                              </wps:wsp>
                            </wpg:grpSp>
                          </wpg:grpSp>
                          <wpg:grpSp>
                            <wpg:cNvPr id="1864896157" name="Graphique 3"/>
                            <wpg:cNvGrpSpPr/>
                            <wpg:grpSpPr>
                              <a:xfrm>
                                <a:off x="226978" y="344359"/>
                                <a:ext cx="5615030" cy="4293578"/>
                                <a:chOff x="226978" y="344359"/>
                                <a:chExt cx="5615030" cy="4293578"/>
                              </a:xfrm>
                            </wpg:grpSpPr>
                            <wps:wsp>
                              <wps:cNvPr id="356868934" name="Forme libre : forme 356868934"/>
                              <wps:cNvSpPr/>
                              <wps:spPr>
                                <a:xfrm>
                                  <a:off x="4090319" y="4433297"/>
                                  <a:ext cx="104060" cy="190443"/>
                                </a:xfrm>
                                <a:custGeom>
                                  <a:avLst/>
                                  <a:gdLst>
                                    <a:gd name="csX0" fmla="*/ 44179 w 104060"/>
                                    <a:gd name="csY0" fmla="*/ 190444 h 190443"/>
                                    <a:gd name="csX1" fmla="*/ 37462 w 104060"/>
                                    <a:gd name="csY1" fmla="*/ 189899 h 190443"/>
                                    <a:gd name="csX2" fmla="*/ 521 w 104060"/>
                                    <a:gd name="csY2" fmla="*/ 139489 h 190443"/>
                                    <a:gd name="csX3" fmla="*/ 16223 w 104060"/>
                                    <a:gd name="csY3" fmla="*/ 37489 h 190443"/>
                                    <a:gd name="csX4" fmla="*/ 66598 w 104060"/>
                                    <a:gd name="csY4" fmla="*/ 522 h 190443"/>
                                    <a:gd name="csX5" fmla="*/ 103539 w 104060"/>
                                    <a:gd name="csY5" fmla="*/ 50932 h 190443"/>
                                    <a:gd name="csX6" fmla="*/ 87837 w 104060"/>
                                    <a:gd name="csY6" fmla="*/ 152932 h 190443"/>
                                    <a:gd name="csX7" fmla="*/ 44270 w 104060"/>
                                    <a:gd name="csY7" fmla="*/ 190444 h 1904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04060" h="190443">
                                      <a:moveTo>
                                        <a:pt x="44179" y="190444"/>
                                      </a:moveTo>
                                      <a:cubicBezTo>
                                        <a:pt x="41910" y="190444"/>
                                        <a:pt x="39731" y="190262"/>
                                        <a:pt x="37462" y="189899"/>
                                      </a:cubicBezTo>
                                      <a:cubicBezTo>
                                        <a:pt x="13410" y="186175"/>
                                        <a:pt x="-3200" y="163650"/>
                                        <a:pt x="521" y="139489"/>
                                      </a:cubicBezTo>
                                      <a:lnTo>
                                        <a:pt x="16223" y="37489"/>
                                      </a:lnTo>
                                      <a:cubicBezTo>
                                        <a:pt x="19945" y="13419"/>
                                        <a:pt x="42455" y="-3202"/>
                                        <a:pt x="66598" y="522"/>
                                      </a:cubicBezTo>
                                      <a:cubicBezTo>
                                        <a:pt x="90651" y="4246"/>
                                        <a:pt x="107261" y="26771"/>
                                        <a:pt x="103539" y="50932"/>
                                      </a:cubicBezTo>
                                      <a:lnTo>
                                        <a:pt x="87837" y="152932"/>
                                      </a:lnTo>
                                      <a:cubicBezTo>
                                        <a:pt x="84479" y="174731"/>
                                        <a:pt x="65690" y="190444"/>
                                        <a:pt x="44270" y="190444"/>
                                      </a:cubicBezTo>
                                      <a:close/>
                                    </a:path>
                                  </a:pathLst>
                                </a:custGeom>
                                <a:solidFill>
                                  <a:srgbClr val="25303B"/>
                                </a:solidFill>
                                <a:ln w="8148" cap="flat">
                                  <a:noFill/>
                                  <a:prstDash val="solid"/>
                                  <a:miter/>
                                </a:ln>
                              </wps:spPr>
                              <wps:bodyPr/>
                            </wps:wsp>
                            <wpg:grpSp>
                              <wpg:cNvPr id="140575411" name="Graphique 3"/>
                              <wpg:cNvGrpSpPr/>
                              <wpg:grpSpPr>
                                <a:xfrm>
                                  <a:off x="226978" y="344359"/>
                                  <a:ext cx="5615030" cy="4293578"/>
                                  <a:chOff x="226978" y="344359"/>
                                  <a:chExt cx="5615030" cy="4293578"/>
                                </a:xfrm>
                              </wpg:grpSpPr>
                              <wpg:grpSp>
                                <wpg:cNvPr id="1142739378" name="Graphique 3"/>
                                <wpg:cNvGrpSpPr/>
                                <wpg:grpSpPr>
                                  <a:xfrm>
                                    <a:off x="4107664" y="2943334"/>
                                    <a:ext cx="329832" cy="1645347"/>
                                    <a:chOff x="4107664" y="2943334"/>
                                    <a:chExt cx="329832" cy="1645347"/>
                                  </a:xfrm>
                                  <a:solidFill>
                                    <a:srgbClr val="010101"/>
                                  </a:solidFill>
                                </wpg:grpSpPr>
                                <wps:wsp>
                                  <wps:cNvPr id="1260916692" name="Forme libre : forme 1260916692"/>
                                  <wps:cNvSpPr/>
                                  <wps:spPr>
                                    <a:xfrm>
                                      <a:off x="4134407" y="2947592"/>
                                      <a:ext cx="251418" cy="1637091"/>
                                    </a:xfrm>
                                    <a:custGeom>
                                      <a:avLst/>
                                      <a:gdLst>
                                        <a:gd name="csX0" fmla="*/ 251419 w 251418"/>
                                        <a:gd name="csY0" fmla="*/ 0 h 1637091"/>
                                        <a:gd name="csX1" fmla="*/ 0 w 251418"/>
                                        <a:gd name="csY1" fmla="*/ 1637092 h 1637091"/>
                                      </a:gdLst>
                                      <a:ahLst/>
                                      <a:cxnLst>
                                        <a:cxn ang="0">
                                          <a:pos x="csX0" y="csY0"/>
                                        </a:cxn>
                                        <a:cxn ang="0">
                                          <a:pos x="csX1" y="csY1"/>
                                        </a:cxn>
                                      </a:cxnLst>
                                      <a:rect l="l" t="t" r="r" b="b"/>
                                      <a:pathLst>
                                        <a:path w="251418" h="1637091">
                                          <a:moveTo>
                                            <a:pt x="251419" y="0"/>
                                          </a:moveTo>
                                          <a:lnTo>
                                            <a:pt x="0" y="1637092"/>
                                          </a:lnTo>
                                        </a:path>
                                      </a:pathLst>
                                    </a:custGeom>
                                    <a:ln w="8148" cap="flat">
                                      <a:noFill/>
                                      <a:prstDash val="solid"/>
                                      <a:miter/>
                                    </a:ln>
                                  </wps:spPr>
                                  <wps:bodyPr/>
                                </wps:wsp>
                                <wps:wsp>
                                  <wps:cNvPr id="1688325524" name="Rectangle 1688325524"/>
                                  <wps:cNvSpPr/>
                                  <wps:spPr>
                                    <a:xfrm rot="-4876202">
                                      <a:off x="3432324" y="3739032"/>
                                      <a:ext cx="1655189" cy="53952"/>
                                    </a:xfrm>
                                    <a:prstGeom prst="rect">
                                      <a:avLst/>
                                    </a:prstGeom>
                                    <a:solidFill>
                                      <a:srgbClr val="010101"/>
                                    </a:solidFill>
                                    <a:ln w="8148" cap="flat">
                                      <a:noFill/>
                                      <a:prstDash val="solid"/>
                                      <a:miter/>
                                    </a:ln>
                                  </wps:spPr>
                                  <wps:bodyPr/>
                                </wps:wsp>
                              </wpg:grpSp>
                              <wps:wsp>
                                <wps:cNvPr id="1218346439" name="Forme libre : forme 1218346439"/>
                                <wps:cNvSpPr/>
                                <wps:spPr>
                                  <a:xfrm>
                                    <a:off x="4350313" y="2911146"/>
                                    <a:ext cx="64763" cy="151071"/>
                                  </a:xfrm>
                                  <a:custGeom>
                                    <a:avLst/>
                                    <a:gdLst>
                                      <a:gd name="csX0" fmla="*/ 24530 w 64763"/>
                                      <a:gd name="csY0" fmla="*/ 151072 h 151071"/>
                                      <a:gd name="csX1" fmla="*/ 20809 w 64763"/>
                                      <a:gd name="csY1" fmla="*/ 150799 h 151071"/>
                                      <a:gd name="csX2" fmla="*/ 296 w 64763"/>
                                      <a:gd name="csY2" fmla="*/ 122824 h 151071"/>
                                      <a:gd name="csX3" fmla="*/ 15998 w 64763"/>
                                      <a:gd name="csY3" fmla="*/ 20824 h 151071"/>
                                      <a:gd name="csX4" fmla="*/ 43954 w 64763"/>
                                      <a:gd name="csY4" fmla="*/ 296 h 151071"/>
                                      <a:gd name="csX5" fmla="*/ 64467 w 64763"/>
                                      <a:gd name="csY5" fmla="*/ 28272 h 151071"/>
                                      <a:gd name="csX6" fmla="*/ 48765 w 64763"/>
                                      <a:gd name="csY6" fmla="*/ 130272 h 151071"/>
                                      <a:gd name="csX7" fmla="*/ 24530 w 64763"/>
                                      <a:gd name="csY7" fmla="*/ 151072 h 1510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4763" h="151071">
                                        <a:moveTo>
                                          <a:pt x="24530" y="151072"/>
                                        </a:moveTo>
                                        <a:cubicBezTo>
                                          <a:pt x="23260" y="151072"/>
                                          <a:pt x="22080" y="150981"/>
                                          <a:pt x="20809" y="150799"/>
                                        </a:cubicBezTo>
                                        <a:cubicBezTo>
                                          <a:pt x="7376" y="148710"/>
                                          <a:pt x="-1791" y="136176"/>
                                          <a:pt x="296" y="122824"/>
                                        </a:cubicBezTo>
                                        <a:lnTo>
                                          <a:pt x="15998" y="20824"/>
                                        </a:lnTo>
                                        <a:cubicBezTo>
                                          <a:pt x="18086" y="7381"/>
                                          <a:pt x="30612" y="-1793"/>
                                          <a:pt x="43954" y="296"/>
                                        </a:cubicBezTo>
                                        <a:cubicBezTo>
                                          <a:pt x="57387" y="2385"/>
                                          <a:pt x="66555" y="14920"/>
                                          <a:pt x="64467" y="28272"/>
                                        </a:cubicBezTo>
                                        <a:lnTo>
                                          <a:pt x="48765" y="130272"/>
                                        </a:lnTo>
                                        <a:cubicBezTo>
                                          <a:pt x="46859" y="142443"/>
                                          <a:pt x="36421" y="151072"/>
                                          <a:pt x="24530" y="151072"/>
                                        </a:cubicBezTo>
                                        <a:close/>
                                      </a:path>
                                    </a:pathLst>
                                  </a:custGeom>
                                  <a:solidFill>
                                    <a:srgbClr val="25303B"/>
                                  </a:solidFill>
                                  <a:ln w="8148" cap="flat">
                                    <a:noFill/>
                                    <a:prstDash val="solid"/>
                                    <a:miter/>
                                  </a:ln>
                                </wps:spPr>
                                <wps:bodyPr/>
                              </wps:wsp>
                              <wpg:grpSp>
                                <wpg:cNvPr id="2079093498" name="Graphique 3"/>
                                <wpg:cNvGrpSpPr/>
                                <wpg:grpSpPr>
                                  <a:xfrm>
                                    <a:off x="4254489" y="2747679"/>
                                    <a:ext cx="241946" cy="305092"/>
                                    <a:chOff x="4254489" y="2747679"/>
                                    <a:chExt cx="241946" cy="305092"/>
                                  </a:xfrm>
                                  <a:solidFill>
                                    <a:srgbClr val="F3B080"/>
                                  </a:solidFill>
                                </wpg:grpSpPr>
                                <wps:wsp>
                                  <wps:cNvPr id="1689023577" name="Forme libre : forme 1689023577"/>
                                  <wps:cNvSpPr/>
                                  <wps:spPr>
                                    <a:xfrm>
                                      <a:off x="4318316" y="2947580"/>
                                      <a:ext cx="60974" cy="87692"/>
                                    </a:xfrm>
                                    <a:custGeom>
                                      <a:avLst/>
                                      <a:gdLst>
                                        <a:gd name="csX0" fmla="*/ 60884 w 60974"/>
                                        <a:gd name="csY0" fmla="*/ 23447 h 87692"/>
                                        <a:gd name="csX1" fmla="*/ 27028 w 60974"/>
                                        <a:gd name="csY1" fmla="*/ 81032 h 87692"/>
                                        <a:gd name="csX2" fmla="*/ 162 w 60974"/>
                                        <a:gd name="csY2" fmla="*/ 69951 h 87692"/>
                                        <a:gd name="csX3" fmla="*/ 14321 w 60974"/>
                                        <a:gd name="csY3" fmla="*/ 104 h 87692"/>
                                        <a:gd name="csX4" fmla="*/ 60974 w 60974"/>
                                        <a:gd name="csY4" fmla="*/ 23447 h 87692"/>
                                      </a:gdLst>
                                      <a:ahLst/>
                                      <a:cxnLst>
                                        <a:cxn ang="0">
                                          <a:pos x="csX0" y="csY0"/>
                                        </a:cxn>
                                        <a:cxn ang="0">
                                          <a:pos x="csX1" y="csY1"/>
                                        </a:cxn>
                                        <a:cxn ang="0">
                                          <a:pos x="csX2" y="csY2"/>
                                        </a:cxn>
                                        <a:cxn ang="0">
                                          <a:pos x="csX3" y="csY3"/>
                                        </a:cxn>
                                        <a:cxn ang="0">
                                          <a:pos x="csX4" y="csY4"/>
                                        </a:cxn>
                                      </a:cxnLst>
                                      <a:rect l="l" t="t" r="r" b="b"/>
                                      <a:pathLst>
                                        <a:path w="60974" h="87692">
                                          <a:moveTo>
                                            <a:pt x="60884" y="23447"/>
                                          </a:moveTo>
                                          <a:cubicBezTo>
                                            <a:pt x="58161" y="26444"/>
                                            <a:pt x="36831" y="63320"/>
                                            <a:pt x="27028" y="81032"/>
                                          </a:cubicBezTo>
                                          <a:cubicBezTo>
                                            <a:pt x="20130" y="93475"/>
                                            <a:pt x="-2107" y="87753"/>
                                            <a:pt x="162" y="69951"/>
                                          </a:cubicBezTo>
                                          <a:cubicBezTo>
                                            <a:pt x="2612" y="49696"/>
                                            <a:pt x="9420" y="22357"/>
                                            <a:pt x="14321" y="104"/>
                                          </a:cubicBezTo>
                                          <a:cubicBezTo>
                                            <a:pt x="20039" y="-1804"/>
                                            <a:pt x="60793" y="23265"/>
                                            <a:pt x="60974" y="23447"/>
                                          </a:cubicBezTo>
                                          <a:close/>
                                        </a:path>
                                      </a:pathLst>
                                    </a:custGeom>
                                    <a:solidFill>
                                      <a:srgbClr val="F3B080"/>
                                    </a:solidFill>
                                    <a:ln w="8148" cap="flat">
                                      <a:noFill/>
                                      <a:prstDash val="solid"/>
                                      <a:miter/>
                                    </a:ln>
                                  </wps:spPr>
                                  <wps:bodyPr/>
                                </wps:wsp>
                                <wps:wsp>
                                  <wps:cNvPr id="647894543" name="Forme libre : forme 647894543"/>
                                  <wps:cNvSpPr/>
                                  <wps:spPr>
                                    <a:xfrm>
                                      <a:off x="4293972" y="2747679"/>
                                      <a:ext cx="183889" cy="305092"/>
                                    </a:xfrm>
                                    <a:custGeom>
                                      <a:avLst/>
                                      <a:gdLst>
                                        <a:gd name="csX0" fmla="*/ 158929 w 183889"/>
                                        <a:gd name="csY0" fmla="*/ 4905 h 305092"/>
                                        <a:gd name="csX1" fmla="*/ 156207 w 183889"/>
                                        <a:gd name="csY1" fmla="*/ 123890 h 305092"/>
                                        <a:gd name="csX2" fmla="*/ 160654 w 183889"/>
                                        <a:gd name="csY2" fmla="*/ 144508 h 305092"/>
                                        <a:gd name="csX3" fmla="*/ 175176 w 183889"/>
                                        <a:gd name="csY3" fmla="*/ 223620 h 305092"/>
                                        <a:gd name="csX4" fmla="*/ 183890 w 183889"/>
                                        <a:gd name="csY4" fmla="*/ 305093 h 305092"/>
                                        <a:gd name="csX5" fmla="*/ 132517 w 183889"/>
                                        <a:gd name="csY5" fmla="*/ 234428 h 305092"/>
                                        <a:gd name="csX6" fmla="*/ 97028 w 183889"/>
                                        <a:gd name="csY6" fmla="*/ 287381 h 305092"/>
                                        <a:gd name="csX7" fmla="*/ 64988 w 183889"/>
                                        <a:gd name="csY7" fmla="*/ 281568 h 305092"/>
                                        <a:gd name="csX8" fmla="*/ 64988 w 183889"/>
                                        <a:gd name="csY8" fmla="*/ 243602 h 305092"/>
                                        <a:gd name="csX9" fmla="*/ 0 w 183889"/>
                                        <a:gd name="csY9" fmla="*/ 172302 h 305092"/>
                                        <a:gd name="csX10" fmla="*/ 39755 w 183889"/>
                                        <a:gd name="csY10" fmla="*/ 104271 h 305092"/>
                                        <a:gd name="csX11" fmla="*/ 41934 w 183889"/>
                                        <a:gd name="csY11" fmla="*/ 97368 h 305092"/>
                                        <a:gd name="csX12" fmla="*/ 46381 w 183889"/>
                                        <a:gd name="csY12" fmla="*/ 0 h 305092"/>
                                        <a:gd name="csX13" fmla="*/ 159020 w 183889"/>
                                        <a:gd name="csY13" fmla="*/ 4723 h 3050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83889" h="305092">
                                          <a:moveTo>
                                            <a:pt x="158929" y="4905"/>
                                          </a:moveTo>
                                          <a:lnTo>
                                            <a:pt x="156207" y="123890"/>
                                          </a:lnTo>
                                          <a:cubicBezTo>
                                            <a:pt x="156388" y="130611"/>
                                            <a:pt x="157840" y="137605"/>
                                            <a:pt x="160654" y="144508"/>
                                          </a:cubicBezTo>
                                          <a:cubicBezTo>
                                            <a:pt x="168006" y="162674"/>
                                            <a:pt x="181712" y="201639"/>
                                            <a:pt x="175176" y="223620"/>
                                          </a:cubicBezTo>
                                          <a:cubicBezTo>
                                            <a:pt x="162015" y="267581"/>
                                            <a:pt x="182528" y="295828"/>
                                            <a:pt x="183890" y="305093"/>
                                          </a:cubicBezTo>
                                          <a:cubicBezTo>
                                            <a:pt x="126526" y="301732"/>
                                            <a:pt x="132517" y="234428"/>
                                            <a:pt x="132517" y="234428"/>
                                          </a:cubicBezTo>
                                          <a:cubicBezTo>
                                            <a:pt x="132517" y="234428"/>
                                            <a:pt x="107466" y="270033"/>
                                            <a:pt x="97028" y="287381"/>
                                          </a:cubicBezTo>
                                          <a:cubicBezTo>
                                            <a:pt x="86408" y="305184"/>
                                            <a:pt x="64988" y="299461"/>
                                            <a:pt x="64988" y="281568"/>
                                          </a:cubicBezTo>
                                          <a:cubicBezTo>
                                            <a:pt x="64988" y="269942"/>
                                            <a:pt x="64988" y="243602"/>
                                            <a:pt x="64988" y="243602"/>
                                          </a:cubicBezTo>
                                          <a:cubicBezTo>
                                            <a:pt x="64988" y="243602"/>
                                            <a:pt x="817" y="175390"/>
                                            <a:pt x="0" y="172302"/>
                                          </a:cubicBezTo>
                                          <a:cubicBezTo>
                                            <a:pt x="11255" y="151048"/>
                                            <a:pt x="39755" y="104271"/>
                                            <a:pt x="39755" y="104271"/>
                                          </a:cubicBezTo>
                                          <a:cubicBezTo>
                                            <a:pt x="41116" y="102273"/>
                                            <a:pt x="41934" y="99911"/>
                                            <a:pt x="41934" y="97368"/>
                                          </a:cubicBezTo>
                                          <a:lnTo>
                                            <a:pt x="46381" y="0"/>
                                          </a:lnTo>
                                          <a:lnTo>
                                            <a:pt x="159020" y="4723"/>
                                          </a:lnTo>
                                          <a:close/>
                                        </a:path>
                                      </a:pathLst>
                                    </a:custGeom>
                                    <a:solidFill>
                                      <a:srgbClr val="F3B080"/>
                                    </a:solidFill>
                                    <a:ln w="8148" cap="flat">
                                      <a:noFill/>
                                      <a:prstDash val="solid"/>
                                      <a:miter/>
                                    </a:ln>
                                  </wps:spPr>
                                  <wps:bodyPr/>
                                </wps:wsp>
                                <wps:wsp>
                                  <wps:cNvPr id="1634603111" name="Forme libre : forme 1634603111"/>
                                  <wps:cNvSpPr/>
                                  <wps:spPr>
                                    <a:xfrm>
                                      <a:off x="4284675" y="2889606"/>
                                      <a:ext cx="70562" cy="137559"/>
                                    </a:xfrm>
                                    <a:custGeom>
                                      <a:avLst/>
                                      <a:gdLst>
                                        <a:gd name="csX0" fmla="*/ 70472 w 70562"/>
                                        <a:gd name="csY0" fmla="*/ 22291 h 137559"/>
                                        <a:gd name="csX1" fmla="*/ 59127 w 70562"/>
                                        <a:gd name="csY1" fmla="*/ 53717 h 137559"/>
                                        <a:gd name="csX2" fmla="*/ 27722 w 70562"/>
                                        <a:gd name="csY2" fmla="*/ 128106 h 137559"/>
                                        <a:gd name="csX3" fmla="*/ 674 w 70562"/>
                                        <a:gd name="csY3" fmla="*/ 117479 h 137559"/>
                                        <a:gd name="csX4" fmla="*/ 25725 w 70562"/>
                                        <a:gd name="csY4" fmla="*/ 128 h 137559"/>
                                        <a:gd name="csX5" fmla="*/ 70563 w 70562"/>
                                        <a:gd name="csY5" fmla="*/ 22291 h 137559"/>
                                      </a:gdLst>
                                      <a:ahLst/>
                                      <a:cxnLst>
                                        <a:cxn ang="0">
                                          <a:pos x="csX0" y="csY0"/>
                                        </a:cxn>
                                        <a:cxn ang="0">
                                          <a:pos x="csX1" y="csY1"/>
                                        </a:cxn>
                                        <a:cxn ang="0">
                                          <a:pos x="csX2" y="csY2"/>
                                        </a:cxn>
                                        <a:cxn ang="0">
                                          <a:pos x="csX3" y="csY3"/>
                                        </a:cxn>
                                        <a:cxn ang="0">
                                          <a:pos x="csX4" y="csY4"/>
                                        </a:cxn>
                                        <a:cxn ang="0">
                                          <a:pos x="csX5" y="csY5"/>
                                        </a:cxn>
                                      </a:cxnLst>
                                      <a:rect l="l" t="t" r="r" b="b"/>
                                      <a:pathLst>
                                        <a:path w="70562" h="137559">
                                          <a:moveTo>
                                            <a:pt x="70472" y="22291"/>
                                          </a:moveTo>
                                          <a:cubicBezTo>
                                            <a:pt x="67840" y="25379"/>
                                            <a:pt x="66206" y="36914"/>
                                            <a:pt x="59127" y="53717"/>
                                          </a:cubicBezTo>
                                          <a:cubicBezTo>
                                            <a:pt x="44332" y="88414"/>
                                            <a:pt x="35709" y="111212"/>
                                            <a:pt x="27722" y="128106"/>
                                          </a:cubicBezTo>
                                          <a:cubicBezTo>
                                            <a:pt x="18918" y="146817"/>
                                            <a:pt x="-4227" y="134827"/>
                                            <a:pt x="674" y="117479"/>
                                          </a:cubicBezTo>
                                          <a:cubicBezTo>
                                            <a:pt x="6483" y="96770"/>
                                            <a:pt x="21459" y="22654"/>
                                            <a:pt x="25725" y="128"/>
                                          </a:cubicBezTo>
                                          <a:cubicBezTo>
                                            <a:pt x="31353" y="-1960"/>
                                            <a:pt x="70381" y="22109"/>
                                            <a:pt x="70563" y="22291"/>
                                          </a:cubicBezTo>
                                          <a:close/>
                                        </a:path>
                                      </a:pathLst>
                                    </a:custGeom>
                                    <a:solidFill>
                                      <a:srgbClr val="F3B080"/>
                                    </a:solidFill>
                                    <a:ln w="8148" cap="flat">
                                      <a:noFill/>
                                      <a:prstDash val="solid"/>
                                      <a:miter/>
                                    </a:ln>
                                  </wps:spPr>
                                  <wps:bodyPr/>
                                </wps:wsp>
                                <wps:wsp>
                                  <wps:cNvPr id="1635740819" name="Forme libre : forme 1635740819"/>
                                  <wps:cNvSpPr/>
                                  <wps:spPr>
                                    <a:xfrm>
                                      <a:off x="4254489" y="2875569"/>
                                      <a:ext cx="86628" cy="111245"/>
                                    </a:xfrm>
                                    <a:custGeom>
                                      <a:avLst/>
                                      <a:gdLst>
                                        <a:gd name="csX0" fmla="*/ 82505 w 86628"/>
                                        <a:gd name="csY0" fmla="*/ 13893 h 111245"/>
                                        <a:gd name="csX1" fmla="*/ 83958 w 86628"/>
                                        <a:gd name="csY1" fmla="*/ 42868 h 111245"/>
                                        <a:gd name="csX2" fmla="*/ 23054 w 86628"/>
                                        <a:gd name="csY2" fmla="*/ 105812 h 111245"/>
                                        <a:gd name="csX3" fmla="*/ 817 w 86628"/>
                                        <a:gd name="csY3" fmla="*/ 101361 h 111245"/>
                                        <a:gd name="csX4" fmla="*/ 64897 w 86628"/>
                                        <a:gd name="csY4" fmla="*/ 178 h 111245"/>
                                        <a:gd name="csX5" fmla="*/ 82415 w 86628"/>
                                        <a:gd name="csY5" fmla="*/ 13803 h 111245"/>
                                      </a:gdLst>
                                      <a:ahLst/>
                                      <a:cxnLst>
                                        <a:cxn ang="0">
                                          <a:pos x="csX0" y="csY0"/>
                                        </a:cxn>
                                        <a:cxn ang="0">
                                          <a:pos x="csX1" y="csY1"/>
                                        </a:cxn>
                                        <a:cxn ang="0">
                                          <a:pos x="csX2" y="csY2"/>
                                        </a:cxn>
                                        <a:cxn ang="0">
                                          <a:pos x="csX3" y="csY3"/>
                                        </a:cxn>
                                        <a:cxn ang="0">
                                          <a:pos x="csX4" y="csY4"/>
                                        </a:cxn>
                                        <a:cxn ang="0">
                                          <a:pos x="csX5" y="csY5"/>
                                        </a:cxn>
                                      </a:cxnLst>
                                      <a:rect l="l" t="t" r="r" b="b"/>
                                      <a:pathLst>
                                        <a:path w="86628" h="111245">
                                          <a:moveTo>
                                            <a:pt x="82505" y="13893"/>
                                          </a:moveTo>
                                          <a:cubicBezTo>
                                            <a:pt x="79964" y="16255"/>
                                            <a:pt x="91673" y="30788"/>
                                            <a:pt x="83958" y="42868"/>
                                          </a:cubicBezTo>
                                          <a:cubicBezTo>
                                            <a:pt x="67983" y="67936"/>
                                            <a:pt x="35762" y="95366"/>
                                            <a:pt x="23054" y="105812"/>
                                          </a:cubicBezTo>
                                          <a:cubicBezTo>
                                            <a:pt x="10347" y="116257"/>
                                            <a:pt x="-3540" y="109899"/>
                                            <a:pt x="817" y="101361"/>
                                          </a:cubicBezTo>
                                          <a:cubicBezTo>
                                            <a:pt x="8169" y="86919"/>
                                            <a:pt x="54550" y="18798"/>
                                            <a:pt x="64897" y="178"/>
                                          </a:cubicBezTo>
                                          <a:cubicBezTo>
                                            <a:pt x="69889" y="-1820"/>
                                            <a:pt x="82324" y="13621"/>
                                            <a:pt x="82415" y="13803"/>
                                          </a:cubicBezTo>
                                          <a:close/>
                                        </a:path>
                                      </a:pathLst>
                                    </a:custGeom>
                                    <a:solidFill>
                                      <a:srgbClr val="F3B080"/>
                                    </a:solidFill>
                                    <a:ln w="8148" cap="flat">
                                      <a:noFill/>
                                      <a:prstDash val="solid"/>
                                      <a:miter/>
                                    </a:ln>
                                  </wps:spPr>
                                  <wps:bodyPr/>
                                </wps:wsp>
                              </wpg:grpSp>
                              <wps:wsp>
                                <wps:cNvPr id="1903092413" name="Ellipse 1903092413"/>
                                <wps:cNvSpPr/>
                                <wps:spPr>
                                  <a:xfrm>
                                    <a:off x="4614826" y="1440204"/>
                                    <a:ext cx="399728" cy="400008"/>
                                  </a:xfrm>
                                  <a:prstGeom prst="ellipse">
                                    <a:avLst/>
                                  </a:prstGeom>
                                  <a:solidFill>
                                    <a:srgbClr val="25303B"/>
                                  </a:solidFill>
                                  <a:ln w="8148" cap="flat">
                                    <a:noFill/>
                                    <a:prstDash val="solid"/>
                                    <a:miter/>
                                  </a:ln>
                                </wps:spPr>
                                <wps:bodyPr/>
                              </wps:wsp>
                              <wpg:grpSp>
                                <wpg:cNvPr id="1851207484" name="Graphique 3"/>
                                <wpg:cNvGrpSpPr/>
                                <wpg:grpSpPr>
                                  <a:xfrm>
                                    <a:off x="4373300" y="3298386"/>
                                    <a:ext cx="452530" cy="1326836"/>
                                    <a:chOff x="4373300" y="3298386"/>
                                    <a:chExt cx="452530" cy="1326836"/>
                                  </a:xfrm>
                                </wpg:grpSpPr>
                                <wps:wsp>
                                  <wps:cNvPr id="1433853988" name="Forme libre : forme 1433853988"/>
                                  <wps:cNvSpPr/>
                                  <wps:spPr>
                                    <a:xfrm>
                                      <a:off x="4500048" y="3298386"/>
                                      <a:ext cx="252831" cy="1230075"/>
                                    </a:xfrm>
                                    <a:custGeom>
                                      <a:avLst/>
                                      <a:gdLst>
                                        <a:gd name="csX0" fmla="*/ 218885 w 252831"/>
                                        <a:gd name="csY0" fmla="*/ 825980 h 1230075"/>
                                        <a:gd name="csX1" fmla="*/ 233135 w 252831"/>
                                        <a:gd name="csY1" fmla="*/ 708266 h 1230075"/>
                                        <a:gd name="csX2" fmla="*/ 210716 w 252831"/>
                                        <a:gd name="csY2" fmla="*/ 591188 h 1230075"/>
                                        <a:gd name="csX3" fmla="*/ 233408 w 252831"/>
                                        <a:gd name="csY3" fmla="*/ 531514 h 1230075"/>
                                        <a:gd name="csX4" fmla="*/ 246841 w 252831"/>
                                        <a:gd name="csY4" fmla="*/ 512803 h 1230075"/>
                                        <a:gd name="csX5" fmla="*/ 244844 w 252831"/>
                                        <a:gd name="csY5" fmla="*/ 509533 h 1230075"/>
                                        <a:gd name="csX6" fmla="*/ 232137 w 252831"/>
                                        <a:gd name="csY6" fmla="*/ 492094 h 1230075"/>
                                        <a:gd name="csX7" fmla="*/ 236675 w 252831"/>
                                        <a:gd name="csY7" fmla="*/ 425517 h 1230075"/>
                                        <a:gd name="csX8" fmla="*/ 136471 w 252831"/>
                                        <a:gd name="csY8" fmla="*/ 20241 h 1230075"/>
                                        <a:gd name="csX9" fmla="*/ 127303 w 252831"/>
                                        <a:gd name="csY9" fmla="*/ 3074 h 1230075"/>
                                        <a:gd name="csX10" fmla="*/ 13847 w 252831"/>
                                        <a:gd name="csY10" fmla="*/ 63657 h 1230075"/>
                                        <a:gd name="csX11" fmla="*/ 142 w 252831"/>
                                        <a:gd name="csY11" fmla="*/ 172923 h 1230075"/>
                                        <a:gd name="csX12" fmla="*/ 50698 w 252831"/>
                                        <a:gd name="csY12" fmla="*/ 1146423 h 1230075"/>
                                        <a:gd name="csX13" fmla="*/ 134474 w 252831"/>
                                        <a:gd name="csY13" fmla="*/ 1230076 h 1230075"/>
                                        <a:gd name="csX14" fmla="*/ 221699 w 252831"/>
                                        <a:gd name="csY14" fmla="*/ 1125169 h 1230075"/>
                                        <a:gd name="csX15" fmla="*/ 252831 w 252831"/>
                                        <a:gd name="csY15" fmla="*/ 920714 h 1230075"/>
                                        <a:gd name="csX16" fmla="*/ 218976 w 252831"/>
                                        <a:gd name="csY16" fmla="*/ 825889 h 12300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252831" h="1230075">
                                          <a:moveTo>
                                            <a:pt x="218885" y="825980"/>
                                          </a:moveTo>
                                          <a:cubicBezTo>
                                            <a:pt x="242665" y="799821"/>
                                            <a:pt x="235223" y="740147"/>
                                            <a:pt x="233135" y="708266"/>
                                          </a:cubicBezTo>
                                          <a:cubicBezTo>
                                            <a:pt x="230503" y="668756"/>
                                            <a:pt x="224150" y="628519"/>
                                            <a:pt x="210716" y="591188"/>
                                          </a:cubicBezTo>
                                          <a:cubicBezTo>
                                            <a:pt x="200642" y="563213"/>
                                            <a:pt x="213439" y="541959"/>
                                            <a:pt x="233408" y="531514"/>
                                          </a:cubicBezTo>
                                          <a:cubicBezTo>
                                            <a:pt x="236584" y="524520"/>
                                            <a:pt x="241123" y="518071"/>
                                            <a:pt x="246841" y="512803"/>
                                          </a:cubicBezTo>
                                          <a:cubicBezTo>
                                            <a:pt x="246205" y="511713"/>
                                            <a:pt x="245570" y="510624"/>
                                            <a:pt x="244844" y="509533"/>
                                          </a:cubicBezTo>
                                          <a:cubicBezTo>
                                            <a:pt x="240941" y="503539"/>
                                            <a:pt x="236584" y="497726"/>
                                            <a:pt x="232137" y="492094"/>
                                          </a:cubicBezTo>
                                          <a:cubicBezTo>
                                            <a:pt x="216798" y="472748"/>
                                            <a:pt x="221426" y="443774"/>
                                            <a:pt x="236675" y="425517"/>
                                          </a:cubicBezTo>
                                          <a:cubicBezTo>
                                            <a:pt x="204998" y="290819"/>
                                            <a:pt x="222606" y="131596"/>
                                            <a:pt x="136471" y="20241"/>
                                          </a:cubicBezTo>
                                          <a:cubicBezTo>
                                            <a:pt x="132023" y="14518"/>
                                            <a:pt x="129119" y="8796"/>
                                            <a:pt x="127303" y="3074"/>
                                          </a:cubicBezTo>
                                          <a:cubicBezTo>
                                            <a:pt x="73389" y="-8279"/>
                                            <a:pt x="31365" y="11794"/>
                                            <a:pt x="13847" y="63657"/>
                                          </a:cubicBezTo>
                                          <a:cubicBezTo>
                                            <a:pt x="505" y="103258"/>
                                            <a:pt x="-494" y="135774"/>
                                            <a:pt x="142" y="172923"/>
                                          </a:cubicBezTo>
                                          <a:lnTo>
                                            <a:pt x="50698" y="1146423"/>
                                          </a:lnTo>
                                          <a:lnTo>
                                            <a:pt x="134474" y="1230076"/>
                                          </a:lnTo>
                                          <a:lnTo>
                                            <a:pt x="221699" y="1125169"/>
                                          </a:lnTo>
                                          <a:cubicBezTo>
                                            <a:pt x="221699" y="1125169"/>
                                            <a:pt x="236312" y="1041425"/>
                                            <a:pt x="252831" y="920714"/>
                                          </a:cubicBezTo>
                                          <a:cubicBezTo>
                                            <a:pt x="215164" y="914538"/>
                                            <a:pt x="184667" y="863583"/>
                                            <a:pt x="218976" y="825889"/>
                                          </a:cubicBezTo>
                                          <a:close/>
                                        </a:path>
                                      </a:pathLst>
                                    </a:custGeom>
                                    <a:solidFill>
                                      <a:srgbClr val="F3B080"/>
                                    </a:solidFill>
                                    <a:ln w="8148" cap="flat">
                                      <a:noFill/>
                                      <a:prstDash val="solid"/>
                                      <a:miter/>
                                    </a:ln>
                                  </wps:spPr>
                                  <wps:bodyPr/>
                                </wps:wsp>
                                <wpg:grpSp>
                                  <wpg:cNvPr id="1051546375" name="Graphique 3"/>
                                  <wpg:cNvGrpSpPr/>
                                  <wpg:grpSpPr>
                                    <a:xfrm>
                                      <a:off x="4373300" y="4415743"/>
                                      <a:ext cx="452530" cy="209479"/>
                                      <a:chOff x="4373300" y="4415743"/>
                                      <a:chExt cx="452530" cy="209479"/>
                                    </a:xfrm>
                                  </wpg:grpSpPr>
                                  <wps:wsp>
                                    <wps:cNvPr id="1183806097" name="Forme libre : forme 1183806097"/>
                                    <wps:cNvSpPr/>
                                    <wps:spPr>
                                      <a:xfrm>
                                        <a:off x="4382558" y="4415743"/>
                                        <a:ext cx="404085" cy="177543"/>
                                      </a:xfrm>
                                      <a:custGeom>
                                        <a:avLst/>
                                        <a:gdLst>
                                          <a:gd name="csX0" fmla="*/ 342728 w 404085"/>
                                          <a:gd name="csY0" fmla="*/ 0 h 177543"/>
                                          <a:gd name="csX1" fmla="*/ 265306 w 404085"/>
                                          <a:gd name="csY1" fmla="*/ 54406 h 177543"/>
                                          <a:gd name="csX2" fmla="*/ 164466 w 404085"/>
                                          <a:gd name="csY2" fmla="*/ 13715 h 177543"/>
                                          <a:gd name="csX3" fmla="*/ 99025 w 404085"/>
                                          <a:gd name="csY3" fmla="*/ 88649 h 177543"/>
                                          <a:gd name="csX4" fmla="*/ 0 w 404085"/>
                                          <a:gd name="csY4" fmla="*/ 133245 h 177543"/>
                                          <a:gd name="csX5" fmla="*/ 404085 w 404085"/>
                                          <a:gd name="csY5" fmla="*/ 158859 h 177543"/>
                                          <a:gd name="csX6" fmla="*/ 342638 w 404085"/>
                                          <a:gd name="csY6" fmla="*/ 91 h 177543"/>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04085" h="177543">
                                            <a:moveTo>
                                              <a:pt x="342728" y="0"/>
                                            </a:moveTo>
                                            <a:cubicBezTo>
                                              <a:pt x="342728" y="0"/>
                                              <a:pt x="289449" y="17348"/>
                                              <a:pt x="265306" y="54406"/>
                                            </a:cubicBezTo>
                                            <a:cubicBezTo>
                                              <a:pt x="237622" y="96823"/>
                                              <a:pt x="238258" y="-6903"/>
                                              <a:pt x="164466" y="13715"/>
                                            </a:cubicBezTo>
                                            <a:cubicBezTo>
                                              <a:pt x="164466" y="13715"/>
                                              <a:pt x="155662" y="72209"/>
                                              <a:pt x="99025" y="88649"/>
                                            </a:cubicBezTo>
                                            <a:cubicBezTo>
                                              <a:pt x="42387" y="105089"/>
                                              <a:pt x="13887" y="76023"/>
                                              <a:pt x="0" y="133245"/>
                                            </a:cubicBezTo>
                                            <a:cubicBezTo>
                                              <a:pt x="0" y="133245"/>
                                              <a:pt x="135058" y="212629"/>
                                              <a:pt x="404085" y="158859"/>
                                            </a:cubicBezTo>
                                            <a:cubicBezTo>
                                              <a:pt x="404085" y="158859"/>
                                              <a:pt x="392467" y="35151"/>
                                              <a:pt x="342638" y="91"/>
                                            </a:cubicBezTo>
                                            <a:close/>
                                          </a:path>
                                        </a:pathLst>
                                      </a:custGeom>
                                      <a:solidFill>
                                        <a:srgbClr val="F1F1F0"/>
                                      </a:solidFill>
                                      <a:ln w="8148" cap="flat">
                                        <a:noFill/>
                                        <a:prstDash val="solid"/>
                                        <a:miter/>
                                      </a:ln>
                                    </wps:spPr>
                                    <wps:bodyPr/>
                                  </wps:wsp>
                                  <wps:wsp>
                                    <wps:cNvPr id="160651673" name="Forme libre : forme 160651673"/>
                                    <wps:cNvSpPr/>
                                    <wps:spPr>
                                      <a:xfrm>
                                        <a:off x="4373300" y="4544175"/>
                                        <a:ext cx="417790" cy="81047"/>
                                      </a:xfrm>
                                      <a:custGeom>
                                        <a:avLst/>
                                        <a:gdLst>
                                          <a:gd name="csX0" fmla="*/ 9802 w 417790"/>
                                          <a:gd name="csY0" fmla="*/ 0 h 81047"/>
                                          <a:gd name="csX1" fmla="*/ 0 w 417790"/>
                                          <a:gd name="csY1" fmla="*/ 30700 h 81047"/>
                                          <a:gd name="csX2" fmla="*/ 417791 w 417790"/>
                                          <a:gd name="csY2" fmla="*/ 57676 h 81047"/>
                                          <a:gd name="csX3" fmla="*/ 413979 w 417790"/>
                                          <a:gd name="csY3" fmla="*/ 22980 h 81047"/>
                                          <a:gd name="csX4" fmla="*/ 9712 w 417790"/>
                                          <a:gd name="csY4" fmla="*/ 0 h 81047"/>
                                        </a:gdLst>
                                        <a:ahLst/>
                                        <a:cxnLst>
                                          <a:cxn ang="0">
                                            <a:pos x="csX0" y="csY0"/>
                                          </a:cxn>
                                          <a:cxn ang="0">
                                            <a:pos x="csX1" y="csY1"/>
                                          </a:cxn>
                                          <a:cxn ang="0">
                                            <a:pos x="csX2" y="csY2"/>
                                          </a:cxn>
                                          <a:cxn ang="0">
                                            <a:pos x="csX3" y="csY3"/>
                                          </a:cxn>
                                          <a:cxn ang="0">
                                            <a:pos x="csX4" y="csY4"/>
                                          </a:cxn>
                                        </a:cxnLst>
                                        <a:rect l="l" t="t" r="r" b="b"/>
                                        <a:pathLst>
                                          <a:path w="417790" h="81047">
                                            <a:moveTo>
                                              <a:pt x="9802" y="0"/>
                                            </a:moveTo>
                                            <a:lnTo>
                                              <a:pt x="0" y="30700"/>
                                            </a:lnTo>
                                            <a:cubicBezTo>
                                              <a:pt x="0" y="30700"/>
                                              <a:pt x="173815" y="122982"/>
                                              <a:pt x="417791" y="57676"/>
                                            </a:cubicBezTo>
                                            <a:lnTo>
                                              <a:pt x="413979" y="22980"/>
                                            </a:lnTo>
                                            <a:cubicBezTo>
                                              <a:pt x="413979" y="22980"/>
                                              <a:pt x="196960" y="81019"/>
                                              <a:pt x="9712" y="0"/>
                                            </a:cubicBezTo>
                                            <a:close/>
                                          </a:path>
                                        </a:pathLst>
                                      </a:custGeom>
                                      <a:solidFill>
                                        <a:srgbClr val="C5C3C4"/>
                                      </a:solidFill>
                                      <a:ln w="8148" cap="flat">
                                        <a:noFill/>
                                        <a:prstDash val="solid"/>
                                        <a:miter/>
                                      </a:ln>
                                    </wps:spPr>
                                    <wps:bodyPr/>
                                  </wps:wsp>
                                </wpg:grpSp>
                              </wpg:grpSp>
                              <wpg:grpSp>
                                <wpg:cNvPr id="964255406" name="Graphique 3"/>
                                <wpg:cNvGrpSpPr/>
                                <wpg:grpSpPr>
                                  <a:xfrm>
                                    <a:off x="4730823" y="3312504"/>
                                    <a:ext cx="453416" cy="1325433"/>
                                    <a:chOff x="4730823" y="3312504"/>
                                    <a:chExt cx="453416" cy="1325433"/>
                                  </a:xfrm>
                                </wpg:grpSpPr>
                                <wps:wsp>
                                  <wps:cNvPr id="9174671" name="Forme libre : forme 9174671"/>
                                  <wps:cNvSpPr/>
                                  <wps:spPr>
                                    <a:xfrm>
                                      <a:off x="4804874" y="3312504"/>
                                      <a:ext cx="311328" cy="1227311"/>
                                    </a:xfrm>
                                    <a:custGeom>
                                      <a:avLst/>
                                      <a:gdLst>
                                        <a:gd name="csX0" fmla="*/ 97132 w 311328"/>
                                        <a:gd name="csY0" fmla="*/ 1147655 h 1227311"/>
                                        <a:gd name="csX1" fmla="*/ 184720 w 311328"/>
                                        <a:gd name="csY1" fmla="*/ 1227312 h 1227311"/>
                                        <a:gd name="csX2" fmla="*/ 266953 w 311328"/>
                                        <a:gd name="csY2" fmla="*/ 1118408 h 1227311"/>
                                        <a:gd name="csX3" fmla="*/ 229830 w 311328"/>
                                        <a:gd name="csY3" fmla="*/ 51356 h 1227311"/>
                                        <a:gd name="csX4" fmla="*/ 9998 w 311328"/>
                                        <a:gd name="csY4" fmla="*/ 67705 h 1227311"/>
                                        <a:gd name="csX5" fmla="*/ 1375 w 311328"/>
                                        <a:gd name="csY5" fmla="*/ 177516 h 1227311"/>
                                        <a:gd name="csX6" fmla="*/ 97132 w 311328"/>
                                        <a:gd name="csY6" fmla="*/ 1147655 h 122731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11328" h="1227311">
                                          <a:moveTo>
                                            <a:pt x="97132" y="1147655"/>
                                          </a:moveTo>
                                          <a:lnTo>
                                            <a:pt x="184720" y="1227312"/>
                                          </a:lnTo>
                                          <a:lnTo>
                                            <a:pt x="266953" y="1118408"/>
                                          </a:lnTo>
                                          <a:cubicBezTo>
                                            <a:pt x="266953" y="1118408"/>
                                            <a:pt x="388215" y="162711"/>
                                            <a:pt x="229830" y="51356"/>
                                          </a:cubicBezTo>
                                          <a:cubicBezTo>
                                            <a:pt x="124815" y="-22488"/>
                                            <a:pt x="34050" y="-16402"/>
                                            <a:pt x="9998" y="67705"/>
                                          </a:cubicBezTo>
                                          <a:cubicBezTo>
                                            <a:pt x="-1529" y="107851"/>
                                            <a:pt x="-985" y="140367"/>
                                            <a:pt x="1375" y="177516"/>
                                          </a:cubicBezTo>
                                          <a:lnTo>
                                            <a:pt x="97132" y="1147655"/>
                                          </a:lnTo>
                                          <a:close/>
                                        </a:path>
                                      </a:pathLst>
                                    </a:custGeom>
                                    <a:solidFill>
                                      <a:srgbClr val="F3B080"/>
                                    </a:solidFill>
                                    <a:ln w="8148" cap="flat">
                                      <a:noFill/>
                                      <a:prstDash val="solid"/>
                                      <a:miter/>
                                    </a:ln>
                                  </wps:spPr>
                                  <wps:bodyPr/>
                                </wps:wsp>
                                <wpg:grpSp>
                                  <wpg:cNvPr id="1342774543" name="Graphique 3"/>
                                  <wpg:cNvGrpSpPr/>
                                  <wpg:grpSpPr>
                                    <a:xfrm>
                                      <a:off x="4730823" y="4422919"/>
                                      <a:ext cx="453416" cy="215017"/>
                                      <a:chOff x="4730823" y="4422919"/>
                                      <a:chExt cx="453416" cy="215017"/>
                                    </a:xfrm>
                                  </wpg:grpSpPr>
                                  <wps:wsp>
                                    <wps:cNvPr id="847307675" name="Forme libre : forme 847307675"/>
                                    <wps:cNvSpPr/>
                                    <wps:spPr>
                                      <a:xfrm>
                                        <a:off x="4738992" y="4422919"/>
                                        <a:ext cx="404902" cy="183461"/>
                                      </a:xfrm>
                                      <a:custGeom>
                                        <a:avLst/>
                                        <a:gdLst>
                                          <a:gd name="csX0" fmla="*/ 336103 w 404902"/>
                                          <a:gd name="csY0" fmla="*/ 0 h 183461"/>
                                          <a:gd name="csX1" fmla="*/ 261313 w 404902"/>
                                          <a:gd name="csY1" fmla="*/ 57949 h 183461"/>
                                          <a:gd name="csX2" fmla="*/ 158657 w 404902"/>
                                          <a:gd name="csY2" fmla="*/ 21980 h 183461"/>
                                          <a:gd name="csX3" fmla="*/ 96846 w 404902"/>
                                          <a:gd name="csY3" fmla="*/ 99820 h 183461"/>
                                          <a:gd name="csX4" fmla="*/ 0 w 404902"/>
                                          <a:gd name="csY4" fmla="*/ 148959 h 183461"/>
                                          <a:gd name="csX5" fmla="*/ 404902 w 404902"/>
                                          <a:gd name="csY5" fmla="*/ 155680 h 183461"/>
                                          <a:gd name="csX6" fmla="*/ 336103 w 404902"/>
                                          <a:gd name="csY6" fmla="*/ 0 h 18346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04902" h="183461">
                                            <a:moveTo>
                                              <a:pt x="336103" y="0"/>
                                            </a:moveTo>
                                            <a:cubicBezTo>
                                              <a:pt x="336103" y="0"/>
                                              <a:pt x="283640" y="19891"/>
                                              <a:pt x="261313" y="57949"/>
                                            </a:cubicBezTo>
                                            <a:cubicBezTo>
                                              <a:pt x="235626" y="101637"/>
                                              <a:pt x="231451" y="-1998"/>
                                              <a:pt x="158657" y="21980"/>
                                            </a:cubicBezTo>
                                            <a:cubicBezTo>
                                              <a:pt x="158657" y="21980"/>
                                              <a:pt x="152576" y="80746"/>
                                              <a:pt x="96846" y="99820"/>
                                            </a:cubicBezTo>
                                            <a:cubicBezTo>
                                              <a:pt x="41026" y="118894"/>
                                              <a:pt x="11255" y="91192"/>
                                              <a:pt x="0" y="148959"/>
                                            </a:cubicBezTo>
                                            <a:cubicBezTo>
                                              <a:pt x="0" y="148959"/>
                                              <a:pt x="138598" y="221894"/>
                                              <a:pt x="404902" y="155680"/>
                                            </a:cubicBezTo>
                                            <a:cubicBezTo>
                                              <a:pt x="404902" y="155680"/>
                                              <a:pt x="387566" y="32698"/>
                                              <a:pt x="336103" y="0"/>
                                            </a:cubicBezTo>
                                            <a:close/>
                                          </a:path>
                                        </a:pathLst>
                                      </a:custGeom>
                                      <a:solidFill>
                                        <a:srgbClr val="F1F1F0"/>
                                      </a:solidFill>
                                      <a:ln w="8148" cap="flat">
                                        <a:noFill/>
                                        <a:prstDash val="solid"/>
                                        <a:miter/>
                                      </a:ln>
                                    </wps:spPr>
                                    <wps:bodyPr/>
                                  </wps:wsp>
                                  <wps:wsp>
                                    <wps:cNvPr id="532303994" name="Forme libre : forme 532303994"/>
                                    <wps:cNvSpPr/>
                                    <wps:spPr>
                                      <a:xfrm>
                                        <a:off x="4730823" y="4567064"/>
                                        <a:ext cx="418608" cy="70873"/>
                                      </a:xfrm>
                                      <a:custGeom>
                                        <a:avLst/>
                                        <a:gdLst>
                                          <a:gd name="csX0" fmla="*/ 8350 w 418608"/>
                                          <a:gd name="csY0" fmla="*/ 0 h 70873"/>
                                          <a:gd name="csX1" fmla="*/ 0 w 418608"/>
                                          <a:gd name="csY1" fmla="*/ 31154 h 70873"/>
                                          <a:gd name="csX2" fmla="*/ 418608 w 418608"/>
                                          <a:gd name="csY2" fmla="*/ 38693 h 70873"/>
                                          <a:gd name="csX3" fmla="*/ 413162 w 418608"/>
                                          <a:gd name="csY3" fmla="*/ 4178 h 70873"/>
                                          <a:gd name="csX4" fmla="*/ 8260 w 418608"/>
                                          <a:gd name="csY4" fmla="*/ 0 h 70873"/>
                                        </a:gdLst>
                                        <a:ahLst/>
                                        <a:cxnLst>
                                          <a:cxn ang="0">
                                            <a:pos x="csX0" y="csY0"/>
                                          </a:cxn>
                                          <a:cxn ang="0">
                                            <a:pos x="csX1" y="csY1"/>
                                          </a:cxn>
                                          <a:cxn ang="0">
                                            <a:pos x="csX2" y="csY2"/>
                                          </a:cxn>
                                          <a:cxn ang="0">
                                            <a:pos x="csX3" y="csY3"/>
                                          </a:cxn>
                                          <a:cxn ang="0">
                                            <a:pos x="csX4" y="csY4"/>
                                          </a:cxn>
                                        </a:cxnLst>
                                        <a:rect l="l" t="t" r="r" b="b"/>
                                        <a:pathLst>
                                          <a:path w="418608" h="70873">
                                            <a:moveTo>
                                              <a:pt x="8350" y="0"/>
                                            </a:moveTo>
                                            <a:lnTo>
                                              <a:pt x="0" y="31154"/>
                                            </a:lnTo>
                                            <a:cubicBezTo>
                                              <a:pt x="0" y="31154"/>
                                              <a:pt x="177990" y="115261"/>
                                              <a:pt x="418608" y="38693"/>
                                            </a:cubicBezTo>
                                            <a:lnTo>
                                              <a:pt x="413162" y="4178"/>
                                            </a:lnTo>
                                            <a:cubicBezTo>
                                              <a:pt x="413162" y="4178"/>
                                              <a:pt x="199048" y="72208"/>
                                              <a:pt x="8260" y="0"/>
                                            </a:cubicBezTo>
                                            <a:close/>
                                          </a:path>
                                        </a:pathLst>
                                      </a:custGeom>
                                      <a:solidFill>
                                        <a:srgbClr val="C5C3C4"/>
                                      </a:solidFill>
                                      <a:ln w="8148" cap="flat">
                                        <a:noFill/>
                                        <a:prstDash val="solid"/>
                                        <a:miter/>
                                      </a:ln>
                                    </wps:spPr>
                                    <wps:bodyPr/>
                                  </wps:wsp>
                                </wpg:grpSp>
                              </wpg:grpSp>
                              <wps:wsp>
                                <wps:cNvPr id="453479433" name="Forme libre : forme 453479433"/>
                                <wps:cNvSpPr/>
                                <wps:spPr>
                                  <a:xfrm>
                                    <a:off x="5041421" y="2041125"/>
                                    <a:ext cx="229057" cy="952517"/>
                                  </a:xfrm>
                                  <a:custGeom>
                                    <a:avLst/>
                                    <a:gdLst>
                                      <a:gd name="csX0" fmla="*/ 228909 w 229057"/>
                                      <a:gd name="csY0" fmla="*/ 952518 h 952517"/>
                                      <a:gd name="csX1" fmla="*/ 173180 w 229057"/>
                                      <a:gd name="csY1" fmla="*/ 943707 h 952517"/>
                                      <a:gd name="csX2" fmla="*/ 201045 w 229057"/>
                                      <a:gd name="csY2" fmla="*/ 948067 h 952517"/>
                                      <a:gd name="csX3" fmla="*/ 173180 w 229057"/>
                                      <a:gd name="csY3" fmla="*/ 952336 h 952517"/>
                                      <a:gd name="csX4" fmla="*/ 0 w 229057"/>
                                      <a:gd name="csY4" fmla="*/ 10264 h 952517"/>
                                      <a:gd name="csX5" fmla="*/ 55457 w 229057"/>
                                      <a:gd name="csY5" fmla="*/ 0 h 952517"/>
                                      <a:gd name="csX6" fmla="*/ 142228 w 229057"/>
                                      <a:gd name="csY6" fmla="*/ 471036 h 952517"/>
                                      <a:gd name="csX7" fmla="*/ 201861 w 229057"/>
                                      <a:gd name="csY7" fmla="*/ 795112 h 952517"/>
                                      <a:gd name="csX8" fmla="*/ 221467 w 229057"/>
                                      <a:gd name="csY8" fmla="*/ 902108 h 952517"/>
                                      <a:gd name="csX9" fmla="*/ 229000 w 229057"/>
                                      <a:gd name="csY9" fmla="*/ 952427 h 9525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29057" h="952517">
                                        <a:moveTo>
                                          <a:pt x="228909" y="952518"/>
                                        </a:moveTo>
                                        <a:lnTo>
                                          <a:pt x="173180" y="943707"/>
                                        </a:lnTo>
                                        <a:lnTo>
                                          <a:pt x="201045" y="948067"/>
                                        </a:lnTo>
                                        <a:lnTo>
                                          <a:pt x="173180" y="952336"/>
                                        </a:lnTo>
                                        <a:cubicBezTo>
                                          <a:pt x="170820" y="937804"/>
                                          <a:pt x="58815" y="329798"/>
                                          <a:pt x="0" y="10264"/>
                                        </a:cubicBezTo>
                                        <a:lnTo>
                                          <a:pt x="55457" y="0"/>
                                        </a:lnTo>
                                        <a:cubicBezTo>
                                          <a:pt x="55457" y="0"/>
                                          <a:pt x="98843" y="235427"/>
                                          <a:pt x="142228" y="471036"/>
                                        </a:cubicBezTo>
                                        <a:cubicBezTo>
                                          <a:pt x="163921" y="588841"/>
                                          <a:pt x="185614" y="706645"/>
                                          <a:pt x="201861" y="795112"/>
                                        </a:cubicBezTo>
                                        <a:cubicBezTo>
                                          <a:pt x="209939" y="839346"/>
                                          <a:pt x="216747" y="876222"/>
                                          <a:pt x="221467" y="902108"/>
                                        </a:cubicBezTo>
                                        <a:cubicBezTo>
                                          <a:pt x="226976" y="932327"/>
                                          <a:pt x="229481" y="949094"/>
                                          <a:pt x="229000" y="952427"/>
                                        </a:cubicBezTo>
                                        <a:close/>
                                      </a:path>
                                    </a:pathLst>
                                  </a:custGeom>
                                  <a:solidFill>
                                    <a:srgbClr val="17162B"/>
                                  </a:solidFill>
                                  <a:ln w="8148" cap="flat">
                                    <a:noFill/>
                                    <a:prstDash val="solid"/>
                                    <a:miter/>
                                  </a:ln>
                                </wps:spPr>
                                <wps:bodyPr/>
                              </wps:wsp>
                              <wps:wsp>
                                <wps:cNvPr id="1984479468" name="Ellipse 1984479468"/>
                                <wps:cNvSpPr/>
                                <wps:spPr>
                                  <a:xfrm rot="-1033198">
                                    <a:off x="4636760" y="2565888"/>
                                    <a:ext cx="367960" cy="611820"/>
                                  </a:xfrm>
                                  <a:prstGeom prst="ellipse">
                                    <a:avLst/>
                                  </a:prstGeom>
                                  <a:solidFill>
                                    <a:srgbClr val="2D3842"/>
                                  </a:solidFill>
                                  <a:ln w="8148" cap="flat">
                                    <a:noFill/>
                                    <a:prstDash val="solid"/>
                                    <a:miter/>
                                  </a:ln>
                                </wps:spPr>
                                <wps:bodyPr/>
                              </wps:wsp>
                              <wps:wsp>
                                <wps:cNvPr id="1907961942" name="Forme libre : forme 1907961942"/>
                                <wps:cNvSpPr/>
                                <wps:spPr>
                                  <a:xfrm>
                                    <a:off x="4287074" y="2015378"/>
                                    <a:ext cx="404512" cy="834468"/>
                                  </a:xfrm>
                                  <a:custGeom>
                                    <a:avLst/>
                                    <a:gdLst>
                                      <a:gd name="csX0" fmla="*/ 290629 w 404512"/>
                                      <a:gd name="csY0" fmla="*/ 1404 h 834468"/>
                                      <a:gd name="csX1" fmla="*/ 169458 w 404512"/>
                                      <a:gd name="csY1" fmla="*/ 76883 h 834468"/>
                                      <a:gd name="csX2" fmla="*/ 0 w 404512"/>
                                      <a:gd name="csY2" fmla="*/ 789795 h 834468"/>
                                      <a:gd name="csX3" fmla="*/ 152848 w 404512"/>
                                      <a:gd name="csY3" fmla="*/ 833302 h 834468"/>
                                      <a:gd name="csX4" fmla="*/ 404085 w 404512"/>
                                      <a:gd name="csY4" fmla="*/ 114849 h 834468"/>
                                      <a:gd name="csX5" fmla="*/ 290629 w 404512"/>
                                      <a:gd name="csY5" fmla="*/ 1313 h 834468"/>
                                    </a:gdLst>
                                    <a:ahLst/>
                                    <a:cxnLst>
                                      <a:cxn ang="0">
                                        <a:pos x="csX0" y="csY0"/>
                                      </a:cxn>
                                      <a:cxn ang="0">
                                        <a:pos x="csX1" y="csY1"/>
                                      </a:cxn>
                                      <a:cxn ang="0">
                                        <a:pos x="csX2" y="csY2"/>
                                      </a:cxn>
                                      <a:cxn ang="0">
                                        <a:pos x="csX3" y="csY3"/>
                                      </a:cxn>
                                      <a:cxn ang="0">
                                        <a:pos x="csX4" y="csY4"/>
                                      </a:cxn>
                                      <a:cxn ang="0">
                                        <a:pos x="csX5" y="csY5"/>
                                      </a:cxn>
                                    </a:cxnLst>
                                    <a:rect l="l" t="t" r="r" b="b"/>
                                    <a:pathLst>
                                      <a:path w="404512" h="834468">
                                        <a:moveTo>
                                          <a:pt x="290629" y="1404"/>
                                        </a:moveTo>
                                        <a:cubicBezTo>
                                          <a:pt x="234537" y="-4500"/>
                                          <a:pt x="191695" y="5946"/>
                                          <a:pt x="169458" y="76883"/>
                                        </a:cubicBezTo>
                                        <a:cubicBezTo>
                                          <a:pt x="143862" y="158628"/>
                                          <a:pt x="0" y="789795"/>
                                          <a:pt x="0" y="789795"/>
                                        </a:cubicBezTo>
                                        <a:cubicBezTo>
                                          <a:pt x="0" y="789795"/>
                                          <a:pt x="17518" y="842930"/>
                                          <a:pt x="152848" y="833302"/>
                                        </a:cubicBezTo>
                                        <a:cubicBezTo>
                                          <a:pt x="152848" y="833302"/>
                                          <a:pt x="382030" y="381340"/>
                                          <a:pt x="404085" y="114849"/>
                                        </a:cubicBezTo>
                                        <a:cubicBezTo>
                                          <a:pt x="409894" y="45093"/>
                                          <a:pt x="355617" y="8216"/>
                                          <a:pt x="290629" y="1313"/>
                                        </a:cubicBezTo>
                                        <a:close/>
                                      </a:path>
                                    </a:pathLst>
                                  </a:custGeom>
                                  <a:solidFill>
                                    <a:srgbClr val="57B577"/>
                                  </a:solidFill>
                                  <a:ln w="8148" cap="flat">
                                    <a:noFill/>
                                    <a:prstDash val="solid"/>
                                    <a:miter/>
                                  </a:ln>
                                </wps:spPr>
                                <wps:bodyPr/>
                              </wps:wsp>
                              <wps:wsp>
                                <wps:cNvPr id="956988411" name="Forme libre : forme 956988411"/>
                                <wps:cNvSpPr/>
                                <wps:spPr>
                                  <a:xfrm>
                                    <a:off x="4706222" y="1782616"/>
                                    <a:ext cx="175276" cy="252616"/>
                                  </a:xfrm>
                                  <a:custGeom>
                                    <a:avLst/>
                                    <a:gdLst>
                                      <a:gd name="csX0" fmla="*/ 85414 w 175276"/>
                                      <a:gd name="csY0" fmla="*/ 2918 h 252616"/>
                                      <a:gd name="csX1" fmla="*/ 4 w 175276"/>
                                      <a:gd name="csY1" fmla="*/ 65680 h 252616"/>
                                      <a:gd name="csX2" fmla="*/ 2818 w 175276"/>
                                      <a:gd name="csY2" fmla="*/ 220179 h 252616"/>
                                      <a:gd name="csX3" fmla="*/ 89952 w 175276"/>
                                      <a:gd name="csY3" fmla="*/ 249699 h 252616"/>
                                      <a:gd name="csX4" fmla="*/ 175271 w 175276"/>
                                      <a:gd name="csY4" fmla="*/ 186936 h 252616"/>
                                      <a:gd name="csX5" fmla="*/ 172548 w 175276"/>
                                      <a:gd name="csY5" fmla="*/ 32437 h 252616"/>
                                      <a:gd name="csX6" fmla="*/ 85505 w 175276"/>
                                      <a:gd name="csY6" fmla="*/ 2918 h 25261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75276" h="252616">
                                        <a:moveTo>
                                          <a:pt x="85414" y="2918"/>
                                        </a:moveTo>
                                        <a:cubicBezTo>
                                          <a:pt x="37762" y="12091"/>
                                          <a:pt x="-450" y="40158"/>
                                          <a:pt x="4" y="65680"/>
                                        </a:cubicBezTo>
                                        <a:lnTo>
                                          <a:pt x="2818" y="220179"/>
                                        </a:lnTo>
                                        <a:cubicBezTo>
                                          <a:pt x="3271" y="245702"/>
                                          <a:pt x="42210" y="258872"/>
                                          <a:pt x="89952" y="249699"/>
                                        </a:cubicBezTo>
                                        <a:cubicBezTo>
                                          <a:pt x="137604" y="240616"/>
                                          <a:pt x="175816" y="212459"/>
                                          <a:pt x="175271" y="186936"/>
                                        </a:cubicBezTo>
                                        <a:lnTo>
                                          <a:pt x="172548" y="32437"/>
                                        </a:lnTo>
                                        <a:cubicBezTo>
                                          <a:pt x="172094" y="6914"/>
                                          <a:pt x="133156" y="-6256"/>
                                          <a:pt x="85505" y="2918"/>
                                        </a:cubicBezTo>
                                        <a:close/>
                                      </a:path>
                                    </a:pathLst>
                                  </a:custGeom>
                                  <a:solidFill>
                                    <a:srgbClr val="F3B080"/>
                                  </a:solidFill>
                                  <a:ln w="8148" cap="flat">
                                    <a:noFill/>
                                    <a:prstDash val="solid"/>
                                    <a:miter/>
                                  </a:ln>
                                </wps:spPr>
                                <wps:bodyPr/>
                              </wps:wsp>
                              <wps:wsp>
                                <wps:cNvPr id="1666174612" name="Forme libre : forme 1666174612"/>
                                <wps:cNvSpPr/>
                                <wps:spPr>
                                  <a:xfrm>
                                    <a:off x="4629261" y="1547199"/>
                                    <a:ext cx="263631" cy="353876"/>
                                  </a:xfrm>
                                  <a:custGeom>
                                    <a:avLst/>
                                    <a:gdLst>
                                      <a:gd name="csX0" fmla="*/ 159198 w 263631"/>
                                      <a:gd name="csY0" fmla="*/ 351597 h 353876"/>
                                      <a:gd name="csX1" fmla="*/ 261399 w 263631"/>
                                      <a:gd name="csY1" fmla="*/ 183383 h 353876"/>
                                      <a:gd name="csX2" fmla="*/ 242792 w 263631"/>
                                      <a:gd name="csY2" fmla="*/ 68031 h 353876"/>
                                      <a:gd name="csX3" fmla="*/ 216198 w 263631"/>
                                      <a:gd name="csY3" fmla="*/ 0 h 353876"/>
                                      <a:gd name="csX4" fmla="*/ 541 w 263631"/>
                                      <a:gd name="csY4" fmla="*/ 34878 h 353876"/>
                                      <a:gd name="csX5" fmla="*/ 8528 w 263631"/>
                                      <a:gd name="csY5" fmla="*/ 126978 h 353876"/>
                                      <a:gd name="csX6" fmla="*/ 24684 w 263631"/>
                                      <a:gd name="csY6" fmla="*/ 266127 h 353876"/>
                                      <a:gd name="csX7" fmla="*/ 156475 w 263631"/>
                                      <a:gd name="csY7" fmla="*/ 352051 h 3538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3631" h="353876">
                                        <a:moveTo>
                                          <a:pt x="159198" y="351597"/>
                                        </a:moveTo>
                                        <a:cubicBezTo>
                                          <a:pt x="228815" y="340334"/>
                                          <a:pt x="274470" y="265037"/>
                                          <a:pt x="261399" y="183383"/>
                                        </a:cubicBezTo>
                                        <a:lnTo>
                                          <a:pt x="242792" y="68031"/>
                                        </a:lnTo>
                                        <a:cubicBezTo>
                                          <a:pt x="238708" y="42508"/>
                                          <a:pt x="229359" y="19347"/>
                                          <a:pt x="216198" y="0"/>
                                        </a:cubicBezTo>
                                        <a:lnTo>
                                          <a:pt x="541" y="34878"/>
                                        </a:lnTo>
                                        <a:cubicBezTo>
                                          <a:pt x="-1910" y="45323"/>
                                          <a:pt x="4534" y="90556"/>
                                          <a:pt x="8528" y="126978"/>
                                        </a:cubicBezTo>
                                        <a:cubicBezTo>
                                          <a:pt x="14246" y="178569"/>
                                          <a:pt x="18240" y="230341"/>
                                          <a:pt x="24684" y="266127"/>
                                        </a:cubicBezTo>
                                        <a:cubicBezTo>
                                          <a:pt x="44108" y="373941"/>
                                          <a:pt x="156475" y="352051"/>
                                          <a:pt x="156475" y="352051"/>
                                        </a:cubicBezTo>
                                      </a:path>
                                    </a:pathLst>
                                  </a:custGeom>
                                  <a:solidFill>
                                    <a:srgbClr val="F3B080"/>
                                  </a:solidFill>
                                  <a:ln w="8148" cap="flat">
                                    <a:noFill/>
                                    <a:prstDash val="solid"/>
                                    <a:miter/>
                                  </a:ln>
                                </wps:spPr>
                                <wps:bodyPr/>
                              </wps:wsp>
                              <wps:wsp>
                                <wps:cNvPr id="111824104" name="Forme libre : forme 111824104"/>
                                <wps:cNvSpPr/>
                                <wps:spPr>
                                  <a:xfrm>
                                    <a:off x="4842101" y="1671810"/>
                                    <a:ext cx="113008" cy="93832"/>
                                  </a:xfrm>
                                  <a:custGeom>
                                    <a:avLst/>
                                    <a:gdLst>
                                      <a:gd name="csX0" fmla="*/ 64534 w 113008"/>
                                      <a:gd name="csY0" fmla="*/ 552 h 93832"/>
                                      <a:gd name="csX1" fmla="*/ 112458 w 113008"/>
                                      <a:gd name="csY1" fmla="*/ 35157 h 93832"/>
                                      <a:gd name="csX2" fmla="*/ 77876 w 113008"/>
                                      <a:gd name="csY2" fmla="*/ 83024 h 93832"/>
                                      <a:gd name="csX3" fmla="*/ 10801 w 113008"/>
                                      <a:gd name="csY3" fmla="*/ 93832 h 93832"/>
                                      <a:gd name="csX4" fmla="*/ 0 w 113008"/>
                                      <a:gd name="csY4" fmla="*/ 10997 h 93832"/>
                                      <a:gd name="csX5" fmla="*/ 64534 w 113008"/>
                                      <a:gd name="csY5" fmla="*/ 552 h 93832"/>
                                    </a:gdLst>
                                    <a:ahLst/>
                                    <a:cxnLst>
                                      <a:cxn ang="0">
                                        <a:pos x="csX0" y="csY0"/>
                                      </a:cxn>
                                      <a:cxn ang="0">
                                        <a:pos x="csX1" y="csY1"/>
                                      </a:cxn>
                                      <a:cxn ang="0">
                                        <a:pos x="csX2" y="csY2"/>
                                      </a:cxn>
                                      <a:cxn ang="0">
                                        <a:pos x="csX3" y="csY3"/>
                                      </a:cxn>
                                      <a:cxn ang="0">
                                        <a:pos x="csX4" y="csY4"/>
                                      </a:cxn>
                                      <a:cxn ang="0">
                                        <a:pos x="csX5" y="csY5"/>
                                      </a:cxn>
                                    </a:cxnLst>
                                    <a:rect l="l" t="t" r="r" b="b"/>
                                    <a:pathLst>
                                      <a:path w="113008" h="93832">
                                        <a:moveTo>
                                          <a:pt x="64534" y="552"/>
                                        </a:moveTo>
                                        <a:cubicBezTo>
                                          <a:pt x="87316" y="-3172"/>
                                          <a:pt x="108736" y="12359"/>
                                          <a:pt x="112458" y="35157"/>
                                        </a:cubicBezTo>
                                        <a:cubicBezTo>
                                          <a:pt x="116179" y="57955"/>
                                          <a:pt x="100658" y="79391"/>
                                          <a:pt x="77876" y="83024"/>
                                        </a:cubicBezTo>
                                        <a:lnTo>
                                          <a:pt x="10801" y="93832"/>
                                        </a:lnTo>
                                        <a:lnTo>
                                          <a:pt x="0" y="10997"/>
                                        </a:lnTo>
                                        <a:lnTo>
                                          <a:pt x="64534" y="552"/>
                                        </a:lnTo>
                                        <a:close/>
                                      </a:path>
                                    </a:pathLst>
                                  </a:custGeom>
                                  <a:solidFill>
                                    <a:srgbClr val="F3B080"/>
                                  </a:solidFill>
                                  <a:ln w="8148" cap="flat">
                                    <a:noFill/>
                                    <a:prstDash val="solid"/>
                                    <a:miter/>
                                  </a:ln>
                                </wps:spPr>
                                <wps:bodyPr/>
                              </wps:wsp>
                              <wps:wsp>
                                <wps:cNvPr id="2053087296" name="Forme libre : forme 2053087296"/>
                                <wps:cNvSpPr/>
                                <wps:spPr>
                                  <a:xfrm>
                                    <a:off x="226978" y="344359"/>
                                    <a:ext cx="9076" cy="9082"/>
                                  </a:xfrm>
                                  <a:custGeom>
                                    <a:avLst/>
                                    <a:gdLst/>
                                    <a:ahLst/>
                                    <a:cxnLst/>
                                    <a:rect l="l" t="t" r="r" b="b"/>
                                    <a:pathLst>
                                      <a:path w="9076" h="9082"/>
                                    </a:pathLst>
                                  </a:custGeom>
                                  <a:solidFill>
                                    <a:srgbClr val="C75F34"/>
                                  </a:solidFill>
                                  <a:ln w="8148" cap="flat">
                                    <a:noFill/>
                                    <a:prstDash val="solid"/>
                                    <a:miter/>
                                  </a:ln>
                                </wps:spPr>
                                <wps:bodyPr/>
                              </wps:wsp>
                              <wps:wsp>
                                <wps:cNvPr id="625064651" name="Forme libre : forme 625064651"/>
                                <wps:cNvSpPr/>
                                <wps:spPr>
                                  <a:xfrm>
                                    <a:off x="4827397" y="1623314"/>
                                    <a:ext cx="100930" cy="101727"/>
                                  </a:xfrm>
                                  <a:custGeom>
                                    <a:avLst/>
                                    <a:gdLst>
                                      <a:gd name="csX0" fmla="*/ 0 w 100930"/>
                                      <a:gd name="csY0" fmla="*/ 0 h 101727"/>
                                      <a:gd name="csX1" fmla="*/ 44021 w 100930"/>
                                      <a:gd name="csY1" fmla="*/ 101728 h 101727"/>
                                      <a:gd name="csX2" fmla="*/ 100930 w 100930"/>
                                      <a:gd name="csY2" fmla="*/ 17893 h 101727"/>
                                      <a:gd name="csX3" fmla="*/ 0 w 100930"/>
                                      <a:gd name="csY3" fmla="*/ 91 h 101727"/>
                                    </a:gdLst>
                                    <a:ahLst/>
                                    <a:cxnLst>
                                      <a:cxn ang="0">
                                        <a:pos x="csX0" y="csY0"/>
                                      </a:cxn>
                                      <a:cxn ang="0">
                                        <a:pos x="csX1" y="csY1"/>
                                      </a:cxn>
                                      <a:cxn ang="0">
                                        <a:pos x="csX2" y="csY2"/>
                                      </a:cxn>
                                      <a:cxn ang="0">
                                        <a:pos x="csX3" y="csY3"/>
                                      </a:cxn>
                                    </a:cxnLst>
                                    <a:rect l="l" t="t" r="r" b="b"/>
                                    <a:pathLst>
                                      <a:path w="100930" h="101727">
                                        <a:moveTo>
                                          <a:pt x="0" y="0"/>
                                        </a:moveTo>
                                        <a:cubicBezTo>
                                          <a:pt x="0" y="0"/>
                                          <a:pt x="13070" y="91373"/>
                                          <a:pt x="44021" y="101728"/>
                                        </a:cubicBezTo>
                                        <a:cubicBezTo>
                                          <a:pt x="44021" y="101728"/>
                                          <a:pt x="63081" y="45414"/>
                                          <a:pt x="100930" y="17893"/>
                                        </a:cubicBezTo>
                                        <a:lnTo>
                                          <a:pt x="0" y="91"/>
                                        </a:lnTo>
                                        <a:close/>
                                      </a:path>
                                    </a:pathLst>
                                  </a:custGeom>
                                  <a:solidFill>
                                    <a:srgbClr val="25303B"/>
                                  </a:solidFill>
                                  <a:ln w="8148" cap="flat">
                                    <a:noFill/>
                                    <a:prstDash val="solid"/>
                                    <a:miter/>
                                  </a:ln>
                                </wps:spPr>
                                <wps:bodyPr/>
                              </wps:wsp>
                              <wps:wsp>
                                <wps:cNvPr id="155027733" name="Forme libre : forme 155027733"/>
                                <wps:cNvSpPr/>
                                <wps:spPr>
                                  <a:xfrm>
                                    <a:off x="4699916" y="1689691"/>
                                    <a:ext cx="33311" cy="82308"/>
                                  </a:xfrm>
                                  <a:custGeom>
                                    <a:avLst/>
                                    <a:gdLst>
                                      <a:gd name="csX0" fmla="*/ 30362 w 33311"/>
                                      <a:gd name="csY0" fmla="*/ 82127 h 82308"/>
                                      <a:gd name="csX1" fmla="*/ 29727 w 33311"/>
                                      <a:gd name="csY1" fmla="*/ 82127 h 82308"/>
                                      <a:gd name="csX2" fmla="*/ 10212 w 33311"/>
                                      <a:gd name="csY2" fmla="*/ 78131 h 82308"/>
                                      <a:gd name="csX3" fmla="*/ 47 w 33311"/>
                                      <a:gd name="csY3" fmla="*/ 67232 h 82308"/>
                                      <a:gd name="csX4" fmla="*/ 6310 w 33311"/>
                                      <a:gd name="csY4" fmla="*/ 2653 h 82308"/>
                                      <a:gd name="csX5" fmla="*/ 9577 w 33311"/>
                                      <a:gd name="csY5" fmla="*/ 18 h 82308"/>
                                      <a:gd name="csX6" fmla="*/ 12209 w 33311"/>
                                      <a:gd name="csY6" fmla="*/ 3288 h 82308"/>
                                      <a:gd name="csX7" fmla="*/ 5946 w 33311"/>
                                      <a:gd name="csY7" fmla="*/ 67867 h 82308"/>
                                      <a:gd name="csX8" fmla="*/ 11392 w 33311"/>
                                      <a:gd name="csY8" fmla="*/ 72409 h 82308"/>
                                      <a:gd name="csX9" fmla="*/ 30907 w 33311"/>
                                      <a:gd name="csY9" fmla="*/ 76405 h 82308"/>
                                      <a:gd name="csX10" fmla="*/ 33267 w 33311"/>
                                      <a:gd name="csY10" fmla="*/ 79947 h 82308"/>
                                      <a:gd name="csX11" fmla="*/ 30362 w 33311"/>
                                      <a:gd name="csY11" fmla="*/ 82309 h 823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3311" h="82308">
                                        <a:moveTo>
                                          <a:pt x="30362" y="82127"/>
                                        </a:moveTo>
                                        <a:cubicBezTo>
                                          <a:pt x="30362" y="82127"/>
                                          <a:pt x="29999" y="82127"/>
                                          <a:pt x="29727" y="82127"/>
                                        </a:cubicBezTo>
                                        <a:lnTo>
                                          <a:pt x="10212" y="78131"/>
                                        </a:lnTo>
                                        <a:cubicBezTo>
                                          <a:pt x="3768" y="76859"/>
                                          <a:pt x="-498" y="72318"/>
                                          <a:pt x="47" y="67232"/>
                                        </a:cubicBezTo>
                                        <a:lnTo>
                                          <a:pt x="6310" y="2653"/>
                                        </a:lnTo>
                                        <a:cubicBezTo>
                                          <a:pt x="6491" y="1018"/>
                                          <a:pt x="7853" y="-163"/>
                                          <a:pt x="9577" y="18"/>
                                        </a:cubicBezTo>
                                        <a:cubicBezTo>
                                          <a:pt x="11211" y="200"/>
                                          <a:pt x="12391" y="1653"/>
                                          <a:pt x="12209" y="3288"/>
                                        </a:cubicBezTo>
                                        <a:lnTo>
                                          <a:pt x="5946" y="67867"/>
                                        </a:lnTo>
                                        <a:cubicBezTo>
                                          <a:pt x="5765" y="69775"/>
                                          <a:pt x="8125" y="71682"/>
                                          <a:pt x="11392" y="72409"/>
                                        </a:cubicBezTo>
                                        <a:lnTo>
                                          <a:pt x="30907" y="76405"/>
                                        </a:lnTo>
                                        <a:cubicBezTo>
                                          <a:pt x="32541" y="76769"/>
                                          <a:pt x="33539" y="78313"/>
                                          <a:pt x="33267" y="79947"/>
                                        </a:cubicBezTo>
                                        <a:cubicBezTo>
                                          <a:pt x="32994" y="81310"/>
                                          <a:pt x="31724" y="82309"/>
                                          <a:pt x="30362" y="82309"/>
                                        </a:cubicBezTo>
                                        <a:close/>
                                      </a:path>
                                    </a:pathLst>
                                  </a:custGeom>
                                  <a:solidFill>
                                    <a:srgbClr val="3D4D5C"/>
                                  </a:solidFill>
                                  <a:ln w="8148" cap="flat">
                                    <a:noFill/>
                                    <a:prstDash val="solid"/>
                                    <a:miter/>
                                  </a:ln>
                                </wps:spPr>
                                <wps:bodyPr/>
                              </wps:wsp>
                              <wps:wsp>
                                <wps:cNvPr id="1777779594" name="Forme libre : forme 1777779594"/>
                                <wps:cNvSpPr/>
                                <wps:spPr>
                                  <a:xfrm>
                                    <a:off x="4735140" y="1704900"/>
                                    <a:ext cx="64601" cy="17870"/>
                                  </a:xfrm>
                                  <a:custGeom>
                                    <a:avLst/>
                                    <a:gdLst>
                                      <a:gd name="csX0" fmla="*/ 61670 w 64601"/>
                                      <a:gd name="csY0" fmla="*/ 17871 h 17870"/>
                                      <a:gd name="csX1" fmla="*/ 59673 w 64601"/>
                                      <a:gd name="csY1" fmla="*/ 17144 h 17870"/>
                                      <a:gd name="csX2" fmla="*/ 11930 w 64601"/>
                                      <a:gd name="csY2" fmla="*/ 10060 h 17870"/>
                                      <a:gd name="csX3" fmla="*/ 10478 w 64601"/>
                                      <a:gd name="csY3" fmla="*/ 10786 h 17870"/>
                                      <a:gd name="csX4" fmla="*/ 1493 w 64601"/>
                                      <a:gd name="csY4" fmla="*/ 5609 h 17870"/>
                                      <a:gd name="csX5" fmla="*/ 403 w 64601"/>
                                      <a:gd name="csY5" fmla="*/ 1522 h 17870"/>
                                      <a:gd name="csX6" fmla="*/ 4488 w 64601"/>
                                      <a:gd name="csY6" fmla="*/ 432 h 17870"/>
                                      <a:gd name="csX7" fmla="*/ 10750 w 64601"/>
                                      <a:gd name="csY7" fmla="*/ 4065 h 17870"/>
                                      <a:gd name="csX8" fmla="*/ 63576 w 64601"/>
                                      <a:gd name="csY8" fmla="*/ 12694 h 17870"/>
                                      <a:gd name="csX9" fmla="*/ 63848 w 64601"/>
                                      <a:gd name="csY9" fmla="*/ 16872 h 17870"/>
                                      <a:gd name="csX10" fmla="*/ 61579 w 64601"/>
                                      <a:gd name="csY10" fmla="*/ 17871 h 178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4601" h="17870">
                                        <a:moveTo>
                                          <a:pt x="61670" y="17871"/>
                                        </a:moveTo>
                                        <a:cubicBezTo>
                                          <a:pt x="60943" y="17871"/>
                                          <a:pt x="60308" y="17599"/>
                                          <a:pt x="59673" y="17144"/>
                                        </a:cubicBezTo>
                                        <a:cubicBezTo>
                                          <a:pt x="36800" y="-2838"/>
                                          <a:pt x="12203" y="9878"/>
                                          <a:pt x="11930" y="10060"/>
                                        </a:cubicBezTo>
                                        <a:lnTo>
                                          <a:pt x="10478" y="10786"/>
                                        </a:lnTo>
                                        <a:lnTo>
                                          <a:pt x="1493" y="5609"/>
                                        </a:lnTo>
                                        <a:cubicBezTo>
                                          <a:pt x="40" y="4792"/>
                                          <a:pt x="-413" y="2975"/>
                                          <a:pt x="403" y="1522"/>
                                        </a:cubicBezTo>
                                        <a:cubicBezTo>
                                          <a:pt x="1220" y="69"/>
                                          <a:pt x="3035" y="-385"/>
                                          <a:pt x="4488" y="432"/>
                                        </a:cubicBezTo>
                                        <a:lnTo>
                                          <a:pt x="10750" y="4065"/>
                                        </a:lnTo>
                                        <a:cubicBezTo>
                                          <a:pt x="17013" y="1340"/>
                                          <a:pt x="41157" y="-6925"/>
                                          <a:pt x="63576" y="12694"/>
                                        </a:cubicBezTo>
                                        <a:cubicBezTo>
                                          <a:pt x="64846" y="13784"/>
                                          <a:pt x="64937" y="15691"/>
                                          <a:pt x="63848" y="16872"/>
                                        </a:cubicBezTo>
                                        <a:cubicBezTo>
                                          <a:pt x="63303" y="17508"/>
                                          <a:pt x="62396" y="17871"/>
                                          <a:pt x="61579" y="17871"/>
                                        </a:cubicBezTo>
                                        <a:close/>
                                      </a:path>
                                    </a:pathLst>
                                  </a:custGeom>
                                  <a:solidFill>
                                    <a:srgbClr val="3D4D5C"/>
                                  </a:solidFill>
                                  <a:ln w="8148" cap="flat">
                                    <a:noFill/>
                                    <a:prstDash val="solid"/>
                                    <a:miter/>
                                  </a:ln>
                                </wps:spPr>
                                <wps:bodyPr/>
                              </wps:wsp>
                              <wps:wsp>
                                <wps:cNvPr id="230523684" name="Ellipse 230523684"/>
                                <wps:cNvSpPr/>
                                <wps:spPr>
                                  <a:xfrm>
                                    <a:off x="4750973" y="1707875"/>
                                    <a:ext cx="24143" cy="24160"/>
                                  </a:xfrm>
                                  <a:prstGeom prst="ellipse">
                                    <a:avLst/>
                                  </a:prstGeom>
                                  <a:solidFill>
                                    <a:srgbClr val="3D4D5C"/>
                                  </a:solidFill>
                                  <a:ln w="8148" cap="flat">
                                    <a:noFill/>
                                    <a:prstDash val="solid"/>
                                    <a:miter/>
                                  </a:ln>
                                </wps:spPr>
                                <wps:bodyPr/>
                              </wps:wsp>
                              <wps:wsp>
                                <wps:cNvPr id="1884911166" name="Forme libre : forme 1884911166"/>
                                <wps:cNvSpPr/>
                                <wps:spPr>
                                  <a:xfrm>
                                    <a:off x="4643306" y="1700295"/>
                                    <a:ext cx="64762" cy="17844"/>
                                  </a:xfrm>
                                  <a:custGeom>
                                    <a:avLst/>
                                    <a:gdLst>
                                      <a:gd name="csX0" fmla="*/ 61831 w 64762"/>
                                      <a:gd name="csY0" fmla="*/ 17753 h 17844"/>
                                      <a:gd name="csX1" fmla="*/ 59834 w 64762"/>
                                      <a:gd name="csY1" fmla="*/ 17027 h 17844"/>
                                      <a:gd name="csX2" fmla="*/ 12091 w 64762"/>
                                      <a:gd name="csY2" fmla="*/ 9942 h 17844"/>
                                      <a:gd name="csX3" fmla="*/ 11275 w 64762"/>
                                      <a:gd name="csY3" fmla="*/ 10396 h 17844"/>
                                      <a:gd name="csX4" fmla="*/ 2561 w 64762"/>
                                      <a:gd name="csY4" fmla="*/ 9215 h 17844"/>
                                      <a:gd name="csX5" fmla="*/ 20 w 64762"/>
                                      <a:gd name="csY5" fmla="*/ 5855 h 17844"/>
                                      <a:gd name="csX6" fmla="*/ 3378 w 64762"/>
                                      <a:gd name="csY6" fmla="*/ 3311 h 17844"/>
                                      <a:gd name="csX7" fmla="*/ 10276 w 64762"/>
                                      <a:gd name="csY7" fmla="*/ 4311 h 17844"/>
                                      <a:gd name="csX8" fmla="*/ 63737 w 64762"/>
                                      <a:gd name="csY8" fmla="*/ 12667 h 17844"/>
                                      <a:gd name="csX9" fmla="*/ 64009 w 64762"/>
                                      <a:gd name="csY9" fmla="*/ 16845 h 17844"/>
                                      <a:gd name="csX10" fmla="*/ 61740 w 64762"/>
                                      <a:gd name="csY10" fmla="*/ 17844 h 178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4762" h="17844">
                                        <a:moveTo>
                                          <a:pt x="61831" y="17753"/>
                                        </a:moveTo>
                                        <a:cubicBezTo>
                                          <a:pt x="61104" y="17753"/>
                                          <a:pt x="60469" y="17481"/>
                                          <a:pt x="59834" y="17027"/>
                                        </a:cubicBezTo>
                                        <a:cubicBezTo>
                                          <a:pt x="36961" y="-2956"/>
                                          <a:pt x="12364" y="9760"/>
                                          <a:pt x="12091" y="9942"/>
                                        </a:cubicBezTo>
                                        <a:lnTo>
                                          <a:pt x="11275" y="10396"/>
                                        </a:lnTo>
                                        <a:lnTo>
                                          <a:pt x="2561" y="9215"/>
                                        </a:lnTo>
                                        <a:cubicBezTo>
                                          <a:pt x="927" y="8943"/>
                                          <a:pt x="-162" y="7490"/>
                                          <a:pt x="20" y="5855"/>
                                        </a:cubicBezTo>
                                        <a:cubicBezTo>
                                          <a:pt x="201" y="4220"/>
                                          <a:pt x="1744" y="3039"/>
                                          <a:pt x="3378" y="3311"/>
                                        </a:cubicBezTo>
                                        <a:lnTo>
                                          <a:pt x="10276" y="4311"/>
                                        </a:lnTo>
                                        <a:cubicBezTo>
                                          <a:pt x="15359" y="2040"/>
                                          <a:pt x="40501" y="-7679"/>
                                          <a:pt x="63737" y="12667"/>
                                        </a:cubicBezTo>
                                        <a:cubicBezTo>
                                          <a:pt x="65007" y="13757"/>
                                          <a:pt x="65098" y="15664"/>
                                          <a:pt x="64009" y="16845"/>
                                        </a:cubicBezTo>
                                        <a:cubicBezTo>
                                          <a:pt x="63464" y="17481"/>
                                          <a:pt x="62557" y="17844"/>
                                          <a:pt x="61740" y="17844"/>
                                        </a:cubicBezTo>
                                        <a:close/>
                                      </a:path>
                                    </a:pathLst>
                                  </a:custGeom>
                                  <a:solidFill>
                                    <a:srgbClr val="3D4D5C"/>
                                  </a:solidFill>
                                  <a:ln w="8148" cap="flat">
                                    <a:noFill/>
                                    <a:prstDash val="solid"/>
                                    <a:miter/>
                                  </a:ln>
                                </wps:spPr>
                                <wps:bodyPr/>
                              </wps:wsp>
                              <wps:wsp>
                                <wps:cNvPr id="349156389" name="Forme libre : forme 349156389"/>
                                <wps:cNvSpPr/>
                                <wps:spPr>
                                  <a:xfrm>
                                    <a:off x="4899557" y="1685531"/>
                                    <a:ext cx="41601" cy="56404"/>
                                  </a:xfrm>
                                  <a:custGeom>
                                    <a:avLst/>
                                    <a:gdLst>
                                      <a:gd name="csX0" fmla="*/ 16608 w 41601"/>
                                      <a:gd name="csY0" fmla="*/ 56132 h 56404"/>
                                      <a:gd name="csX1" fmla="*/ 13794 w 41601"/>
                                      <a:gd name="csY1" fmla="*/ 53952 h 56404"/>
                                      <a:gd name="csX2" fmla="*/ 15882 w 41601"/>
                                      <a:gd name="csY2" fmla="*/ 50319 h 56404"/>
                                      <a:gd name="csX3" fmla="*/ 33127 w 41601"/>
                                      <a:gd name="csY3" fmla="*/ 37512 h 56404"/>
                                      <a:gd name="csX4" fmla="*/ 34489 w 41601"/>
                                      <a:gd name="csY4" fmla="*/ 19619 h 56404"/>
                                      <a:gd name="csX5" fmla="*/ 25594 w 41601"/>
                                      <a:gd name="csY5" fmla="*/ 7902 h 56404"/>
                                      <a:gd name="csX6" fmla="*/ 3992 w 41601"/>
                                      <a:gd name="csY6" fmla="*/ 7902 h 56404"/>
                                      <a:gd name="csX7" fmla="*/ 180 w 41601"/>
                                      <a:gd name="csY7" fmla="*/ 6176 h 56404"/>
                                      <a:gd name="csX8" fmla="*/ 1904 w 41601"/>
                                      <a:gd name="csY8" fmla="*/ 2361 h 56404"/>
                                      <a:gd name="csX9" fmla="*/ 28317 w 41601"/>
                                      <a:gd name="csY9" fmla="*/ 2725 h 56404"/>
                                      <a:gd name="csX10" fmla="*/ 40207 w 41601"/>
                                      <a:gd name="csY10" fmla="*/ 18166 h 56404"/>
                                      <a:gd name="csX11" fmla="*/ 38301 w 41601"/>
                                      <a:gd name="csY11" fmla="*/ 40691 h 56404"/>
                                      <a:gd name="csX12" fmla="*/ 17516 w 41601"/>
                                      <a:gd name="csY12" fmla="*/ 56314 h 56404"/>
                                      <a:gd name="csX13" fmla="*/ 16699 w 41601"/>
                                      <a:gd name="csY13" fmla="*/ 56404 h 564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41601" h="56404">
                                        <a:moveTo>
                                          <a:pt x="16608" y="56132"/>
                                        </a:moveTo>
                                        <a:cubicBezTo>
                                          <a:pt x="15337" y="56132"/>
                                          <a:pt x="14157" y="55224"/>
                                          <a:pt x="13794" y="53952"/>
                                        </a:cubicBezTo>
                                        <a:cubicBezTo>
                                          <a:pt x="13341" y="52408"/>
                                          <a:pt x="14248" y="50773"/>
                                          <a:pt x="15882" y="50319"/>
                                        </a:cubicBezTo>
                                        <a:cubicBezTo>
                                          <a:pt x="15973" y="50319"/>
                                          <a:pt x="27863" y="46867"/>
                                          <a:pt x="33127" y="37512"/>
                                        </a:cubicBezTo>
                                        <a:cubicBezTo>
                                          <a:pt x="35941" y="32426"/>
                                          <a:pt x="36395" y="26431"/>
                                          <a:pt x="34489" y="19619"/>
                                        </a:cubicBezTo>
                                        <a:cubicBezTo>
                                          <a:pt x="32855" y="13987"/>
                                          <a:pt x="29860" y="10082"/>
                                          <a:pt x="25594" y="7902"/>
                                        </a:cubicBezTo>
                                        <a:cubicBezTo>
                                          <a:pt x="16426" y="3270"/>
                                          <a:pt x="4083" y="7811"/>
                                          <a:pt x="3992" y="7902"/>
                                        </a:cubicBezTo>
                                        <a:cubicBezTo>
                                          <a:pt x="2449" y="8447"/>
                                          <a:pt x="724" y="7720"/>
                                          <a:pt x="180" y="6176"/>
                                        </a:cubicBezTo>
                                        <a:cubicBezTo>
                                          <a:pt x="-365" y="4632"/>
                                          <a:pt x="361" y="2906"/>
                                          <a:pt x="1904" y="2361"/>
                                        </a:cubicBezTo>
                                        <a:cubicBezTo>
                                          <a:pt x="2540" y="2180"/>
                                          <a:pt x="16790" y="-3088"/>
                                          <a:pt x="28317" y="2725"/>
                                        </a:cubicBezTo>
                                        <a:cubicBezTo>
                                          <a:pt x="34126" y="5631"/>
                                          <a:pt x="38119" y="10809"/>
                                          <a:pt x="40207" y="18166"/>
                                        </a:cubicBezTo>
                                        <a:cubicBezTo>
                                          <a:pt x="42567" y="26613"/>
                                          <a:pt x="41931" y="34151"/>
                                          <a:pt x="38301" y="40691"/>
                                        </a:cubicBezTo>
                                        <a:cubicBezTo>
                                          <a:pt x="31766" y="52317"/>
                                          <a:pt x="18060" y="56132"/>
                                          <a:pt x="17516" y="56314"/>
                                        </a:cubicBezTo>
                                        <a:cubicBezTo>
                                          <a:pt x="17244" y="56314"/>
                                          <a:pt x="16971" y="56404"/>
                                          <a:pt x="16699" y="56404"/>
                                        </a:cubicBezTo>
                                        <a:close/>
                                      </a:path>
                                    </a:pathLst>
                                  </a:custGeom>
                                  <a:solidFill>
                                    <a:srgbClr val="F19B63"/>
                                  </a:solidFill>
                                  <a:ln w="8148" cap="flat">
                                    <a:noFill/>
                                    <a:prstDash val="solid"/>
                                    <a:miter/>
                                  </a:ln>
                                </wps:spPr>
                                <wps:bodyPr/>
                              </wps:wsp>
                              <wps:wsp>
                                <wps:cNvPr id="1447647004" name="Forme libre : forme 1447647004"/>
                                <wps:cNvSpPr/>
                                <wps:spPr>
                                  <a:xfrm>
                                    <a:off x="4647818" y="1674544"/>
                                    <a:ext cx="54069" cy="14711"/>
                                  </a:xfrm>
                                  <a:custGeom>
                                    <a:avLst/>
                                    <a:gdLst>
                                      <a:gd name="csX0" fmla="*/ 51056 w 54069"/>
                                      <a:gd name="csY0" fmla="*/ 14712 h 14711"/>
                                      <a:gd name="csX1" fmla="*/ 49512 w 54069"/>
                                      <a:gd name="csY1" fmla="*/ 14258 h 14711"/>
                                      <a:gd name="csX2" fmla="*/ 4584 w 54069"/>
                                      <a:gd name="csY2" fmla="*/ 10806 h 14711"/>
                                      <a:gd name="csX3" fmla="*/ 499 w 54069"/>
                                      <a:gd name="csY3" fmla="*/ 9989 h 14711"/>
                                      <a:gd name="csX4" fmla="*/ 1316 w 54069"/>
                                      <a:gd name="csY4" fmla="*/ 5901 h 14711"/>
                                      <a:gd name="csX5" fmla="*/ 52689 w 54069"/>
                                      <a:gd name="csY5" fmla="*/ 9262 h 14711"/>
                                      <a:gd name="csX6" fmla="*/ 53597 w 54069"/>
                                      <a:gd name="csY6" fmla="*/ 13349 h 14711"/>
                                      <a:gd name="csX7" fmla="*/ 51056 w 54069"/>
                                      <a:gd name="csY7" fmla="*/ 14712 h 147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4069" h="14711">
                                        <a:moveTo>
                                          <a:pt x="51056" y="14712"/>
                                        </a:moveTo>
                                        <a:cubicBezTo>
                                          <a:pt x="50511" y="14712"/>
                                          <a:pt x="49966" y="14530"/>
                                          <a:pt x="49512" y="14258"/>
                                        </a:cubicBezTo>
                                        <a:cubicBezTo>
                                          <a:pt x="49240" y="14076"/>
                                          <a:pt x="23372" y="-1728"/>
                                          <a:pt x="4584" y="10806"/>
                                        </a:cubicBezTo>
                                        <a:cubicBezTo>
                                          <a:pt x="3223" y="11714"/>
                                          <a:pt x="1407" y="11351"/>
                                          <a:pt x="499" y="9989"/>
                                        </a:cubicBezTo>
                                        <a:cubicBezTo>
                                          <a:pt x="-408" y="8626"/>
                                          <a:pt x="-45" y="6810"/>
                                          <a:pt x="1316" y="5901"/>
                                        </a:cubicBezTo>
                                        <a:cubicBezTo>
                                          <a:pt x="23282" y="-8813"/>
                                          <a:pt x="51509" y="8535"/>
                                          <a:pt x="52689" y="9262"/>
                                        </a:cubicBezTo>
                                        <a:cubicBezTo>
                                          <a:pt x="54051" y="10170"/>
                                          <a:pt x="54505" y="11987"/>
                                          <a:pt x="53597" y="13349"/>
                                        </a:cubicBezTo>
                                        <a:cubicBezTo>
                                          <a:pt x="53052" y="14258"/>
                                          <a:pt x="52054" y="14712"/>
                                          <a:pt x="51056" y="14712"/>
                                        </a:cubicBezTo>
                                        <a:close/>
                                      </a:path>
                                    </a:pathLst>
                                  </a:custGeom>
                                  <a:solidFill>
                                    <a:srgbClr val="3D4D5C"/>
                                  </a:solidFill>
                                  <a:ln w="8148" cap="flat">
                                    <a:noFill/>
                                    <a:prstDash val="solid"/>
                                    <a:miter/>
                                  </a:ln>
                                </wps:spPr>
                                <wps:bodyPr/>
                              </wps:wsp>
                              <wps:wsp>
                                <wps:cNvPr id="492837107" name="Forme libre : forme 492837107"/>
                                <wps:cNvSpPr/>
                                <wps:spPr>
                                  <a:xfrm>
                                    <a:off x="4739947" y="1677774"/>
                                    <a:ext cx="58326" cy="12661"/>
                                  </a:xfrm>
                                  <a:custGeom>
                                    <a:avLst/>
                                    <a:gdLst>
                                      <a:gd name="csX0" fmla="*/ 2948 w 58326"/>
                                      <a:gd name="csY0" fmla="*/ 12662 h 12661"/>
                                      <a:gd name="csX1" fmla="*/ 1133 w 58326"/>
                                      <a:gd name="csY1" fmla="*/ 12026 h 12661"/>
                                      <a:gd name="csX2" fmla="*/ 679 w 58326"/>
                                      <a:gd name="csY2" fmla="*/ 7848 h 12661"/>
                                      <a:gd name="csX3" fmla="*/ 56590 w 58326"/>
                                      <a:gd name="csY3" fmla="*/ 6213 h 12661"/>
                                      <a:gd name="csX4" fmla="*/ 58042 w 58326"/>
                                      <a:gd name="csY4" fmla="*/ 10118 h 12661"/>
                                      <a:gd name="csX5" fmla="*/ 54139 w 58326"/>
                                      <a:gd name="csY5" fmla="*/ 11572 h 12661"/>
                                      <a:gd name="csX6" fmla="*/ 5308 w 58326"/>
                                      <a:gd name="csY6" fmla="*/ 11572 h 12661"/>
                                      <a:gd name="csX7" fmla="*/ 2948 w 58326"/>
                                      <a:gd name="csY7" fmla="*/ 12662 h 126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8326" h="12661">
                                        <a:moveTo>
                                          <a:pt x="2948" y="12662"/>
                                        </a:moveTo>
                                        <a:cubicBezTo>
                                          <a:pt x="2313" y="12662"/>
                                          <a:pt x="1677" y="12480"/>
                                          <a:pt x="1133" y="12026"/>
                                        </a:cubicBezTo>
                                        <a:cubicBezTo>
                                          <a:pt x="-138" y="11027"/>
                                          <a:pt x="-410" y="9119"/>
                                          <a:pt x="679" y="7848"/>
                                        </a:cubicBezTo>
                                        <a:cubicBezTo>
                                          <a:pt x="6034" y="1036"/>
                                          <a:pt x="31993" y="-4959"/>
                                          <a:pt x="56590" y="6213"/>
                                        </a:cubicBezTo>
                                        <a:cubicBezTo>
                                          <a:pt x="58042" y="6849"/>
                                          <a:pt x="58768" y="8665"/>
                                          <a:pt x="58042" y="10118"/>
                                        </a:cubicBezTo>
                                        <a:cubicBezTo>
                                          <a:pt x="57316" y="11572"/>
                                          <a:pt x="55591" y="12298"/>
                                          <a:pt x="54139" y="11572"/>
                                        </a:cubicBezTo>
                                        <a:cubicBezTo>
                                          <a:pt x="31267" y="1217"/>
                                          <a:pt x="8394" y="7575"/>
                                          <a:pt x="5308" y="11572"/>
                                        </a:cubicBezTo>
                                        <a:cubicBezTo>
                                          <a:pt x="4763" y="12298"/>
                                          <a:pt x="3856" y="12662"/>
                                          <a:pt x="2948" y="12662"/>
                                        </a:cubicBezTo>
                                        <a:close/>
                                      </a:path>
                                    </a:pathLst>
                                  </a:custGeom>
                                  <a:solidFill>
                                    <a:srgbClr val="3D4D5C"/>
                                  </a:solidFill>
                                  <a:ln w="8148" cap="flat">
                                    <a:noFill/>
                                    <a:prstDash val="solid"/>
                                    <a:miter/>
                                  </a:ln>
                                </wps:spPr>
                                <wps:bodyPr/>
                              </wps:wsp>
                              <wps:wsp>
                                <wps:cNvPr id="932983741" name="Forme libre : forme 932983741"/>
                                <wps:cNvSpPr/>
                                <wps:spPr>
                                  <a:xfrm>
                                    <a:off x="4707043" y="1889259"/>
                                    <a:ext cx="85682" cy="23388"/>
                                  </a:xfrm>
                                  <a:custGeom>
                                    <a:avLst/>
                                    <a:gdLst>
                                      <a:gd name="csX0" fmla="*/ 85591 w 85682"/>
                                      <a:gd name="csY0" fmla="*/ 8992 h 23388"/>
                                      <a:gd name="csX1" fmla="*/ 0 w 85682"/>
                                      <a:gd name="csY1" fmla="*/ 0 h 23388"/>
                                      <a:gd name="csX2" fmla="*/ 363 w 85682"/>
                                      <a:gd name="csY2" fmla="*/ 20527 h 23388"/>
                                      <a:gd name="csX3" fmla="*/ 85682 w 85682"/>
                                      <a:gd name="csY3" fmla="*/ 9083 h 23388"/>
                                    </a:gdLst>
                                    <a:ahLst/>
                                    <a:cxnLst>
                                      <a:cxn ang="0">
                                        <a:pos x="csX0" y="csY0"/>
                                      </a:cxn>
                                      <a:cxn ang="0">
                                        <a:pos x="csX1" y="csY1"/>
                                      </a:cxn>
                                      <a:cxn ang="0">
                                        <a:pos x="csX2" y="csY2"/>
                                      </a:cxn>
                                      <a:cxn ang="0">
                                        <a:pos x="csX3" y="csY3"/>
                                      </a:cxn>
                                    </a:cxnLst>
                                    <a:rect l="l" t="t" r="r" b="b"/>
                                    <a:pathLst>
                                      <a:path w="85682" h="23388">
                                        <a:moveTo>
                                          <a:pt x="85591" y="8992"/>
                                        </a:moveTo>
                                        <a:cubicBezTo>
                                          <a:pt x="85591" y="8992"/>
                                          <a:pt x="36760" y="20436"/>
                                          <a:pt x="0" y="0"/>
                                        </a:cubicBezTo>
                                        <a:lnTo>
                                          <a:pt x="363" y="20527"/>
                                        </a:lnTo>
                                        <a:cubicBezTo>
                                          <a:pt x="363" y="20527"/>
                                          <a:pt x="57000" y="31972"/>
                                          <a:pt x="85682" y="9083"/>
                                        </a:cubicBezTo>
                                        <a:close/>
                                      </a:path>
                                    </a:pathLst>
                                  </a:custGeom>
                                  <a:solidFill>
                                    <a:srgbClr val="F19B63"/>
                                  </a:solidFill>
                                  <a:ln w="8148" cap="flat">
                                    <a:noFill/>
                                    <a:prstDash val="solid"/>
                                    <a:miter/>
                                  </a:ln>
                                </wps:spPr>
                                <wps:bodyPr/>
                              </wps:wsp>
                              <wps:wsp>
                                <wps:cNvPr id="354873644" name="Forme libre : forme 354873644"/>
                                <wps:cNvSpPr/>
                                <wps:spPr>
                                  <a:xfrm>
                                    <a:off x="4473044" y="2000524"/>
                                    <a:ext cx="643258" cy="927903"/>
                                  </a:xfrm>
                                  <a:custGeom>
                                    <a:avLst/>
                                    <a:gdLst>
                                      <a:gd name="csX0" fmla="*/ 594790 w 643258"/>
                                      <a:gd name="csY0" fmla="*/ 490019 h 927903"/>
                                      <a:gd name="csX1" fmla="*/ 606680 w 643258"/>
                                      <a:gd name="csY1" fmla="*/ 722359 h 927903"/>
                                      <a:gd name="csX2" fmla="*/ 643258 w 643258"/>
                                      <a:gd name="csY2" fmla="*/ 861780 h 927903"/>
                                      <a:gd name="csX3" fmla="*/ 28871 w 643258"/>
                                      <a:gd name="csY3" fmla="*/ 927903 h 927903"/>
                                      <a:gd name="csX4" fmla="*/ 13985 w 643258"/>
                                      <a:gd name="csY4" fmla="*/ 660595 h 927903"/>
                                      <a:gd name="csX5" fmla="*/ 39672 w 643258"/>
                                      <a:gd name="csY5" fmla="*/ 199005 h 927903"/>
                                      <a:gd name="csX6" fmla="*/ 54557 w 643258"/>
                                      <a:gd name="csY6" fmla="*/ 18802 h 927903"/>
                                      <a:gd name="csX7" fmla="*/ 131707 w 643258"/>
                                      <a:gd name="csY7" fmla="*/ 0 h 927903"/>
                                      <a:gd name="csX8" fmla="*/ 597694 w 643258"/>
                                      <a:gd name="csY8" fmla="*/ 96641 h 927903"/>
                                      <a:gd name="csX9" fmla="*/ 594699 w 643258"/>
                                      <a:gd name="csY9" fmla="*/ 490019 h 9279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643258" h="927903">
                                        <a:moveTo>
                                          <a:pt x="594790" y="490019"/>
                                        </a:moveTo>
                                        <a:lnTo>
                                          <a:pt x="606680" y="722359"/>
                                        </a:lnTo>
                                        <a:cubicBezTo>
                                          <a:pt x="596605" y="751424"/>
                                          <a:pt x="634999" y="832443"/>
                                          <a:pt x="643258" y="861780"/>
                                        </a:cubicBezTo>
                                        <a:lnTo>
                                          <a:pt x="28871" y="927903"/>
                                        </a:lnTo>
                                        <a:cubicBezTo>
                                          <a:pt x="28871" y="927903"/>
                                          <a:pt x="-24590" y="780398"/>
                                          <a:pt x="13985" y="660595"/>
                                        </a:cubicBezTo>
                                        <a:lnTo>
                                          <a:pt x="39672" y="199005"/>
                                        </a:lnTo>
                                        <a:cubicBezTo>
                                          <a:pt x="39672" y="199005"/>
                                          <a:pt x="39672" y="115443"/>
                                          <a:pt x="54557" y="18802"/>
                                        </a:cubicBezTo>
                                        <a:cubicBezTo>
                                          <a:pt x="54557" y="18802"/>
                                          <a:pt x="87233" y="2725"/>
                                          <a:pt x="131707" y="0"/>
                                        </a:cubicBezTo>
                                        <a:lnTo>
                                          <a:pt x="597694" y="96641"/>
                                        </a:lnTo>
                                        <a:lnTo>
                                          <a:pt x="594699" y="490019"/>
                                        </a:lnTo>
                                        <a:close/>
                                      </a:path>
                                    </a:pathLst>
                                  </a:custGeom>
                                  <a:solidFill>
                                    <a:srgbClr val="F1F1F0"/>
                                  </a:solidFill>
                                  <a:ln w="8148" cap="flat">
                                    <a:noFill/>
                                    <a:prstDash val="solid"/>
                                    <a:miter/>
                                  </a:ln>
                                </wps:spPr>
                                <wps:bodyPr/>
                              </wps:wsp>
                              <wps:wsp>
                                <wps:cNvPr id="2101573814" name="Ellipse 2101573814"/>
                                <wps:cNvSpPr/>
                                <wps:spPr>
                                  <a:xfrm>
                                    <a:off x="4462341" y="2193535"/>
                                    <a:ext cx="239800" cy="291922"/>
                                  </a:xfrm>
                                  <a:prstGeom prst="ellipse">
                                    <a:avLst/>
                                  </a:prstGeom>
                                  <a:solidFill>
                                    <a:srgbClr val="F1F1F0"/>
                                  </a:solidFill>
                                  <a:ln w="8148" cap="flat">
                                    <a:noFill/>
                                    <a:prstDash val="solid"/>
                                    <a:miter/>
                                  </a:ln>
                                </wps:spPr>
                                <wps:bodyPr/>
                              </wps:wsp>
                              <wps:wsp>
                                <wps:cNvPr id="1017657318" name="Forme libre : forme 1017657318"/>
                                <wps:cNvSpPr/>
                                <wps:spPr>
                                  <a:xfrm>
                                    <a:off x="4383466" y="2661029"/>
                                    <a:ext cx="817973" cy="1717514"/>
                                  </a:xfrm>
                                  <a:custGeom>
                                    <a:avLst/>
                                    <a:gdLst>
                                      <a:gd name="csX0" fmla="*/ 53098 w 817973"/>
                                      <a:gd name="csY0" fmla="*/ 267308 h 1717514"/>
                                      <a:gd name="csX1" fmla="*/ 103563 w 817973"/>
                                      <a:gd name="csY1" fmla="*/ 0 h 1717514"/>
                                      <a:gd name="csX2" fmla="*/ 685366 w 817973"/>
                                      <a:gd name="csY2" fmla="*/ 5904 h 1717514"/>
                                      <a:gd name="csX3" fmla="*/ 817973 w 817973"/>
                                      <a:gd name="csY3" fmla="*/ 1678691 h 1717514"/>
                                      <a:gd name="csX4" fmla="*/ 439938 w 817973"/>
                                      <a:gd name="csY4" fmla="*/ 1712207 h 1717514"/>
                                      <a:gd name="csX5" fmla="*/ 341004 w 817973"/>
                                      <a:gd name="csY5" fmla="*/ 377120 h 1717514"/>
                                      <a:gd name="csX6" fmla="*/ 335104 w 817973"/>
                                      <a:gd name="csY6" fmla="*/ 439519 h 1717514"/>
                                      <a:gd name="csX7" fmla="*/ 400364 w 817973"/>
                                      <a:gd name="csY7" fmla="*/ 1713842 h 1717514"/>
                                      <a:gd name="csX8" fmla="*/ 0 w 817973"/>
                                      <a:gd name="csY8" fmla="*/ 1657438 h 1717514"/>
                                      <a:gd name="csX9" fmla="*/ 53098 w 817973"/>
                                      <a:gd name="csY9" fmla="*/ 267308 h 171751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817973" h="1717514">
                                        <a:moveTo>
                                          <a:pt x="53098" y="267308"/>
                                        </a:moveTo>
                                        <a:cubicBezTo>
                                          <a:pt x="44202" y="157406"/>
                                          <a:pt x="67983" y="41600"/>
                                          <a:pt x="103563" y="0"/>
                                        </a:cubicBezTo>
                                        <a:lnTo>
                                          <a:pt x="685366" y="5904"/>
                                        </a:lnTo>
                                        <a:cubicBezTo>
                                          <a:pt x="692173" y="33152"/>
                                          <a:pt x="817973" y="1678691"/>
                                          <a:pt x="817973" y="1678691"/>
                                        </a:cubicBezTo>
                                        <a:cubicBezTo>
                                          <a:pt x="817973" y="1678691"/>
                                          <a:pt x="694261" y="1734642"/>
                                          <a:pt x="439938" y="1712207"/>
                                        </a:cubicBezTo>
                                        <a:cubicBezTo>
                                          <a:pt x="438304" y="1712025"/>
                                          <a:pt x="361880" y="642157"/>
                                          <a:pt x="341004" y="377120"/>
                                        </a:cubicBezTo>
                                        <a:cubicBezTo>
                                          <a:pt x="337736" y="335702"/>
                                          <a:pt x="335558" y="383478"/>
                                          <a:pt x="335104" y="439519"/>
                                        </a:cubicBezTo>
                                        <a:cubicBezTo>
                                          <a:pt x="332744" y="735256"/>
                                          <a:pt x="401635" y="1713842"/>
                                          <a:pt x="400364" y="1713842"/>
                                        </a:cubicBezTo>
                                        <a:cubicBezTo>
                                          <a:pt x="198503" y="1716839"/>
                                          <a:pt x="151396" y="1698946"/>
                                          <a:pt x="0" y="1657438"/>
                                        </a:cubicBezTo>
                                        <a:cubicBezTo>
                                          <a:pt x="0" y="1657438"/>
                                          <a:pt x="65532" y="421353"/>
                                          <a:pt x="53098" y="267308"/>
                                        </a:cubicBezTo>
                                        <a:close/>
                                      </a:path>
                                    </a:pathLst>
                                  </a:custGeom>
                                  <a:solidFill>
                                    <a:srgbClr val="2D3842"/>
                                  </a:solidFill>
                                  <a:ln w="8148" cap="flat">
                                    <a:noFill/>
                                    <a:prstDash val="solid"/>
                                    <a:miter/>
                                  </a:ln>
                                </wps:spPr>
                                <wps:bodyPr/>
                              </wps:wsp>
                              <wps:wsp>
                                <wps:cNvPr id="1743471415" name="Forme libre : forme 1743471415"/>
                                <wps:cNvSpPr/>
                                <wps:spPr>
                                  <a:xfrm>
                                    <a:off x="4604280" y="1950024"/>
                                    <a:ext cx="335938" cy="173391"/>
                                  </a:xfrm>
                                  <a:custGeom>
                                    <a:avLst/>
                                    <a:gdLst>
                                      <a:gd name="csX0" fmla="*/ 104397 w 335938"/>
                                      <a:gd name="csY0" fmla="*/ 5904 h 173391"/>
                                      <a:gd name="csX1" fmla="*/ 273583 w 335938"/>
                                      <a:gd name="csY1" fmla="*/ 0 h 173391"/>
                                      <a:gd name="csX2" fmla="*/ 335939 w 335938"/>
                                      <a:gd name="csY2" fmla="*/ 32698 h 173391"/>
                                      <a:gd name="csX3" fmla="*/ 324048 w 335938"/>
                                      <a:gd name="csY3" fmla="*/ 83199 h 173391"/>
                                      <a:gd name="csX4" fmla="*/ 238003 w 335938"/>
                                      <a:gd name="csY4" fmla="*/ 173391 h 173391"/>
                                      <a:gd name="csX5" fmla="*/ 73991 w 335938"/>
                                      <a:gd name="csY5" fmla="*/ 172392 h 173391"/>
                                      <a:gd name="csX6" fmla="*/ 471 w 335938"/>
                                      <a:gd name="csY6" fmla="*/ 50501 h 173391"/>
                                      <a:gd name="csX7" fmla="*/ 104397 w 335938"/>
                                      <a:gd name="csY7" fmla="*/ 5904 h 1733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35938" h="173391">
                                        <a:moveTo>
                                          <a:pt x="104397" y="5904"/>
                                        </a:moveTo>
                                        <a:lnTo>
                                          <a:pt x="273583" y="0"/>
                                        </a:lnTo>
                                        <a:cubicBezTo>
                                          <a:pt x="297364" y="26704"/>
                                          <a:pt x="335939" y="32698"/>
                                          <a:pt x="335939" y="32698"/>
                                        </a:cubicBezTo>
                                        <a:lnTo>
                                          <a:pt x="324048" y="83199"/>
                                        </a:lnTo>
                                        <a:cubicBezTo>
                                          <a:pt x="323594" y="130520"/>
                                          <a:pt x="278303" y="172847"/>
                                          <a:pt x="238003" y="173391"/>
                                        </a:cubicBezTo>
                                        <a:lnTo>
                                          <a:pt x="73991" y="172392"/>
                                        </a:lnTo>
                                        <a:cubicBezTo>
                                          <a:pt x="34962" y="172937"/>
                                          <a:pt x="-4793" y="95915"/>
                                          <a:pt x="471" y="50501"/>
                                        </a:cubicBezTo>
                                        <a:cubicBezTo>
                                          <a:pt x="471" y="50501"/>
                                          <a:pt x="53932" y="47503"/>
                                          <a:pt x="104397" y="5904"/>
                                        </a:cubicBezTo>
                                        <a:close/>
                                      </a:path>
                                    </a:pathLst>
                                  </a:custGeom>
                                  <a:solidFill>
                                    <a:srgbClr val="F3B080"/>
                                  </a:solidFill>
                                  <a:ln w="8148" cap="flat">
                                    <a:noFill/>
                                    <a:prstDash val="solid"/>
                                    <a:miter/>
                                  </a:ln>
                                </wps:spPr>
                                <wps:bodyPr/>
                              </wps:wsp>
                              <wps:wsp>
                                <wps:cNvPr id="320424424" name="Forme libre : forme 320424424"/>
                                <wps:cNvSpPr/>
                                <wps:spPr>
                                  <a:xfrm>
                                    <a:off x="4500916" y="2002704"/>
                                    <a:ext cx="84984" cy="226526"/>
                                  </a:xfrm>
                                  <a:custGeom>
                                    <a:avLst/>
                                    <a:gdLst>
                                      <a:gd name="csX0" fmla="*/ 84956 w 84984"/>
                                      <a:gd name="csY0" fmla="*/ 0 h 226526"/>
                                      <a:gd name="csX1" fmla="*/ 0 w 84984"/>
                                      <a:gd name="csY1" fmla="*/ 226526 h 226526"/>
                                      <a:gd name="csX2" fmla="*/ 0 w 84984"/>
                                      <a:gd name="csY2" fmla="*/ 30518 h 226526"/>
                                      <a:gd name="csX3" fmla="*/ 84956 w 84984"/>
                                      <a:gd name="csY3" fmla="*/ 0 h 226526"/>
                                    </a:gdLst>
                                    <a:ahLst/>
                                    <a:cxnLst>
                                      <a:cxn ang="0">
                                        <a:pos x="csX0" y="csY0"/>
                                      </a:cxn>
                                      <a:cxn ang="0">
                                        <a:pos x="csX1" y="csY1"/>
                                      </a:cxn>
                                      <a:cxn ang="0">
                                        <a:pos x="csX2" y="csY2"/>
                                      </a:cxn>
                                      <a:cxn ang="0">
                                        <a:pos x="csX3" y="csY3"/>
                                      </a:cxn>
                                    </a:cxnLst>
                                    <a:rect l="l" t="t" r="r" b="b"/>
                                    <a:pathLst>
                                      <a:path w="84984" h="226526">
                                        <a:moveTo>
                                          <a:pt x="84956" y="0"/>
                                        </a:moveTo>
                                        <a:cubicBezTo>
                                          <a:pt x="84956" y="0"/>
                                          <a:pt x="89040" y="181929"/>
                                          <a:pt x="0" y="226526"/>
                                        </a:cubicBezTo>
                                        <a:lnTo>
                                          <a:pt x="0" y="30518"/>
                                        </a:lnTo>
                                        <a:cubicBezTo>
                                          <a:pt x="0" y="30518"/>
                                          <a:pt x="38575" y="3815"/>
                                          <a:pt x="84956" y="0"/>
                                        </a:cubicBezTo>
                                        <a:close/>
                                      </a:path>
                                    </a:pathLst>
                                  </a:custGeom>
                                  <a:solidFill>
                                    <a:srgbClr val="57B577"/>
                                  </a:solidFill>
                                  <a:ln w="8148" cap="flat">
                                    <a:noFill/>
                                    <a:prstDash val="solid"/>
                                    <a:miter/>
                                  </a:ln>
                                </wps:spPr>
                                <wps:bodyPr/>
                              </wps:wsp>
                              <wps:wsp>
                                <wps:cNvPr id="1556158264" name="Forme libre : forme 1556158264"/>
                                <wps:cNvSpPr/>
                                <wps:spPr>
                                  <a:xfrm>
                                    <a:off x="4698341" y="1794892"/>
                                    <a:ext cx="66879" cy="19797"/>
                                  </a:xfrm>
                                  <a:custGeom>
                                    <a:avLst/>
                                    <a:gdLst>
                                      <a:gd name="csX0" fmla="*/ 22408 w 66879"/>
                                      <a:gd name="csY0" fmla="*/ 19798 h 19797"/>
                                      <a:gd name="csX1" fmla="*/ 2258 w 66879"/>
                                      <a:gd name="csY1" fmla="*/ 17164 h 19797"/>
                                      <a:gd name="csX2" fmla="*/ 79 w 66879"/>
                                      <a:gd name="csY2" fmla="*/ 13531 h 19797"/>
                                      <a:gd name="csX3" fmla="*/ 3710 w 66879"/>
                                      <a:gd name="csY3" fmla="*/ 11351 h 19797"/>
                                      <a:gd name="csX4" fmla="*/ 61981 w 66879"/>
                                      <a:gd name="csY4" fmla="*/ 724 h 19797"/>
                                      <a:gd name="csX5" fmla="*/ 66156 w 66879"/>
                                      <a:gd name="csY5" fmla="*/ 996 h 19797"/>
                                      <a:gd name="csX6" fmla="*/ 65884 w 66879"/>
                                      <a:gd name="csY6" fmla="*/ 5174 h 19797"/>
                                      <a:gd name="csX7" fmla="*/ 22408 w 66879"/>
                                      <a:gd name="csY7" fmla="*/ 19707 h 197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6879" h="19797">
                                        <a:moveTo>
                                          <a:pt x="22408" y="19798"/>
                                        </a:moveTo>
                                        <a:cubicBezTo>
                                          <a:pt x="16236" y="19798"/>
                                          <a:pt x="9519" y="19071"/>
                                          <a:pt x="2258" y="17164"/>
                                        </a:cubicBezTo>
                                        <a:cubicBezTo>
                                          <a:pt x="624" y="16800"/>
                                          <a:pt x="-284" y="15165"/>
                                          <a:pt x="79" y="13531"/>
                                        </a:cubicBezTo>
                                        <a:cubicBezTo>
                                          <a:pt x="442" y="11896"/>
                                          <a:pt x="2076" y="10987"/>
                                          <a:pt x="3710" y="11351"/>
                                        </a:cubicBezTo>
                                        <a:cubicBezTo>
                                          <a:pt x="38836" y="20343"/>
                                          <a:pt x="61709" y="905"/>
                                          <a:pt x="61981" y="724"/>
                                        </a:cubicBezTo>
                                        <a:cubicBezTo>
                                          <a:pt x="63252" y="-366"/>
                                          <a:pt x="65067" y="-185"/>
                                          <a:pt x="66156" y="996"/>
                                        </a:cubicBezTo>
                                        <a:cubicBezTo>
                                          <a:pt x="67245" y="2268"/>
                                          <a:pt x="67064" y="4084"/>
                                          <a:pt x="65884" y="5174"/>
                                        </a:cubicBezTo>
                                        <a:cubicBezTo>
                                          <a:pt x="65067" y="5901"/>
                                          <a:pt x="48911" y="19707"/>
                                          <a:pt x="22408" y="19707"/>
                                        </a:cubicBezTo>
                                        <a:close/>
                                      </a:path>
                                    </a:pathLst>
                                  </a:custGeom>
                                  <a:solidFill>
                                    <a:srgbClr val="3D4D5C"/>
                                  </a:solidFill>
                                  <a:ln w="8148" cap="flat">
                                    <a:noFill/>
                                    <a:prstDash val="solid"/>
                                    <a:miter/>
                                  </a:ln>
                                </wps:spPr>
                                <wps:bodyPr/>
                              </wps:wsp>
                              <wps:wsp>
                                <wps:cNvPr id="600824102" name="Forme libre : forme 600824102"/>
                                <wps:cNvSpPr/>
                                <wps:spPr>
                                  <a:xfrm>
                                    <a:off x="4594236" y="1970823"/>
                                    <a:ext cx="373120" cy="214082"/>
                                  </a:xfrm>
                                  <a:custGeom>
                                    <a:avLst/>
                                    <a:gdLst>
                                      <a:gd name="csX0" fmla="*/ 316211 w 373120"/>
                                      <a:gd name="csY0" fmla="*/ 0 h 214082"/>
                                      <a:gd name="csX1" fmla="*/ 136224 w 373120"/>
                                      <a:gd name="csY1" fmla="*/ 143691 h 214082"/>
                                      <a:gd name="csX2" fmla="*/ 75775 w 373120"/>
                                      <a:gd name="csY2" fmla="*/ 5904 h 214082"/>
                                      <a:gd name="csX3" fmla="*/ 2164 w 373120"/>
                                      <a:gd name="csY3" fmla="*/ 30337 h 214082"/>
                                      <a:gd name="csX4" fmla="*/ 34931 w 373120"/>
                                      <a:gd name="csY4" fmla="*/ 214083 h 214082"/>
                                      <a:gd name="csX5" fmla="*/ 373121 w 373120"/>
                                      <a:gd name="csY5" fmla="*/ 207634 h 214082"/>
                                      <a:gd name="csX6" fmla="*/ 360776 w 373120"/>
                                      <a:gd name="csY6" fmla="*/ 8538 h 214082"/>
                                      <a:gd name="csX7" fmla="*/ 316211 w 373120"/>
                                      <a:gd name="csY7" fmla="*/ 0 h 2140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73120" h="214082">
                                        <a:moveTo>
                                          <a:pt x="316211" y="0"/>
                                        </a:moveTo>
                                        <a:lnTo>
                                          <a:pt x="136224" y="143691"/>
                                        </a:lnTo>
                                        <a:lnTo>
                                          <a:pt x="75775" y="5904"/>
                                        </a:lnTo>
                                        <a:cubicBezTo>
                                          <a:pt x="75775" y="5904"/>
                                          <a:pt x="14599" y="28066"/>
                                          <a:pt x="2164" y="30337"/>
                                        </a:cubicBezTo>
                                        <a:cubicBezTo>
                                          <a:pt x="-10270" y="32607"/>
                                          <a:pt x="34931" y="214083"/>
                                          <a:pt x="34931" y="214083"/>
                                        </a:cubicBezTo>
                                        <a:lnTo>
                                          <a:pt x="373121" y="207634"/>
                                        </a:lnTo>
                                        <a:lnTo>
                                          <a:pt x="360776" y="8538"/>
                                        </a:lnTo>
                                        <a:cubicBezTo>
                                          <a:pt x="360776" y="8538"/>
                                          <a:pt x="334001" y="10264"/>
                                          <a:pt x="316211" y="0"/>
                                        </a:cubicBezTo>
                                        <a:close/>
                                      </a:path>
                                    </a:pathLst>
                                  </a:custGeom>
                                  <a:solidFill>
                                    <a:srgbClr val="F1F1F0"/>
                                  </a:solidFill>
                                  <a:ln w="8148" cap="flat">
                                    <a:noFill/>
                                    <a:prstDash val="solid"/>
                                    <a:miter/>
                                  </a:ln>
                                </wps:spPr>
                                <wps:bodyPr/>
                              </wps:wsp>
                              <wps:wsp>
                                <wps:cNvPr id="44528881" name="Forme libre : forme 44528881"/>
                                <wps:cNvSpPr/>
                                <wps:spPr>
                                  <a:xfrm>
                                    <a:off x="4927355" y="1976546"/>
                                    <a:ext cx="313649" cy="944615"/>
                                  </a:xfrm>
                                  <a:custGeom>
                                    <a:avLst/>
                                    <a:gdLst>
                                      <a:gd name="csX0" fmla="*/ 3877 w 313649"/>
                                      <a:gd name="csY0" fmla="*/ 182 h 944615"/>
                                      <a:gd name="csX1" fmla="*/ 143564 w 313649"/>
                                      <a:gd name="csY1" fmla="*/ 14351 h 944615"/>
                                      <a:gd name="csX2" fmla="*/ 300678 w 313649"/>
                                      <a:gd name="csY2" fmla="*/ 214173 h 944615"/>
                                      <a:gd name="csX3" fmla="*/ 188130 w 313649"/>
                                      <a:gd name="csY3" fmla="*/ 338063 h 944615"/>
                                      <a:gd name="csX4" fmla="*/ 276989 w 313649"/>
                                      <a:gd name="csY4" fmla="*/ 855513 h 944615"/>
                                      <a:gd name="csX5" fmla="*/ 164168 w 313649"/>
                                      <a:gd name="csY5" fmla="*/ 944616 h 944615"/>
                                      <a:gd name="csX6" fmla="*/ 131765 w 313649"/>
                                      <a:gd name="csY6" fmla="*/ 753876 h 944615"/>
                                      <a:gd name="csX7" fmla="*/ 131492 w 313649"/>
                                      <a:gd name="csY7" fmla="*/ 754512 h 944615"/>
                                      <a:gd name="csX8" fmla="*/ 15767 w 313649"/>
                                      <a:gd name="csY8" fmla="*/ 409909 h 944615"/>
                                      <a:gd name="csX9" fmla="*/ 3877 w 313649"/>
                                      <a:gd name="csY9" fmla="*/ 0 h 9446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313649" h="944615">
                                        <a:moveTo>
                                          <a:pt x="3877" y="182"/>
                                        </a:moveTo>
                                        <a:cubicBezTo>
                                          <a:pt x="3877" y="182"/>
                                          <a:pt x="114610" y="-1726"/>
                                          <a:pt x="143564" y="14351"/>
                                        </a:cubicBezTo>
                                        <a:cubicBezTo>
                                          <a:pt x="170249" y="29247"/>
                                          <a:pt x="229609" y="52953"/>
                                          <a:pt x="300678" y="214173"/>
                                        </a:cubicBezTo>
                                        <a:cubicBezTo>
                                          <a:pt x="347513" y="320624"/>
                                          <a:pt x="257656" y="336519"/>
                                          <a:pt x="188130" y="338063"/>
                                        </a:cubicBezTo>
                                        <a:lnTo>
                                          <a:pt x="276989" y="855513"/>
                                        </a:lnTo>
                                        <a:cubicBezTo>
                                          <a:pt x="241409" y="923816"/>
                                          <a:pt x="164168" y="944616"/>
                                          <a:pt x="164168" y="944616"/>
                                        </a:cubicBezTo>
                                        <a:lnTo>
                                          <a:pt x="131765" y="753876"/>
                                        </a:lnTo>
                                        <a:lnTo>
                                          <a:pt x="131492" y="754512"/>
                                        </a:lnTo>
                                        <a:cubicBezTo>
                                          <a:pt x="136757" y="774040"/>
                                          <a:pt x="48897" y="540066"/>
                                          <a:pt x="15767" y="409909"/>
                                        </a:cubicBezTo>
                                        <a:cubicBezTo>
                                          <a:pt x="-10373" y="307182"/>
                                          <a:pt x="3877" y="0"/>
                                          <a:pt x="3877" y="0"/>
                                        </a:cubicBezTo>
                                        <a:close/>
                                      </a:path>
                                    </a:pathLst>
                                  </a:custGeom>
                                  <a:solidFill>
                                    <a:srgbClr val="57B577"/>
                                  </a:solidFill>
                                  <a:ln w="8148" cap="flat">
                                    <a:noFill/>
                                    <a:prstDash val="solid"/>
                                    <a:miter/>
                                  </a:ln>
                                </wps:spPr>
                                <wps:bodyPr/>
                              </wps:wsp>
                              <wps:wsp>
                                <wps:cNvPr id="481121878" name="Forme libre : forme 481121878"/>
                                <wps:cNvSpPr/>
                                <wps:spPr>
                                  <a:xfrm>
                                    <a:off x="4860163" y="1795137"/>
                                    <a:ext cx="41322" cy="120371"/>
                                  </a:xfrm>
                                  <a:custGeom>
                                    <a:avLst/>
                                    <a:gdLst>
                                      <a:gd name="csX0" fmla="*/ 9803 w 41322"/>
                                      <a:gd name="csY0" fmla="*/ 120372 h 120371"/>
                                      <a:gd name="csX1" fmla="*/ 7352 w 41322"/>
                                      <a:gd name="csY1" fmla="*/ 119100 h 120371"/>
                                      <a:gd name="csX2" fmla="*/ 35943 w 41322"/>
                                      <a:gd name="csY2" fmla="*/ 1296 h 120371"/>
                                      <a:gd name="csX3" fmla="*/ 40027 w 41322"/>
                                      <a:gd name="csY3" fmla="*/ 569 h 120371"/>
                                      <a:gd name="csX4" fmla="*/ 40754 w 41322"/>
                                      <a:gd name="csY4" fmla="*/ 4656 h 120371"/>
                                      <a:gd name="csX5" fmla="*/ 12163 w 41322"/>
                                      <a:gd name="csY5" fmla="*/ 115649 h 120371"/>
                                      <a:gd name="csX6" fmla="*/ 11437 w 41322"/>
                                      <a:gd name="csY6" fmla="*/ 119827 h 120371"/>
                                      <a:gd name="csX7" fmla="*/ 9712 w 41322"/>
                                      <a:gd name="csY7" fmla="*/ 120372 h 1203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1322" h="120371">
                                        <a:moveTo>
                                          <a:pt x="9803" y="120372"/>
                                        </a:moveTo>
                                        <a:cubicBezTo>
                                          <a:pt x="8895" y="120372"/>
                                          <a:pt x="7987" y="119917"/>
                                          <a:pt x="7352" y="119100"/>
                                        </a:cubicBezTo>
                                        <a:cubicBezTo>
                                          <a:pt x="-18970" y="81588"/>
                                          <a:pt x="33674" y="4565"/>
                                          <a:pt x="35943" y="1296"/>
                                        </a:cubicBezTo>
                                        <a:cubicBezTo>
                                          <a:pt x="36851" y="-67"/>
                                          <a:pt x="38757" y="-430"/>
                                          <a:pt x="40027" y="569"/>
                                        </a:cubicBezTo>
                                        <a:cubicBezTo>
                                          <a:pt x="41389" y="1477"/>
                                          <a:pt x="41752" y="3385"/>
                                          <a:pt x="40754" y="4656"/>
                                        </a:cubicBezTo>
                                        <a:cubicBezTo>
                                          <a:pt x="40209" y="5383"/>
                                          <a:pt x="-11799" y="81588"/>
                                          <a:pt x="12163" y="115649"/>
                                        </a:cubicBezTo>
                                        <a:cubicBezTo>
                                          <a:pt x="13070" y="117011"/>
                                          <a:pt x="12798" y="118828"/>
                                          <a:pt x="11437" y="119827"/>
                                        </a:cubicBezTo>
                                        <a:cubicBezTo>
                                          <a:pt x="10892" y="120190"/>
                                          <a:pt x="10347" y="120372"/>
                                          <a:pt x="9712" y="120372"/>
                                        </a:cubicBezTo>
                                        <a:close/>
                                      </a:path>
                                    </a:pathLst>
                                  </a:custGeom>
                                  <a:solidFill>
                                    <a:srgbClr val="25303B"/>
                                  </a:solidFill>
                                  <a:ln w="8148" cap="flat">
                                    <a:noFill/>
                                    <a:prstDash val="solid"/>
                                    <a:miter/>
                                  </a:ln>
                                </wps:spPr>
                                <wps:bodyPr/>
                              </wps:wsp>
                              <wps:wsp>
                                <wps:cNvPr id="1631623665" name="Forme libre : forme 1631623665"/>
                                <wps:cNvSpPr/>
                                <wps:spPr>
                                  <a:xfrm>
                                    <a:off x="4507864" y="2119148"/>
                                    <a:ext cx="17551" cy="102271"/>
                                  </a:xfrm>
                                  <a:custGeom>
                                    <a:avLst/>
                                    <a:gdLst>
                                      <a:gd name="csX0" fmla="*/ 2945 w 17551"/>
                                      <a:gd name="csY0" fmla="*/ 102271 h 102271"/>
                                      <a:gd name="csX1" fmla="*/ 1493 w 17551"/>
                                      <a:gd name="csY1" fmla="*/ 101908 h 102271"/>
                                      <a:gd name="csX2" fmla="*/ 403 w 17551"/>
                                      <a:gd name="csY2" fmla="*/ 97820 h 102271"/>
                                      <a:gd name="csX3" fmla="*/ 3671 w 17551"/>
                                      <a:gd name="csY3" fmla="*/ 3995 h 102271"/>
                                      <a:gd name="csX4" fmla="*/ 5395 w 17551"/>
                                      <a:gd name="csY4" fmla="*/ 180 h 102271"/>
                                      <a:gd name="csX5" fmla="*/ 9208 w 17551"/>
                                      <a:gd name="csY5" fmla="*/ 1906 h 102271"/>
                                      <a:gd name="csX6" fmla="*/ 5577 w 17551"/>
                                      <a:gd name="csY6" fmla="*/ 100818 h 102271"/>
                                      <a:gd name="csX7" fmla="*/ 3036 w 17551"/>
                                      <a:gd name="csY7" fmla="*/ 102271 h 1022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7551" h="102271">
                                        <a:moveTo>
                                          <a:pt x="2945" y="102271"/>
                                        </a:moveTo>
                                        <a:cubicBezTo>
                                          <a:pt x="2491" y="102271"/>
                                          <a:pt x="1946" y="102180"/>
                                          <a:pt x="1493" y="101908"/>
                                        </a:cubicBezTo>
                                        <a:cubicBezTo>
                                          <a:pt x="40" y="101090"/>
                                          <a:pt x="-413" y="99274"/>
                                          <a:pt x="403" y="97820"/>
                                        </a:cubicBezTo>
                                        <a:cubicBezTo>
                                          <a:pt x="23185" y="57947"/>
                                          <a:pt x="3853" y="4540"/>
                                          <a:pt x="3671" y="3995"/>
                                        </a:cubicBezTo>
                                        <a:cubicBezTo>
                                          <a:pt x="3126" y="2451"/>
                                          <a:pt x="3853" y="725"/>
                                          <a:pt x="5395" y="180"/>
                                        </a:cubicBezTo>
                                        <a:cubicBezTo>
                                          <a:pt x="6938" y="-365"/>
                                          <a:pt x="8663" y="362"/>
                                          <a:pt x="9208" y="1906"/>
                                        </a:cubicBezTo>
                                        <a:cubicBezTo>
                                          <a:pt x="10024" y="4176"/>
                                          <a:pt x="29721" y="58492"/>
                                          <a:pt x="5577" y="100818"/>
                                        </a:cubicBezTo>
                                        <a:cubicBezTo>
                                          <a:pt x="5033" y="101817"/>
                                          <a:pt x="4034" y="102271"/>
                                          <a:pt x="3036" y="102271"/>
                                        </a:cubicBezTo>
                                        <a:close/>
                                      </a:path>
                                    </a:pathLst>
                                  </a:custGeom>
                                  <a:solidFill>
                                    <a:srgbClr val="007E44"/>
                                  </a:solidFill>
                                  <a:ln w="8148" cap="flat">
                                    <a:noFill/>
                                    <a:prstDash val="solid"/>
                                    <a:miter/>
                                  </a:ln>
                                </wps:spPr>
                                <wps:bodyPr/>
                              </wps:wsp>
                              <wps:wsp>
                                <wps:cNvPr id="2074495845" name="Forme libre : forme 2074495845"/>
                                <wps:cNvSpPr/>
                                <wps:spPr>
                                  <a:xfrm>
                                    <a:off x="5034294" y="2269699"/>
                                    <a:ext cx="27776" cy="72431"/>
                                  </a:xfrm>
                                  <a:custGeom>
                                    <a:avLst/>
                                    <a:gdLst>
                                      <a:gd name="csX0" fmla="*/ 4676 w 27776"/>
                                      <a:gd name="csY0" fmla="*/ 72431 h 72431"/>
                                      <a:gd name="csX1" fmla="*/ 1772 w 27776"/>
                                      <a:gd name="csY1" fmla="*/ 69979 h 72431"/>
                                      <a:gd name="csX2" fmla="*/ 23193 w 27776"/>
                                      <a:gd name="csY2" fmla="*/ 495 h 72431"/>
                                      <a:gd name="csX3" fmla="*/ 27277 w 27776"/>
                                      <a:gd name="csY3" fmla="*/ 1404 h 72431"/>
                                      <a:gd name="csX4" fmla="*/ 26460 w 27776"/>
                                      <a:gd name="csY4" fmla="*/ 5491 h 72431"/>
                                      <a:gd name="csX5" fmla="*/ 26460 w 27776"/>
                                      <a:gd name="csY5" fmla="*/ 5491 h 72431"/>
                                      <a:gd name="csX6" fmla="*/ 7672 w 27776"/>
                                      <a:gd name="csY6" fmla="*/ 68889 h 72431"/>
                                      <a:gd name="csX7" fmla="*/ 5312 w 27776"/>
                                      <a:gd name="csY7" fmla="*/ 72341 h 72431"/>
                                      <a:gd name="csX8" fmla="*/ 4767 w 27776"/>
                                      <a:gd name="csY8" fmla="*/ 72341 h 724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7776" h="72431">
                                        <a:moveTo>
                                          <a:pt x="4676" y="72431"/>
                                        </a:moveTo>
                                        <a:cubicBezTo>
                                          <a:pt x="3315" y="72431"/>
                                          <a:pt x="2044" y="71432"/>
                                          <a:pt x="1772" y="69979"/>
                                        </a:cubicBezTo>
                                        <a:cubicBezTo>
                                          <a:pt x="-7395" y="21022"/>
                                          <a:pt x="21922" y="1313"/>
                                          <a:pt x="23193" y="495"/>
                                        </a:cubicBezTo>
                                        <a:cubicBezTo>
                                          <a:pt x="24554" y="-413"/>
                                          <a:pt x="26369" y="-50"/>
                                          <a:pt x="27277" y="1404"/>
                                        </a:cubicBezTo>
                                        <a:cubicBezTo>
                                          <a:pt x="28185" y="2766"/>
                                          <a:pt x="27822" y="4582"/>
                                          <a:pt x="26460" y="5491"/>
                                        </a:cubicBezTo>
                                        <a:lnTo>
                                          <a:pt x="26460" y="5491"/>
                                        </a:lnTo>
                                        <a:cubicBezTo>
                                          <a:pt x="25371" y="6217"/>
                                          <a:pt x="-769" y="24020"/>
                                          <a:pt x="7672" y="68889"/>
                                        </a:cubicBezTo>
                                        <a:cubicBezTo>
                                          <a:pt x="7944" y="70524"/>
                                          <a:pt x="6945" y="72068"/>
                                          <a:pt x="5312" y="72341"/>
                                        </a:cubicBezTo>
                                        <a:cubicBezTo>
                                          <a:pt x="5131" y="72341"/>
                                          <a:pt x="4949" y="72341"/>
                                          <a:pt x="4767" y="72341"/>
                                        </a:cubicBezTo>
                                        <a:close/>
                                      </a:path>
                                    </a:pathLst>
                                  </a:custGeom>
                                  <a:solidFill>
                                    <a:srgbClr val="007E44"/>
                                  </a:solidFill>
                                  <a:ln w="8148" cap="flat">
                                    <a:noFill/>
                                    <a:prstDash val="solid"/>
                                    <a:miter/>
                                  </a:ln>
                                </wps:spPr>
                                <wps:bodyPr/>
                              </wps:wsp>
                              <wps:wsp>
                                <wps:cNvPr id="1292686721" name="Forme libre : forme 1292686721"/>
                                <wps:cNvSpPr/>
                                <wps:spPr>
                                  <a:xfrm>
                                    <a:off x="4546178" y="2488062"/>
                                    <a:ext cx="70129" cy="135817"/>
                                  </a:xfrm>
                                  <a:custGeom>
                                    <a:avLst/>
                                    <a:gdLst>
                                      <a:gd name="csX0" fmla="*/ 67105 w 70129"/>
                                      <a:gd name="csY0" fmla="*/ 135818 h 135817"/>
                                      <a:gd name="csX1" fmla="*/ 64472 w 70129"/>
                                      <a:gd name="csY1" fmla="*/ 134183 h 135817"/>
                                      <a:gd name="csX2" fmla="*/ 302 w 70129"/>
                                      <a:gd name="csY2" fmla="*/ 4298 h 135817"/>
                                      <a:gd name="csX3" fmla="*/ 1663 w 70129"/>
                                      <a:gd name="csY3" fmla="*/ 302 h 135817"/>
                                      <a:gd name="csX4" fmla="*/ 5657 w 70129"/>
                                      <a:gd name="csY4" fmla="*/ 1664 h 135817"/>
                                      <a:gd name="csX5" fmla="*/ 69828 w 70129"/>
                                      <a:gd name="csY5" fmla="*/ 131549 h 135817"/>
                                      <a:gd name="csX6" fmla="*/ 68466 w 70129"/>
                                      <a:gd name="csY6" fmla="*/ 135545 h 135817"/>
                                      <a:gd name="csX7" fmla="*/ 67195 w 70129"/>
                                      <a:gd name="csY7" fmla="*/ 135818 h 1358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0129" h="135817">
                                        <a:moveTo>
                                          <a:pt x="67105" y="135818"/>
                                        </a:moveTo>
                                        <a:cubicBezTo>
                                          <a:pt x="66016" y="135818"/>
                                          <a:pt x="64926" y="135182"/>
                                          <a:pt x="64472" y="134183"/>
                                        </a:cubicBezTo>
                                        <a:lnTo>
                                          <a:pt x="302" y="4298"/>
                                        </a:lnTo>
                                        <a:cubicBezTo>
                                          <a:pt x="-424" y="2845"/>
                                          <a:pt x="211" y="1029"/>
                                          <a:pt x="1663" y="302"/>
                                        </a:cubicBezTo>
                                        <a:cubicBezTo>
                                          <a:pt x="3115" y="-425"/>
                                          <a:pt x="4931" y="211"/>
                                          <a:pt x="5657" y="1664"/>
                                        </a:cubicBezTo>
                                        <a:lnTo>
                                          <a:pt x="69828" y="131549"/>
                                        </a:lnTo>
                                        <a:cubicBezTo>
                                          <a:pt x="70554" y="133002"/>
                                          <a:pt x="69918" y="134819"/>
                                          <a:pt x="68466" y="135545"/>
                                        </a:cubicBezTo>
                                        <a:cubicBezTo>
                                          <a:pt x="68012" y="135727"/>
                                          <a:pt x="67558" y="135818"/>
                                          <a:pt x="67195" y="135818"/>
                                        </a:cubicBezTo>
                                        <a:close/>
                                      </a:path>
                                    </a:pathLst>
                                  </a:custGeom>
                                  <a:solidFill>
                                    <a:srgbClr val="C5C3C4"/>
                                  </a:solidFill>
                                  <a:ln w="8148" cap="flat">
                                    <a:noFill/>
                                    <a:prstDash val="solid"/>
                                    <a:miter/>
                                  </a:ln>
                                </wps:spPr>
                                <wps:bodyPr/>
                              </wps:wsp>
                              <wps:wsp>
                                <wps:cNvPr id="424881147" name="Forme libre : forme 424881147"/>
                                <wps:cNvSpPr/>
                                <wps:spPr>
                                  <a:xfrm>
                                    <a:off x="4633342" y="1976727"/>
                                    <a:ext cx="98479" cy="139240"/>
                                  </a:xfrm>
                                  <a:custGeom>
                                    <a:avLst/>
                                    <a:gdLst>
                                      <a:gd name="csX0" fmla="*/ 36669 w 98479"/>
                                      <a:gd name="csY0" fmla="*/ 0 h 139240"/>
                                      <a:gd name="csX1" fmla="*/ 98480 w 98479"/>
                                      <a:gd name="csY1" fmla="*/ 96641 h 139240"/>
                                      <a:gd name="csX2" fmla="*/ 48287 w 98479"/>
                                      <a:gd name="csY2" fmla="*/ 139240 h 139240"/>
                                      <a:gd name="csX3" fmla="*/ 0 w 98479"/>
                                      <a:gd name="csY3" fmla="*/ 6721 h 139240"/>
                                      <a:gd name="csX4" fmla="*/ 36669 w 98479"/>
                                      <a:gd name="csY4" fmla="*/ 0 h 139240"/>
                                    </a:gdLst>
                                    <a:ahLst/>
                                    <a:cxnLst>
                                      <a:cxn ang="0">
                                        <a:pos x="csX0" y="csY0"/>
                                      </a:cxn>
                                      <a:cxn ang="0">
                                        <a:pos x="csX1" y="csY1"/>
                                      </a:cxn>
                                      <a:cxn ang="0">
                                        <a:pos x="csX2" y="csY2"/>
                                      </a:cxn>
                                      <a:cxn ang="0">
                                        <a:pos x="csX3" y="csY3"/>
                                      </a:cxn>
                                      <a:cxn ang="0">
                                        <a:pos x="csX4" y="csY4"/>
                                      </a:cxn>
                                    </a:cxnLst>
                                    <a:rect l="l" t="t" r="r" b="b"/>
                                    <a:pathLst>
                                      <a:path w="98479" h="139240">
                                        <a:moveTo>
                                          <a:pt x="36669" y="0"/>
                                        </a:moveTo>
                                        <a:lnTo>
                                          <a:pt x="98480" y="96641"/>
                                        </a:lnTo>
                                        <a:lnTo>
                                          <a:pt x="48287" y="139240"/>
                                        </a:lnTo>
                                        <a:lnTo>
                                          <a:pt x="0" y="6721"/>
                                        </a:lnTo>
                                        <a:lnTo>
                                          <a:pt x="36669" y="0"/>
                                        </a:lnTo>
                                        <a:close/>
                                      </a:path>
                                    </a:pathLst>
                                  </a:custGeom>
                                  <a:solidFill>
                                    <a:srgbClr val="C5C3C4"/>
                                  </a:solidFill>
                                  <a:ln w="8148" cap="flat">
                                    <a:noFill/>
                                    <a:prstDash val="solid"/>
                                    <a:miter/>
                                  </a:ln>
                                </wps:spPr>
                                <wps:bodyPr/>
                              </wps:wsp>
                              <wps:wsp>
                                <wps:cNvPr id="477673517" name="Forme libre : forme 477673517"/>
                                <wps:cNvSpPr/>
                                <wps:spPr>
                                  <a:xfrm>
                                    <a:off x="4742895" y="1967009"/>
                                    <a:ext cx="177354" cy="155044"/>
                                  </a:xfrm>
                                  <a:custGeom>
                                    <a:avLst/>
                                    <a:gdLst>
                                      <a:gd name="csX0" fmla="*/ 0 w 177354"/>
                                      <a:gd name="csY0" fmla="*/ 106451 h 155044"/>
                                      <a:gd name="csX1" fmla="*/ 155662 w 177354"/>
                                      <a:gd name="csY1" fmla="*/ 0 h 155044"/>
                                      <a:gd name="csX2" fmla="*/ 177355 w 177354"/>
                                      <a:gd name="csY2" fmla="*/ 39874 h 155044"/>
                                      <a:gd name="csX3" fmla="*/ 32131 w 177354"/>
                                      <a:gd name="csY3" fmla="*/ 155044 h 155044"/>
                                      <a:gd name="csX4" fmla="*/ 0 w 177354"/>
                                      <a:gd name="csY4" fmla="*/ 106451 h 155044"/>
                                    </a:gdLst>
                                    <a:ahLst/>
                                    <a:cxnLst>
                                      <a:cxn ang="0">
                                        <a:pos x="csX0" y="csY0"/>
                                      </a:cxn>
                                      <a:cxn ang="0">
                                        <a:pos x="csX1" y="csY1"/>
                                      </a:cxn>
                                      <a:cxn ang="0">
                                        <a:pos x="csX2" y="csY2"/>
                                      </a:cxn>
                                      <a:cxn ang="0">
                                        <a:pos x="csX3" y="csY3"/>
                                      </a:cxn>
                                      <a:cxn ang="0">
                                        <a:pos x="csX4" y="csY4"/>
                                      </a:cxn>
                                    </a:cxnLst>
                                    <a:rect l="l" t="t" r="r" b="b"/>
                                    <a:pathLst>
                                      <a:path w="177354" h="155044">
                                        <a:moveTo>
                                          <a:pt x="0" y="106451"/>
                                        </a:moveTo>
                                        <a:lnTo>
                                          <a:pt x="155662" y="0"/>
                                        </a:lnTo>
                                        <a:lnTo>
                                          <a:pt x="177355" y="39874"/>
                                        </a:lnTo>
                                        <a:lnTo>
                                          <a:pt x="32131" y="155044"/>
                                        </a:lnTo>
                                        <a:lnTo>
                                          <a:pt x="0" y="106451"/>
                                        </a:lnTo>
                                        <a:close/>
                                      </a:path>
                                    </a:pathLst>
                                  </a:custGeom>
                                  <a:solidFill>
                                    <a:srgbClr val="C5C3C4"/>
                                  </a:solidFill>
                                  <a:ln w="8148" cap="flat">
                                    <a:noFill/>
                                    <a:prstDash val="solid"/>
                                    <a:miter/>
                                  </a:ln>
                                </wps:spPr>
                                <wps:bodyPr/>
                              </wps:wsp>
                              <wps:wsp>
                                <wps:cNvPr id="1200069900" name="Forme libre : forme 1200069900"/>
                                <wps:cNvSpPr/>
                                <wps:spPr>
                                  <a:xfrm>
                                    <a:off x="4703277" y="2111654"/>
                                    <a:ext cx="30132" cy="135106"/>
                                  </a:xfrm>
                                  <a:custGeom>
                                    <a:avLst/>
                                    <a:gdLst>
                                      <a:gd name="csX0" fmla="*/ 2949 w 30132"/>
                                      <a:gd name="csY0" fmla="*/ 135016 h 135106"/>
                                      <a:gd name="csX1" fmla="*/ 2405 w 30132"/>
                                      <a:gd name="csY1" fmla="*/ 135016 h 135106"/>
                                      <a:gd name="csX2" fmla="*/ 45 w 30132"/>
                                      <a:gd name="csY2" fmla="*/ 131564 h 135106"/>
                                      <a:gd name="csX3" fmla="*/ 24279 w 30132"/>
                                      <a:gd name="csY3" fmla="*/ 2406 h 135106"/>
                                      <a:gd name="csX4" fmla="*/ 27728 w 30132"/>
                                      <a:gd name="csY4" fmla="*/ 45 h 135106"/>
                                      <a:gd name="csX5" fmla="*/ 30088 w 30132"/>
                                      <a:gd name="csY5" fmla="*/ 3496 h 135106"/>
                                      <a:gd name="csX6" fmla="*/ 5854 w 30132"/>
                                      <a:gd name="csY6" fmla="*/ 132654 h 135106"/>
                                      <a:gd name="csX7" fmla="*/ 2949 w 30132"/>
                                      <a:gd name="csY7" fmla="*/ 135106 h 1351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132" h="135106">
                                        <a:moveTo>
                                          <a:pt x="2949" y="135016"/>
                                        </a:moveTo>
                                        <a:cubicBezTo>
                                          <a:pt x="2949" y="135016"/>
                                          <a:pt x="2586" y="135016"/>
                                          <a:pt x="2405" y="135016"/>
                                        </a:cubicBezTo>
                                        <a:cubicBezTo>
                                          <a:pt x="771" y="134743"/>
                                          <a:pt x="-228" y="133199"/>
                                          <a:pt x="45" y="131564"/>
                                        </a:cubicBezTo>
                                        <a:lnTo>
                                          <a:pt x="24279" y="2406"/>
                                        </a:lnTo>
                                        <a:cubicBezTo>
                                          <a:pt x="24551" y="771"/>
                                          <a:pt x="26094" y="-228"/>
                                          <a:pt x="27728" y="45"/>
                                        </a:cubicBezTo>
                                        <a:cubicBezTo>
                                          <a:pt x="29362" y="317"/>
                                          <a:pt x="30360" y="1861"/>
                                          <a:pt x="30088" y="3496"/>
                                        </a:cubicBezTo>
                                        <a:lnTo>
                                          <a:pt x="5854" y="132654"/>
                                        </a:lnTo>
                                        <a:cubicBezTo>
                                          <a:pt x="5581" y="134107"/>
                                          <a:pt x="4311" y="135106"/>
                                          <a:pt x="2949" y="135106"/>
                                        </a:cubicBezTo>
                                        <a:close/>
                                      </a:path>
                                    </a:pathLst>
                                  </a:custGeom>
                                  <a:solidFill>
                                    <a:srgbClr val="C5C3C4"/>
                                  </a:solidFill>
                                  <a:ln w="8148" cap="flat">
                                    <a:noFill/>
                                    <a:prstDash val="solid"/>
                                    <a:miter/>
                                  </a:ln>
                                </wps:spPr>
                                <wps:bodyPr/>
                              </wps:wsp>
                              <wps:wsp>
                                <wps:cNvPr id="1234072577" name="Forme libre : forme 1234072577"/>
                                <wps:cNvSpPr/>
                                <wps:spPr>
                                  <a:xfrm>
                                    <a:off x="4675123" y="2420181"/>
                                    <a:ext cx="145471" cy="65367"/>
                                  </a:xfrm>
                                  <a:custGeom>
                                    <a:avLst/>
                                    <a:gdLst>
                                      <a:gd name="csX0" fmla="*/ 131852 w 145471"/>
                                      <a:gd name="csY0" fmla="*/ 65367 h 65367"/>
                                      <a:gd name="csX1" fmla="*/ 606 w 145471"/>
                                      <a:gd name="csY1" fmla="*/ 4785 h 65367"/>
                                      <a:gd name="csX2" fmla="*/ 1151 w 145471"/>
                                      <a:gd name="csY2" fmla="*/ 606 h 65367"/>
                                      <a:gd name="csX3" fmla="*/ 5326 w 145471"/>
                                      <a:gd name="csY3" fmla="*/ 1151 h 65367"/>
                                      <a:gd name="csX4" fmla="*/ 142290 w 145471"/>
                                      <a:gd name="csY4" fmla="*/ 59009 h 65367"/>
                                      <a:gd name="csX5" fmla="*/ 145467 w 145471"/>
                                      <a:gd name="csY5" fmla="*/ 61825 h 65367"/>
                                      <a:gd name="csX6" fmla="*/ 142653 w 145471"/>
                                      <a:gd name="csY6" fmla="*/ 65004 h 65367"/>
                                      <a:gd name="csX7" fmla="*/ 131852 w 145471"/>
                                      <a:gd name="csY7" fmla="*/ 65367 h 653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45471" h="65367">
                                        <a:moveTo>
                                          <a:pt x="131852" y="65367"/>
                                        </a:moveTo>
                                        <a:cubicBezTo>
                                          <a:pt x="47168" y="65367"/>
                                          <a:pt x="1060" y="5420"/>
                                          <a:pt x="606" y="4785"/>
                                        </a:cubicBezTo>
                                        <a:cubicBezTo>
                                          <a:pt x="-392" y="3513"/>
                                          <a:pt x="-120" y="1606"/>
                                          <a:pt x="1151" y="606"/>
                                        </a:cubicBezTo>
                                        <a:cubicBezTo>
                                          <a:pt x="2421" y="-393"/>
                                          <a:pt x="4327" y="-120"/>
                                          <a:pt x="5326" y="1151"/>
                                        </a:cubicBezTo>
                                        <a:cubicBezTo>
                                          <a:pt x="5780" y="1787"/>
                                          <a:pt x="54067" y="64277"/>
                                          <a:pt x="142290" y="59009"/>
                                        </a:cubicBezTo>
                                        <a:cubicBezTo>
                                          <a:pt x="144015" y="59009"/>
                                          <a:pt x="145376" y="60190"/>
                                          <a:pt x="145467" y="61825"/>
                                        </a:cubicBezTo>
                                        <a:cubicBezTo>
                                          <a:pt x="145557" y="63460"/>
                                          <a:pt x="144287" y="64913"/>
                                          <a:pt x="142653" y="65004"/>
                                        </a:cubicBezTo>
                                        <a:cubicBezTo>
                                          <a:pt x="139023" y="65185"/>
                                          <a:pt x="135392" y="65367"/>
                                          <a:pt x="131852" y="65367"/>
                                        </a:cubicBezTo>
                                        <a:close/>
                                      </a:path>
                                    </a:pathLst>
                                  </a:custGeom>
                                  <a:solidFill>
                                    <a:srgbClr val="C5C3C4"/>
                                  </a:solidFill>
                                  <a:ln w="8148" cap="flat">
                                    <a:noFill/>
                                    <a:prstDash val="solid"/>
                                    <a:miter/>
                                  </a:ln>
                                </wps:spPr>
                                <wps:bodyPr/>
                              </wps:wsp>
                              <wps:wsp>
                                <wps:cNvPr id="857721507" name="Forme libre : forme 857721507"/>
                                <wps:cNvSpPr/>
                                <wps:spPr>
                                  <a:xfrm>
                                    <a:off x="4680483" y="2432124"/>
                                    <a:ext cx="16510" cy="234082"/>
                                  </a:xfrm>
                                  <a:custGeom>
                                    <a:avLst/>
                                    <a:gdLst>
                                      <a:gd name="csX0" fmla="*/ 13489 w 16510"/>
                                      <a:gd name="csY0" fmla="*/ 233991 h 234082"/>
                                      <a:gd name="csX1" fmla="*/ 10675 w 16510"/>
                                      <a:gd name="csY1" fmla="*/ 231902 h 234082"/>
                                      <a:gd name="csX2" fmla="*/ 3868 w 16510"/>
                                      <a:gd name="csY2" fmla="*/ 2742 h 234082"/>
                                      <a:gd name="csX3" fmla="*/ 7045 w 16510"/>
                                      <a:gd name="csY3" fmla="*/ 17 h 234082"/>
                                      <a:gd name="csX4" fmla="*/ 9768 w 16510"/>
                                      <a:gd name="csY4" fmla="*/ 3196 h 234082"/>
                                      <a:gd name="csX5" fmla="*/ 16394 w 16510"/>
                                      <a:gd name="csY5" fmla="*/ 230267 h 234082"/>
                                      <a:gd name="csX6" fmla="*/ 14397 w 16510"/>
                                      <a:gd name="csY6" fmla="*/ 233991 h 234082"/>
                                      <a:gd name="csX7" fmla="*/ 13580 w 16510"/>
                                      <a:gd name="csY7" fmla="*/ 234082 h 2340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6510" h="234082">
                                        <a:moveTo>
                                          <a:pt x="13489" y="233991"/>
                                        </a:moveTo>
                                        <a:cubicBezTo>
                                          <a:pt x="12219" y="233991"/>
                                          <a:pt x="11039" y="233174"/>
                                          <a:pt x="10675" y="231902"/>
                                        </a:cubicBezTo>
                                        <a:cubicBezTo>
                                          <a:pt x="-7931" y="168867"/>
                                          <a:pt x="3324" y="9554"/>
                                          <a:pt x="3868" y="2742"/>
                                        </a:cubicBezTo>
                                        <a:cubicBezTo>
                                          <a:pt x="3959" y="1107"/>
                                          <a:pt x="5411" y="-164"/>
                                          <a:pt x="7045" y="17"/>
                                        </a:cubicBezTo>
                                        <a:cubicBezTo>
                                          <a:pt x="8679" y="108"/>
                                          <a:pt x="9949" y="1561"/>
                                          <a:pt x="9768" y="3196"/>
                                        </a:cubicBezTo>
                                        <a:cubicBezTo>
                                          <a:pt x="9677" y="4831"/>
                                          <a:pt x="-1941" y="168232"/>
                                          <a:pt x="16394" y="230267"/>
                                        </a:cubicBezTo>
                                        <a:cubicBezTo>
                                          <a:pt x="16847" y="231812"/>
                                          <a:pt x="15940" y="233537"/>
                                          <a:pt x="14397" y="233991"/>
                                        </a:cubicBezTo>
                                        <a:cubicBezTo>
                                          <a:pt x="14125" y="233991"/>
                                          <a:pt x="13852" y="234082"/>
                                          <a:pt x="13580" y="234082"/>
                                        </a:cubicBezTo>
                                        <a:close/>
                                      </a:path>
                                    </a:pathLst>
                                  </a:custGeom>
                                  <a:solidFill>
                                    <a:srgbClr val="C5C3C4"/>
                                  </a:solidFill>
                                  <a:ln w="8148" cap="flat">
                                    <a:noFill/>
                                    <a:prstDash val="solid"/>
                                    <a:miter/>
                                  </a:ln>
                                </wps:spPr>
                                <wps:bodyPr/>
                              </wps:wsp>
                              <wps:wsp>
                                <wps:cNvPr id="639726157" name="Forme libre : forme 639726157"/>
                                <wps:cNvSpPr/>
                                <wps:spPr>
                                  <a:xfrm>
                                    <a:off x="4658802" y="1529306"/>
                                    <a:ext cx="234854" cy="133699"/>
                                  </a:xfrm>
                                  <a:custGeom>
                                    <a:avLst/>
                                    <a:gdLst>
                                      <a:gd name="csX0" fmla="*/ 408 w 234854"/>
                                      <a:gd name="csY0" fmla="*/ 29701 h 133699"/>
                                      <a:gd name="csX1" fmla="*/ 56773 w 234854"/>
                                      <a:gd name="csY1" fmla="*/ 133699 h 133699"/>
                                      <a:gd name="csX2" fmla="*/ 234854 w 234854"/>
                                      <a:gd name="csY2" fmla="*/ 130702 h 133699"/>
                                      <a:gd name="csX3" fmla="*/ 222964 w 234854"/>
                                      <a:gd name="csY3" fmla="*/ 0 h 133699"/>
                                      <a:gd name="csX4" fmla="*/ 317 w 234854"/>
                                      <a:gd name="csY4" fmla="*/ 29701 h 133699"/>
                                    </a:gdLst>
                                    <a:ahLst/>
                                    <a:cxnLst>
                                      <a:cxn ang="0">
                                        <a:pos x="csX0" y="csY0"/>
                                      </a:cxn>
                                      <a:cxn ang="0">
                                        <a:pos x="csX1" y="csY1"/>
                                      </a:cxn>
                                      <a:cxn ang="0">
                                        <a:pos x="csX2" y="csY2"/>
                                      </a:cxn>
                                      <a:cxn ang="0">
                                        <a:pos x="csX3" y="csY3"/>
                                      </a:cxn>
                                      <a:cxn ang="0">
                                        <a:pos x="csX4" y="csY4"/>
                                      </a:cxn>
                                    </a:cxnLst>
                                    <a:rect l="l" t="t" r="r" b="b"/>
                                    <a:pathLst>
                                      <a:path w="234854" h="133699">
                                        <a:moveTo>
                                          <a:pt x="408" y="29701"/>
                                        </a:moveTo>
                                        <a:cubicBezTo>
                                          <a:pt x="408" y="29701"/>
                                          <a:pt x="-8487" y="92100"/>
                                          <a:pt x="56773" y="133699"/>
                                        </a:cubicBezTo>
                                        <a:lnTo>
                                          <a:pt x="234854" y="130702"/>
                                        </a:lnTo>
                                        <a:lnTo>
                                          <a:pt x="222964" y="0"/>
                                        </a:lnTo>
                                        <a:lnTo>
                                          <a:pt x="317" y="29701"/>
                                        </a:lnTo>
                                        <a:close/>
                                      </a:path>
                                    </a:pathLst>
                                  </a:custGeom>
                                  <a:solidFill>
                                    <a:srgbClr val="25303B"/>
                                  </a:solidFill>
                                  <a:ln w="8148" cap="flat">
                                    <a:noFill/>
                                    <a:prstDash val="solid"/>
                                    <a:miter/>
                                  </a:ln>
                                </wps:spPr>
                                <wps:bodyPr/>
                              </wps:wsp>
                              <wps:wsp>
                                <wps:cNvPr id="1848777433" name="Forme libre : forme 1848777433"/>
                                <wps:cNvSpPr/>
                                <wps:spPr>
                                  <a:xfrm>
                                    <a:off x="4619007" y="1523584"/>
                                    <a:ext cx="49188" cy="136515"/>
                                  </a:xfrm>
                                  <a:custGeom>
                                    <a:avLst/>
                                    <a:gdLst>
                                      <a:gd name="csX0" fmla="*/ 46194 w 49188"/>
                                      <a:gd name="csY0" fmla="*/ 41418 h 136515"/>
                                      <a:gd name="csX1" fmla="*/ 49189 w 49188"/>
                                      <a:gd name="csY1" fmla="*/ 136515 h 136515"/>
                                      <a:gd name="csX2" fmla="*/ 10614 w 49188"/>
                                      <a:gd name="csY2" fmla="*/ 136515 h 136515"/>
                                      <a:gd name="csX3" fmla="*/ 33486 w 49188"/>
                                      <a:gd name="csY3" fmla="*/ 0 h 136515"/>
                                      <a:gd name="csX4" fmla="*/ 46284 w 49188"/>
                                      <a:gd name="csY4" fmla="*/ 41509 h 136515"/>
                                    </a:gdLst>
                                    <a:ahLst/>
                                    <a:cxnLst>
                                      <a:cxn ang="0">
                                        <a:pos x="csX0" y="csY0"/>
                                      </a:cxn>
                                      <a:cxn ang="0">
                                        <a:pos x="csX1" y="csY1"/>
                                      </a:cxn>
                                      <a:cxn ang="0">
                                        <a:pos x="csX2" y="csY2"/>
                                      </a:cxn>
                                      <a:cxn ang="0">
                                        <a:pos x="csX3" y="csY3"/>
                                      </a:cxn>
                                      <a:cxn ang="0">
                                        <a:pos x="csX4" y="csY4"/>
                                      </a:cxn>
                                    </a:cxnLst>
                                    <a:rect l="l" t="t" r="r" b="b"/>
                                    <a:pathLst>
                                      <a:path w="49188" h="136515">
                                        <a:moveTo>
                                          <a:pt x="46194" y="41418"/>
                                        </a:moveTo>
                                        <a:cubicBezTo>
                                          <a:pt x="46194" y="41418"/>
                                          <a:pt x="43198" y="97822"/>
                                          <a:pt x="49189" y="136515"/>
                                        </a:cubicBezTo>
                                        <a:lnTo>
                                          <a:pt x="10614" y="136515"/>
                                        </a:lnTo>
                                        <a:cubicBezTo>
                                          <a:pt x="10614" y="136515"/>
                                          <a:pt x="-24694" y="81382"/>
                                          <a:pt x="33486" y="0"/>
                                        </a:cubicBezTo>
                                        <a:lnTo>
                                          <a:pt x="46284" y="41509"/>
                                        </a:lnTo>
                                        <a:close/>
                                      </a:path>
                                    </a:pathLst>
                                  </a:custGeom>
                                  <a:solidFill>
                                    <a:srgbClr val="25303B"/>
                                  </a:solidFill>
                                  <a:ln w="8148" cap="flat">
                                    <a:noFill/>
                                    <a:prstDash val="solid"/>
                                    <a:miter/>
                                  </a:ln>
                                </wps:spPr>
                                <wps:bodyPr/>
                              </wps:wsp>
                              <wps:wsp>
                                <wps:cNvPr id="1141693984" name="Forme libre : forme 1141693984"/>
                                <wps:cNvSpPr/>
                                <wps:spPr>
                                  <a:xfrm>
                                    <a:off x="4658493" y="1573977"/>
                                    <a:ext cx="60167" cy="83216"/>
                                  </a:xfrm>
                                  <a:custGeom>
                                    <a:avLst/>
                                    <a:gdLst>
                                      <a:gd name="csX0" fmla="*/ 57172 w 60167"/>
                                      <a:gd name="csY0" fmla="*/ 83035 h 83216"/>
                                      <a:gd name="csX1" fmla="*/ 19051 w 60167"/>
                                      <a:gd name="csY1" fmla="*/ 67594 h 83216"/>
                                      <a:gd name="csX2" fmla="*/ 172 w 60167"/>
                                      <a:gd name="csY2" fmla="*/ 2742 h 83216"/>
                                      <a:gd name="csX3" fmla="*/ 3348 w 60167"/>
                                      <a:gd name="csY3" fmla="*/ 17 h 83216"/>
                                      <a:gd name="csX4" fmla="*/ 6072 w 60167"/>
                                      <a:gd name="csY4" fmla="*/ 3196 h 83216"/>
                                      <a:gd name="csX5" fmla="*/ 23408 w 60167"/>
                                      <a:gd name="csY5" fmla="*/ 63688 h 83216"/>
                                      <a:gd name="csX6" fmla="*/ 57172 w 60167"/>
                                      <a:gd name="csY6" fmla="*/ 77221 h 83216"/>
                                      <a:gd name="csX7" fmla="*/ 60167 w 60167"/>
                                      <a:gd name="csY7" fmla="*/ 80219 h 83216"/>
                                      <a:gd name="csX8" fmla="*/ 57172 w 60167"/>
                                      <a:gd name="csY8" fmla="*/ 83216 h 832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0167" h="83216">
                                        <a:moveTo>
                                          <a:pt x="57172" y="83035"/>
                                        </a:moveTo>
                                        <a:cubicBezTo>
                                          <a:pt x="41470" y="83035"/>
                                          <a:pt x="28581" y="77857"/>
                                          <a:pt x="19051" y="67594"/>
                                        </a:cubicBezTo>
                                        <a:cubicBezTo>
                                          <a:pt x="-2460" y="44523"/>
                                          <a:pt x="-10" y="4377"/>
                                          <a:pt x="172" y="2742"/>
                                        </a:cubicBezTo>
                                        <a:cubicBezTo>
                                          <a:pt x="262" y="1107"/>
                                          <a:pt x="1715" y="-164"/>
                                          <a:pt x="3348" y="17"/>
                                        </a:cubicBezTo>
                                        <a:cubicBezTo>
                                          <a:pt x="4982" y="108"/>
                                          <a:pt x="6253" y="1561"/>
                                          <a:pt x="6072" y="3196"/>
                                        </a:cubicBezTo>
                                        <a:cubicBezTo>
                                          <a:pt x="6072" y="3560"/>
                                          <a:pt x="3621" y="42525"/>
                                          <a:pt x="23408" y="63688"/>
                                        </a:cubicBezTo>
                                        <a:cubicBezTo>
                                          <a:pt x="31849" y="72680"/>
                                          <a:pt x="43194" y="77221"/>
                                          <a:pt x="57172" y="77221"/>
                                        </a:cubicBezTo>
                                        <a:cubicBezTo>
                                          <a:pt x="58806" y="77221"/>
                                          <a:pt x="60167" y="78584"/>
                                          <a:pt x="60167" y="80219"/>
                                        </a:cubicBezTo>
                                        <a:cubicBezTo>
                                          <a:pt x="60167" y="81854"/>
                                          <a:pt x="58806" y="83216"/>
                                          <a:pt x="57172" y="83216"/>
                                        </a:cubicBezTo>
                                        <a:close/>
                                      </a:path>
                                    </a:pathLst>
                                  </a:custGeom>
                                  <a:solidFill>
                                    <a:srgbClr val="25303B"/>
                                  </a:solidFill>
                                  <a:ln w="8148" cap="flat">
                                    <a:noFill/>
                                    <a:prstDash val="solid"/>
                                    <a:miter/>
                                  </a:ln>
                                </wps:spPr>
                                <wps:bodyPr/>
                              </wps:wsp>
                              <wps:wsp>
                                <wps:cNvPr id="1074367012" name="Ellipse 1074367012"/>
                                <wps:cNvSpPr/>
                                <wps:spPr>
                                  <a:xfrm>
                                    <a:off x="4660480" y="1701699"/>
                                    <a:ext cx="24143" cy="24160"/>
                                  </a:xfrm>
                                  <a:prstGeom prst="ellipse">
                                    <a:avLst/>
                                  </a:prstGeom>
                                  <a:solidFill>
                                    <a:srgbClr val="3D4D5C"/>
                                  </a:solidFill>
                                  <a:ln w="8148" cap="flat">
                                    <a:noFill/>
                                    <a:prstDash val="solid"/>
                                    <a:miter/>
                                  </a:ln>
                                </wps:spPr>
                                <wps:bodyPr/>
                              </wps:wsp>
                              <wps:wsp>
                                <wps:cNvPr id="818177229" name="Forme libre : forme 818177229"/>
                                <wps:cNvSpPr/>
                                <wps:spPr>
                                  <a:xfrm>
                                    <a:off x="4671172" y="2999710"/>
                                    <a:ext cx="71196" cy="106923"/>
                                  </a:xfrm>
                                  <a:custGeom>
                                    <a:avLst/>
                                    <a:gdLst>
                                      <a:gd name="csX0" fmla="*/ 68183 w 71196"/>
                                      <a:gd name="csY0" fmla="*/ 106923 h 106923"/>
                                      <a:gd name="csX1" fmla="*/ 65732 w 71196"/>
                                      <a:gd name="csY1" fmla="*/ 105561 h 106923"/>
                                      <a:gd name="csX2" fmla="*/ 472 w 71196"/>
                                      <a:gd name="csY2" fmla="*/ 4560 h 106923"/>
                                      <a:gd name="csX3" fmla="*/ 1380 w 71196"/>
                                      <a:gd name="csY3" fmla="*/ 473 h 106923"/>
                                      <a:gd name="csX4" fmla="*/ 5464 w 71196"/>
                                      <a:gd name="csY4" fmla="*/ 1381 h 106923"/>
                                      <a:gd name="csX5" fmla="*/ 70724 w 71196"/>
                                      <a:gd name="csY5" fmla="*/ 102382 h 106923"/>
                                      <a:gd name="csX6" fmla="*/ 69816 w 71196"/>
                                      <a:gd name="csY6" fmla="*/ 106469 h 106923"/>
                                      <a:gd name="csX7" fmla="*/ 68183 w 71196"/>
                                      <a:gd name="csY7" fmla="*/ 106923 h 1069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196" h="106923">
                                        <a:moveTo>
                                          <a:pt x="68183" y="106923"/>
                                        </a:moveTo>
                                        <a:cubicBezTo>
                                          <a:pt x="67184" y="106923"/>
                                          <a:pt x="66277" y="106469"/>
                                          <a:pt x="65732" y="105561"/>
                                        </a:cubicBezTo>
                                        <a:lnTo>
                                          <a:pt x="472" y="4560"/>
                                        </a:lnTo>
                                        <a:cubicBezTo>
                                          <a:pt x="-435" y="3198"/>
                                          <a:pt x="18" y="1381"/>
                                          <a:pt x="1380" y="473"/>
                                        </a:cubicBezTo>
                                        <a:cubicBezTo>
                                          <a:pt x="2741" y="-436"/>
                                          <a:pt x="4557" y="19"/>
                                          <a:pt x="5464" y="1381"/>
                                        </a:cubicBezTo>
                                        <a:lnTo>
                                          <a:pt x="70724" y="102382"/>
                                        </a:lnTo>
                                        <a:cubicBezTo>
                                          <a:pt x="71632" y="103744"/>
                                          <a:pt x="71178" y="105561"/>
                                          <a:pt x="69816" y="106469"/>
                                        </a:cubicBezTo>
                                        <a:cubicBezTo>
                                          <a:pt x="69363" y="106833"/>
                                          <a:pt x="68727" y="106923"/>
                                          <a:pt x="68183" y="106923"/>
                                        </a:cubicBezTo>
                                        <a:close/>
                                      </a:path>
                                    </a:pathLst>
                                  </a:custGeom>
                                  <a:solidFill>
                                    <a:srgbClr val="17162B"/>
                                  </a:solidFill>
                                  <a:ln w="8148" cap="flat">
                                    <a:noFill/>
                                    <a:prstDash val="solid"/>
                                    <a:miter/>
                                  </a:ln>
                                </wps:spPr>
                                <wps:bodyPr/>
                              </wps:wsp>
                              <wps:wsp>
                                <wps:cNvPr id="732610721" name="Forme libre : forme 732610721"/>
                                <wps:cNvSpPr/>
                                <wps:spPr>
                                  <a:xfrm>
                                    <a:off x="4774935" y="2937329"/>
                                    <a:ext cx="567008" cy="383205"/>
                                  </a:xfrm>
                                  <a:custGeom>
                                    <a:avLst/>
                                    <a:gdLst>
                                      <a:gd name="csX0" fmla="*/ 22782 w 567008"/>
                                      <a:gd name="csY0" fmla="*/ 0 h 383205"/>
                                      <a:gd name="csX1" fmla="*/ 544227 w 567008"/>
                                      <a:gd name="csY1" fmla="*/ 0 h 383205"/>
                                      <a:gd name="csX2" fmla="*/ 567008 w 567008"/>
                                      <a:gd name="csY2" fmla="*/ 20345 h 383205"/>
                                      <a:gd name="csX3" fmla="*/ 567008 w 567008"/>
                                      <a:gd name="csY3" fmla="*/ 362859 h 383205"/>
                                      <a:gd name="csX4" fmla="*/ 544227 w 567008"/>
                                      <a:gd name="csY4" fmla="*/ 383205 h 383205"/>
                                      <a:gd name="csX5" fmla="*/ 22782 w 567008"/>
                                      <a:gd name="csY5" fmla="*/ 383205 h 383205"/>
                                      <a:gd name="csX6" fmla="*/ 0 w 567008"/>
                                      <a:gd name="csY6" fmla="*/ 362859 h 383205"/>
                                      <a:gd name="csX7" fmla="*/ 0 w 567008"/>
                                      <a:gd name="csY7" fmla="*/ 20345 h 383205"/>
                                      <a:gd name="csX8" fmla="*/ 22782 w 567008"/>
                                      <a:gd name="csY8" fmla="*/ 0 h 38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67008" h="383205">
                                        <a:moveTo>
                                          <a:pt x="22782" y="0"/>
                                        </a:moveTo>
                                        <a:lnTo>
                                          <a:pt x="544227" y="0"/>
                                        </a:lnTo>
                                        <a:cubicBezTo>
                                          <a:pt x="556843" y="0"/>
                                          <a:pt x="567008" y="9083"/>
                                          <a:pt x="567008" y="20345"/>
                                        </a:cubicBezTo>
                                        <a:lnTo>
                                          <a:pt x="567008" y="362859"/>
                                        </a:lnTo>
                                        <a:cubicBezTo>
                                          <a:pt x="567008" y="374122"/>
                                          <a:pt x="556843" y="383205"/>
                                          <a:pt x="544227" y="383205"/>
                                        </a:cubicBezTo>
                                        <a:lnTo>
                                          <a:pt x="22782" y="383205"/>
                                        </a:lnTo>
                                        <a:cubicBezTo>
                                          <a:pt x="10166" y="383205"/>
                                          <a:pt x="0" y="374122"/>
                                          <a:pt x="0" y="362859"/>
                                        </a:cubicBezTo>
                                        <a:lnTo>
                                          <a:pt x="0" y="20345"/>
                                        </a:lnTo>
                                        <a:cubicBezTo>
                                          <a:pt x="0" y="9083"/>
                                          <a:pt x="10166" y="0"/>
                                          <a:pt x="22782" y="0"/>
                                        </a:cubicBezTo>
                                        <a:close/>
                                      </a:path>
                                    </a:pathLst>
                                  </a:custGeom>
                                  <a:solidFill>
                                    <a:srgbClr val="17162B"/>
                                  </a:solidFill>
                                  <a:ln w="8148" cap="flat">
                                    <a:noFill/>
                                    <a:prstDash val="solid"/>
                                    <a:miter/>
                                  </a:ln>
                                </wps:spPr>
                                <wps:bodyPr/>
                              </wps:wsp>
                              <wps:wsp>
                                <wps:cNvPr id="1149516194" name="Forme libre : forme 1149516194"/>
                                <wps:cNvSpPr/>
                                <wps:spPr>
                                  <a:xfrm>
                                    <a:off x="4774935" y="2937329"/>
                                    <a:ext cx="567008" cy="144598"/>
                                  </a:xfrm>
                                  <a:custGeom>
                                    <a:avLst/>
                                    <a:gdLst>
                                      <a:gd name="csX0" fmla="*/ 442842 w 567008"/>
                                      <a:gd name="csY0" fmla="*/ 144599 h 144598"/>
                                      <a:gd name="csX1" fmla="*/ 567008 w 567008"/>
                                      <a:gd name="csY1" fmla="*/ 20345 h 144598"/>
                                      <a:gd name="csX2" fmla="*/ 567008 w 567008"/>
                                      <a:gd name="csY2" fmla="*/ 20345 h 144598"/>
                                      <a:gd name="csX3" fmla="*/ 544227 w 567008"/>
                                      <a:gd name="csY3" fmla="*/ 0 h 144598"/>
                                      <a:gd name="csX4" fmla="*/ 22782 w 567008"/>
                                      <a:gd name="csY4" fmla="*/ 0 h 144598"/>
                                      <a:gd name="csX5" fmla="*/ 0 w 567008"/>
                                      <a:gd name="csY5" fmla="*/ 20345 h 144598"/>
                                      <a:gd name="csX6" fmla="*/ 0 w 567008"/>
                                      <a:gd name="csY6" fmla="*/ 20345 h 144598"/>
                                      <a:gd name="csX7" fmla="*/ 124166 w 567008"/>
                                      <a:gd name="csY7" fmla="*/ 144599 h 144598"/>
                                      <a:gd name="csX8" fmla="*/ 442751 w 567008"/>
                                      <a:gd name="csY8" fmla="*/ 144599 h 1445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67008" h="144598">
                                        <a:moveTo>
                                          <a:pt x="442842" y="144599"/>
                                        </a:moveTo>
                                        <a:cubicBezTo>
                                          <a:pt x="511460" y="144599"/>
                                          <a:pt x="567008" y="88921"/>
                                          <a:pt x="567008" y="20345"/>
                                        </a:cubicBezTo>
                                        <a:lnTo>
                                          <a:pt x="567008" y="20345"/>
                                        </a:lnTo>
                                        <a:cubicBezTo>
                                          <a:pt x="567008" y="9083"/>
                                          <a:pt x="556843" y="0"/>
                                          <a:pt x="544227" y="0"/>
                                        </a:cubicBezTo>
                                        <a:lnTo>
                                          <a:pt x="22782" y="0"/>
                                        </a:lnTo>
                                        <a:cubicBezTo>
                                          <a:pt x="10166" y="0"/>
                                          <a:pt x="0" y="9083"/>
                                          <a:pt x="0" y="20345"/>
                                        </a:cubicBezTo>
                                        <a:lnTo>
                                          <a:pt x="0" y="20345"/>
                                        </a:lnTo>
                                        <a:cubicBezTo>
                                          <a:pt x="0" y="89012"/>
                                          <a:pt x="55639" y="144599"/>
                                          <a:pt x="124166" y="144599"/>
                                        </a:cubicBezTo>
                                        <a:lnTo>
                                          <a:pt x="442751" y="144599"/>
                                        </a:lnTo>
                                        <a:close/>
                                      </a:path>
                                    </a:pathLst>
                                  </a:custGeom>
                                  <a:solidFill>
                                    <a:srgbClr val="2C2C3B"/>
                                  </a:solidFill>
                                  <a:ln w="8148" cap="flat">
                                    <a:noFill/>
                                    <a:prstDash val="solid"/>
                                    <a:miter/>
                                  </a:ln>
                                </wps:spPr>
                                <wps:bodyPr/>
                              </wps:wsp>
                              <wpg:grpSp>
                                <wpg:cNvPr id="664404568" name="Graphique 3"/>
                                <wpg:cNvGrpSpPr/>
                                <wpg:grpSpPr>
                                  <a:xfrm>
                                    <a:off x="5013374" y="3051864"/>
                                    <a:ext cx="96738" cy="50409"/>
                                    <a:chOff x="5013374" y="3051864"/>
                                    <a:chExt cx="96738" cy="50409"/>
                                  </a:xfrm>
                                </wpg:grpSpPr>
                                <wps:wsp>
                                  <wps:cNvPr id="1590783940" name="Rectangle 1590783940"/>
                                  <wps:cNvSpPr/>
                                  <wps:spPr>
                                    <a:xfrm>
                                      <a:off x="5013374" y="3051864"/>
                                      <a:ext cx="89312" cy="50409"/>
                                    </a:xfrm>
                                    <a:prstGeom prst="rect">
                                      <a:avLst/>
                                    </a:prstGeom>
                                    <a:solidFill>
                                      <a:srgbClr val="E9E9E9"/>
                                    </a:solidFill>
                                    <a:ln w="8148" cap="flat">
                                      <a:noFill/>
                                      <a:prstDash val="solid"/>
                                      <a:miter/>
                                    </a:ln>
                                  </wps:spPr>
                                  <wps:bodyPr/>
                                </wps:wsp>
                                <wps:wsp>
                                  <wps:cNvPr id="1946392165" name="Forme libre : forme 1946392165"/>
                                  <wps:cNvSpPr/>
                                  <wps:spPr>
                                    <a:xfrm>
                                      <a:off x="5028714" y="3067123"/>
                                      <a:ext cx="57362" cy="20073"/>
                                    </a:xfrm>
                                    <a:custGeom>
                                      <a:avLst/>
                                      <a:gdLst>
                                        <a:gd name="csX0" fmla="*/ 0 w 57362"/>
                                        <a:gd name="csY0" fmla="*/ 9991 h 20073"/>
                                        <a:gd name="csX1" fmla="*/ 9984 w 57362"/>
                                        <a:gd name="csY1" fmla="*/ 20073 h 20073"/>
                                        <a:gd name="csX2" fmla="*/ 47379 w 57362"/>
                                        <a:gd name="csY2" fmla="*/ 20073 h 20073"/>
                                        <a:gd name="csX3" fmla="*/ 57363 w 57362"/>
                                        <a:gd name="csY3" fmla="*/ 9991 h 20073"/>
                                        <a:gd name="csX4" fmla="*/ 57363 w 57362"/>
                                        <a:gd name="csY4" fmla="*/ 9991 h 20073"/>
                                        <a:gd name="csX5" fmla="*/ 47379 w 57362"/>
                                        <a:gd name="csY5" fmla="*/ 0 h 20073"/>
                                        <a:gd name="csX6" fmla="*/ 9984 w 57362"/>
                                        <a:gd name="csY6" fmla="*/ 0 h 20073"/>
                                        <a:gd name="csX7" fmla="*/ 0 w 57362"/>
                                        <a:gd name="csY7" fmla="*/ 9991 h 20073"/>
                                        <a:gd name="csX8" fmla="*/ 0 w 57362"/>
                                        <a:gd name="csY8" fmla="*/ 9991 h 200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7362" h="20073">
                                          <a:moveTo>
                                            <a:pt x="0" y="9991"/>
                                          </a:moveTo>
                                          <a:cubicBezTo>
                                            <a:pt x="0" y="15623"/>
                                            <a:pt x="4538" y="20073"/>
                                            <a:pt x="9984" y="20073"/>
                                          </a:cubicBezTo>
                                          <a:lnTo>
                                            <a:pt x="47379" y="20073"/>
                                          </a:lnTo>
                                          <a:cubicBezTo>
                                            <a:pt x="52825" y="20073"/>
                                            <a:pt x="57363" y="15623"/>
                                            <a:pt x="57363" y="9991"/>
                                          </a:cubicBezTo>
                                          <a:lnTo>
                                            <a:pt x="57363" y="9991"/>
                                          </a:lnTo>
                                          <a:cubicBezTo>
                                            <a:pt x="57363" y="4360"/>
                                            <a:pt x="52825" y="0"/>
                                            <a:pt x="47379" y="0"/>
                                          </a:cubicBezTo>
                                          <a:lnTo>
                                            <a:pt x="9984" y="0"/>
                                          </a:lnTo>
                                          <a:cubicBezTo>
                                            <a:pt x="4538" y="0"/>
                                            <a:pt x="0" y="4360"/>
                                            <a:pt x="0" y="9991"/>
                                          </a:cubicBezTo>
                                          <a:lnTo>
                                            <a:pt x="0" y="9991"/>
                                          </a:lnTo>
                                          <a:close/>
                                        </a:path>
                                      </a:pathLst>
                                    </a:custGeom>
                                    <a:solidFill>
                                      <a:srgbClr val="BABCBE"/>
                                    </a:solidFill>
                                    <a:ln w="8148" cap="flat">
                                      <a:noFill/>
                                      <a:prstDash val="solid"/>
                                      <a:miter/>
                                    </a:ln>
                                  </wps:spPr>
                                  <wps:bodyPr/>
                                </wps:wsp>
                              </wpg:grpSp>
                              <wps:wsp>
                                <wps:cNvPr id="1896729404" name="Forme libre : forme 1896729404"/>
                                <wps:cNvSpPr/>
                                <wps:spPr>
                                  <a:xfrm>
                                    <a:off x="4963999" y="1985117"/>
                                    <a:ext cx="446944" cy="802890"/>
                                  </a:xfrm>
                                  <a:custGeom>
                                    <a:avLst/>
                                    <a:gdLst>
                                      <a:gd name="csX0" fmla="*/ 231904 w 446944"/>
                                      <a:gd name="csY0" fmla="*/ 483083 h 802890"/>
                                      <a:gd name="csX1" fmla="*/ 53460 w 446944"/>
                                      <a:gd name="csY1" fmla="*/ 170997 h 802890"/>
                                      <a:gd name="csX2" fmla="*/ 41479 w 446944"/>
                                      <a:gd name="csY2" fmla="*/ 6688 h 802890"/>
                                      <a:gd name="csX3" fmla="*/ 286817 w 446944"/>
                                      <a:gd name="csY3" fmla="*/ 171541 h 802890"/>
                                      <a:gd name="csX4" fmla="*/ 430316 w 446944"/>
                                      <a:gd name="csY4" fmla="*/ 423136 h 802890"/>
                                      <a:gd name="csX5" fmla="*/ 385297 w 446944"/>
                                      <a:gd name="csY5" fmla="*/ 592895 h 802890"/>
                                      <a:gd name="csX6" fmla="*/ 80871 w 446944"/>
                                      <a:gd name="csY6" fmla="*/ 802890 h 802890"/>
                                      <a:gd name="csX7" fmla="*/ 0 w 446944"/>
                                      <a:gd name="csY7" fmla="*/ 653841 h 802890"/>
                                      <a:gd name="csX8" fmla="*/ 231904 w 446944"/>
                                      <a:gd name="csY8" fmla="*/ 482992 h 8028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46944" h="802890">
                                        <a:moveTo>
                                          <a:pt x="231904" y="483083"/>
                                        </a:moveTo>
                                        <a:cubicBezTo>
                                          <a:pt x="216928" y="462011"/>
                                          <a:pt x="89040" y="259736"/>
                                          <a:pt x="53460" y="170997"/>
                                        </a:cubicBezTo>
                                        <a:cubicBezTo>
                                          <a:pt x="32675" y="119224"/>
                                          <a:pt x="-7534" y="27760"/>
                                          <a:pt x="41479" y="6688"/>
                                        </a:cubicBezTo>
                                        <a:cubicBezTo>
                                          <a:pt x="137146" y="-34367"/>
                                          <a:pt x="262674" y="125128"/>
                                          <a:pt x="286817" y="171541"/>
                                        </a:cubicBezTo>
                                        <a:lnTo>
                                          <a:pt x="430316" y="423136"/>
                                        </a:lnTo>
                                        <a:cubicBezTo>
                                          <a:pt x="464444" y="482538"/>
                                          <a:pt x="444385" y="558107"/>
                                          <a:pt x="385297" y="592895"/>
                                        </a:cubicBezTo>
                                        <a:lnTo>
                                          <a:pt x="80871" y="802890"/>
                                        </a:lnTo>
                                        <a:lnTo>
                                          <a:pt x="0" y="653841"/>
                                        </a:lnTo>
                                        <a:cubicBezTo>
                                          <a:pt x="0" y="653841"/>
                                          <a:pt x="130792" y="524592"/>
                                          <a:pt x="231904" y="482992"/>
                                        </a:cubicBezTo>
                                        <a:close/>
                                      </a:path>
                                    </a:pathLst>
                                  </a:custGeom>
                                  <a:solidFill>
                                    <a:srgbClr val="57B577"/>
                                  </a:solidFill>
                                  <a:ln w="8148" cap="flat">
                                    <a:noFill/>
                                    <a:prstDash val="solid"/>
                                    <a:miter/>
                                  </a:ln>
                                </wps:spPr>
                                <wps:bodyPr/>
                              </wps:wsp>
                              <wps:wsp>
                                <wps:cNvPr id="1356848662" name="Forme libre : forme 1356848662"/>
                                <wps:cNvSpPr/>
                                <wps:spPr>
                                  <a:xfrm>
                                    <a:off x="4919940" y="2463004"/>
                                    <a:ext cx="276071" cy="220095"/>
                                  </a:xfrm>
                                  <a:custGeom>
                                    <a:avLst/>
                                    <a:gdLst>
                                      <a:gd name="csX0" fmla="*/ 2488 w 276071"/>
                                      <a:gd name="csY0" fmla="*/ 220096 h 220095"/>
                                      <a:gd name="csX1" fmla="*/ 945 w 276071"/>
                                      <a:gd name="csY1" fmla="*/ 219369 h 220095"/>
                                      <a:gd name="csX2" fmla="*/ 763 w 276071"/>
                                      <a:gd name="csY2" fmla="*/ 215191 h 220095"/>
                                      <a:gd name="csX3" fmla="*/ 271515 w 276071"/>
                                      <a:gd name="csY3" fmla="*/ 473 h 220095"/>
                                      <a:gd name="csX4" fmla="*/ 275599 w 276071"/>
                                      <a:gd name="csY4" fmla="*/ 1381 h 220095"/>
                                      <a:gd name="csX5" fmla="*/ 274692 w 276071"/>
                                      <a:gd name="csY5" fmla="*/ 5468 h 220095"/>
                                      <a:gd name="csX6" fmla="*/ 5211 w 276071"/>
                                      <a:gd name="csY6" fmla="*/ 219097 h 220095"/>
                                      <a:gd name="csX7" fmla="*/ 2488 w 276071"/>
                                      <a:gd name="csY7" fmla="*/ 220005 h 2200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76071" h="220095">
                                        <a:moveTo>
                                          <a:pt x="2488" y="220096"/>
                                        </a:moveTo>
                                        <a:cubicBezTo>
                                          <a:pt x="1943" y="220096"/>
                                          <a:pt x="1399" y="219733"/>
                                          <a:pt x="945" y="219369"/>
                                        </a:cubicBezTo>
                                        <a:cubicBezTo>
                                          <a:pt x="-235" y="218279"/>
                                          <a:pt x="-326" y="216372"/>
                                          <a:pt x="763" y="215191"/>
                                        </a:cubicBezTo>
                                        <a:cubicBezTo>
                                          <a:pt x="92073" y="113917"/>
                                          <a:pt x="269700" y="1653"/>
                                          <a:pt x="271515" y="473"/>
                                        </a:cubicBezTo>
                                        <a:cubicBezTo>
                                          <a:pt x="272876" y="-436"/>
                                          <a:pt x="274692" y="18"/>
                                          <a:pt x="275599" y="1381"/>
                                        </a:cubicBezTo>
                                        <a:cubicBezTo>
                                          <a:pt x="276507" y="2743"/>
                                          <a:pt x="276053" y="4560"/>
                                          <a:pt x="274692" y="5468"/>
                                        </a:cubicBezTo>
                                        <a:cubicBezTo>
                                          <a:pt x="272876" y="6558"/>
                                          <a:pt x="95975" y="118459"/>
                                          <a:pt x="5211" y="219097"/>
                                        </a:cubicBezTo>
                                        <a:cubicBezTo>
                                          <a:pt x="4484" y="219914"/>
                                          <a:pt x="3486" y="220187"/>
                                          <a:pt x="2488" y="220005"/>
                                        </a:cubicBezTo>
                                        <a:close/>
                                      </a:path>
                                    </a:pathLst>
                                  </a:custGeom>
                                  <a:solidFill>
                                    <a:srgbClr val="007E44"/>
                                  </a:solidFill>
                                  <a:ln w="8148" cap="flat">
                                    <a:noFill/>
                                    <a:prstDash val="solid"/>
                                    <a:miter/>
                                  </a:ln>
                                </wps:spPr>
                                <wps:bodyPr/>
                              </wps:wsp>
                              <wps:wsp>
                                <wps:cNvPr id="296201500" name="Forme libre : forme 296201500"/>
                                <wps:cNvSpPr/>
                                <wps:spPr>
                                  <a:xfrm>
                                    <a:off x="4839923" y="1972913"/>
                                    <a:ext cx="205037" cy="999657"/>
                                  </a:xfrm>
                                  <a:custGeom>
                                    <a:avLst/>
                                    <a:gdLst>
                                      <a:gd name="csX0" fmla="*/ 0 w 205037"/>
                                      <a:gd name="csY0" fmla="*/ 986760 h 999657"/>
                                      <a:gd name="csX1" fmla="*/ 149036 w 205037"/>
                                      <a:gd name="csY1" fmla="*/ 0 h 999657"/>
                                      <a:gd name="csX2" fmla="*/ 205038 w 205037"/>
                                      <a:gd name="csY2" fmla="*/ 6903 h 999657"/>
                                      <a:gd name="csX3" fmla="*/ 63081 w 205037"/>
                                      <a:gd name="csY3" fmla="*/ 999658 h 999657"/>
                                      <a:gd name="csX4" fmla="*/ 91 w 205037"/>
                                      <a:gd name="csY4" fmla="*/ 986760 h 999657"/>
                                    </a:gdLst>
                                    <a:ahLst/>
                                    <a:cxnLst>
                                      <a:cxn ang="0">
                                        <a:pos x="csX0" y="csY0"/>
                                      </a:cxn>
                                      <a:cxn ang="0">
                                        <a:pos x="csX1" y="csY1"/>
                                      </a:cxn>
                                      <a:cxn ang="0">
                                        <a:pos x="csX2" y="csY2"/>
                                      </a:cxn>
                                      <a:cxn ang="0">
                                        <a:pos x="csX3" y="csY3"/>
                                      </a:cxn>
                                      <a:cxn ang="0">
                                        <a:pos x="csX4" y="csY4"/>
                                      </a:cxn>
                                    </a:cxnLst>
                                    <a:rect l="l" t="t" r="r" b="b"/>
                                    <a:pathLst>
                                      <a:path w="205037" h="999657">
                                        <a:moveTo>
                                          <a:pt x="0" y="986760"/>
                                        </a:moveTo>
                                        <a:cubicBezTo>
                                          <a:pt x="907" y="979403"/>
                                          <a:pt x="149036" y="0"/>
                                          <a:pt x="149036" y="0"/>
                                        </a:cubicBezTo>
                                        <a:lnTo>
                                          <a:pt x="205038" y="6903"/>
                                        </a:lnTo>
                                        <a:cubicBezTo>
                                          <a:pt x="163740" y="343332"/>
                                          <a:pt x="64715" y="982855"/>
                                          <a:pt x="63081" y="999658"/>
                                        </a:cubicBezTo>
                                        <a:cubicBezTo>
                                          <a:pt x="63354" y="996842"/>
                                          <a:pt x="-1906" y="1003109"/>
                                          <a:pt x="91" y="986760"/>
                                        </a:cubicBezTo>
                                        <a:close/>
                                      </a:path>
                                    </a:pathLst>
                                  </a:custGeom>
                                  <a:solidFill>
                                    <a:srgbClr val="17162B"/>
                                  </a:solidFill>
                                  <a:ln w="8148" cap="flat">
                                    <a:noFill/>
                                    <a:prstDash val="solid"/>
                                    <a:miter/>
                                  </a:ln>
                                </wps:spPr>
                                <wps:bodyPr/>
                              </wps:wsp>
                              <wpg:grpSp>
                                <wpg:cNvPr id="761147295" name="Graphique 3"/>
                                <wpg:cNvGrpSpPr/>
                                <wpg:grpSpPr>
                                  <a:xfrm>
                                    <a:off x="4791454" y="2660938"/>
                                    <a:ext cx="256594" cy="214946"/>
                                    <a:chOff x="4791454" y="2660938"/>
                                    <a:chExt cx="256594" cy="214946"/>
                                  </a:xfrm>
                                  <a:solidFill>
                                    <a:srgbClr val="F3B080"/>
                                  </a:solidFill>
                                </wpg:grpSpPr>
                                <wps:wsp>
                                  <wps:cNvPr id="1234928757" name="Forme libre : forme 1234928757"/>
                                  <wps:cNvSpPr/>
                                  <wps:spPr>
                                    <a:xfrm>
                                      <a:off x="4819472" y="2766935"/>
                                      <a:ext cx="100868" cy="80340"/>
                                    </a:xfrm>
                                    <a:custGeom>
                                      <a:avLst/>
                                      <a:gdLst>
                                        <a:gd name="csX0" fmla="*/ 63383 w 100868"/>
                                        <a:gd name="csY0" fmla="*/ 0 h 80340"/>
                                        <a:gd name="csX1" fmla="*/ 43414 w 100868"/>
                                        <a:gd name="csY1" fmla="*/ 21345 h 80340"/>
                                        <a:gd name="csX2" fmla="*/ 5293 w 100868"/>
                                        <a:gd name="csY2" fmla="*/ 56041 h 80340"/>
                                        <a:gd name="csX3" fmla="*/ 23083 w 100868"/>
                                        <a:gd name="csY3" fmla="*/ 77477 h 80340"/>
                                        <a:gd name="csX4" fmla="*/ 100869 w 100868"/>
                                        <a:gd name="csY4" fmla="*/ 34242 h 80340"/>
                                        <a:gd name="csX5" fmla="*/ 63383 w 100868"/>
                                        <a:gd name="csY5" fmla="*/ 0 h 80340"/>
                                      </a:gdLst>
                                      <a:ahLst/>
                                      <a:cxnLst>
                                        <a:cxn ang="0">
                                          <a:pos x="csX0" y="csY0"/>
                                        </a:cxn>
                                        <a:cxn ang="0">
                                          <a:pos x="csX1" y="csY1"/>
                                        </a:cxn>
                                        <a:cxn ang="0">
                                          <a:pos x="csX2" y="csY2"/>
                                        </a:cxn>
                                        <a:cxn ang="0">
                                          <a:pos x="csX3" y="csY3"/>
                                        </a:cxn>
                                        <a:cxn ang="0">
                                          <a:pos x="csX4" y="csY4"/>
                                        </a:cxn>
                                        <a:cxn ang="0">
                                          <a:pos x="csX5" y="csY5"/>
                                        </a:cxn>
                                      </a:cxnLst>
                                      <a:rect l="l" t="t" r="r" b="b"/>
                                      <a:pathLst>
                                        <a:path w="100868" h="80340">
                                          <a:moveTo>
                                            <a:pt x="63383" y="0"/>
                                          </a:moveTo>
                                          <a:cubicBezTo>
                                            <a:pt x="61386" y="3361"/>
                                            <a:pt x="56303" y="9628"/>
                                            <a:pt x="43414" y="21345"/>
                                          </a:cubicBezTo>
                                          <a:cubicBezTo>
                                            <a:pt x="16820" y="45687"/>
                                            <a:pt x="19361" y="42689"/>
                                            <a:pt x="5293" y="56041"/>
                                          </a:cubicBezTo>
                                          <a:cubicBezTo>
                                            <a:pt x="-9139" y="69847"/>
                                            <a:pt x="9014" y="87286"/>
                                            <a:pt x="23083" y="77477"/>
                                          </a:cubicBezTo>
                                          <a:cubicBezTo>
                                            <a:pt x="39874" y="65669"/>
                                            <a:pt x="81899" y="45051"/>
                                            <a:pt x="100869" y="34242"/>
                                          </a:cubicBezTo>
                                          <a:cubicBezTo>
                                            <a:pt x="100959" y="28520"/>
                                            <a:pt x="63564" y="91"/>
                                            <a:pt x="63383" y="0"/>
                                          </a:cubicBezTo>
                                          <a:close/>
                                        </a:path>
                                      </a:pathLst>
                                    </a:custGeom>
                                    <a:solidFill>
                                      <a:srgbClr val="F3B080"/>
                                    </a:solidFill>
                                    <a:ln w="8148" cap="flat">
                                      <a:noFill/>
                                      <a:prstDash val="solid"/>
                                      <a:miter/>
                                    </a:ln>
                                  </wps:spPr>
                                  <wps:bodyPr/>
                                </wps:wsp>
                                <wps:wsp>
                                  <wps:cNvPr id="62924032" name="Forme libre : forme 62924032"/>
                                  <wps:cNvSpPr/>
                                  <wps:spPr>
                                    <a:xfrm>
                                      <a:off x="4791454" y="2660938"/>
                                      <a:ext cx="236896" cy="160766"/>
                                    </a:xfrm>
                                    <a:custGeom>
                                      <a:avLst/>
                                      <a:gdLst>
                                        <a:gd name="csX0" fmla="*/ 184525 w 236896"/>
                                        <a:gd name="csY0" fmla="*/ 91 h 160766"/>
                                        <a:gd name="csX1" fmla="*/ 173361 w 236896"/>
                                        <a:gd name="csY1" fmla="*/ 4087 h 160766"/>
                                        <a:gd name="csX2" fmla="*/ 153211 w 236896"/>
                                        <a:gd name="csY2" fmla="*/ 5904 h 160766"/>
                                        <a:gd name="csX3" fmla="*/ 76878 w 236896"/>
                                        <a:gd name="csY3" fmla="*/ 15350 h 160766"/>
                                        <a:gd name="csX4" fmla="*/ 0 w 236896"/>
                                        <a:gd name="csY4" fmla="*/ 30791 h 160766"/>
                                        <a:gd name="csX5" fmla="*/ 79147 w 236896"/>
                                        <a:gd name="csY5" fmla="*/ 57494 h 160766"/>
                                        <a:gd name="csX6" fmla="*/ 58452 w 236896"/>
                                        <a:gd name="csY6" fmla="*/ 82563 h 160766"/>
                                        <a:gd name="csX7" fmla="*/ 11981 w 236896"/>
                                        <a:gd name="csY7" fmla="*/ 123708 h 160766"/>
                                        <a:gd name="csX8" fmla="*/ 29771 w 236896"/>
                                        <a:gd name="csY8" fmla="*/ 145144 h 160766"/>
                                        <a:gd name="csX9" fmla="*/ 88405 w 236896"/>
                                        <a:gd name="csY9" fmla="*/ 117441 h 160766"/>
                                        <a:gd name="csX10" fmla="*/ 173814 w 236896"/>
                                        <a:gd name="csY10" fmla="*/ 160766 h 160766"/>
                                        <a:gd name="csX11" fmla="*/ 224461 w 236896"/>
                                        <a:gd name="csY11" fmla="*/ 104907 h 160766"/>
                                        <a:gd name="csX12" fmla="*/ 230089 w 236896"/>
                                        <a:gd name="csY12" fmla="*/ 100910 h 160766"/>
                                        <a:gd name="csX13" fmla="*/ 236896 w 236896"/>
                                        <a:gd name="csY13" fmla="*/ 98640 h 160766"/>
                                        <a:gd name="csX14" fmla="*/ 184434 w 236896"/>
                                        <a:gd name="csY14" fmla="*/ 0 h 1607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36896" h="160766">
                                          <a:moveTo>
                                            <a:pt x="184525" y="91"/>
                                          </a:moveTo>
                                          <a:lnTo>
                                            <a:pt x="173361" y="4087"/>
                                          </a:lnTo>
                                          <a:cubicBezTo>
                                            <a:pt x="167189" y="5904"/>
                                            <a:pt x="160381" y="6540"/>
                                            <a:pt x="153211" y="5904"/>
                                          </a:cubicBezTo>
                                          <a:cubicBezTo>
                                            <a:pt x="134514" y="4451"/>
                                            <a:pt x="95031" y="2997"/>
                                            <a:pt x="76878" y="15350"/>
                                          </a:cubicBezTo>
                                          <a:cubicBezTo>
                                            <a:pt x="40572" y="39965"/>
                                            <a:pt x="8895" y="29338"/>
                                            <a:pt x="0" y="30791"/>
                                          </a:cubicBezTo>
                                          <a:cubicBezTo>
                                            <a:pt x="19424" y="82200"/>
                                            <a:pt x="79147" y="57494"/>
                                            <a:pt x="79147" y="57494"/>
                                          </a:cubicBezTo>
                                          <a:cubicBezTo>
                                            <a:pt x="79147" y="57494"/>
                                            <a:pt x="83958" y="59220"/>
                                            <a:pt x="58452" y="82563"/>
                                          </a:cubicBezTo>
                                          <a:cubicBezTo>
                                            <a:pt x="31858" y="106905"/>
                                            <a:pt x="24869" y="109176"/>
                                            <a:pt x="11981" y="123708"/>
                                          </a:cubicBezTo>
                                          <a:cubicBezTo>
                                            <a:pt x="-1180" y="138513"/>
                                            <a:pt x="14159" y="152319"/>
                                            <a:pt x="29771" y="145144"/>
                                          </a:cubicBezTo>
                                          <a:cubicBezTo>
                                            <a:pt x="49739" y="135970"/>
                                            <a:pt x="72793" y="126161"/>
                                            <a:pt x="88405" y="117441"/>
                                          </a:cubicBezTo>
                                          <a:cubicBezTo>
                                            <a:pt x="90220" y="116442"/>
                                            <a:pt x="170729" y="160857"/>
                                            <a:pt x="173814" y="160766"/>
                                          </a:cubicBezTo>
                                          <a:cubicBezTo>
                                            <a:pt x="189971" y="144417"/>
                                            <a:pt x="224461" y="104907"/>
                                            <a:pt x="224461" y="104907"/>
                                          </a:cubicBezTo>
                                          <a:cubicBezTo>
                                            <a:pt x="225914" y="103090"/>
                                            <a:pt x="227820" y="101728"/>
                                            <a:pt x="230089" y="100910"/>
                                          </a:cubicBezTo>
                                          <a:lnTo>
                                            <a:pt x="236896" y="98640"/>
                                          </a:lnTo>
                                          <a:lnTo>
                                            <a:pt x="184434" y="0"/>
                                          </a:lnTo>
                                          <a:close/>
                                        </a:path>
                                      </a:pathLst>
                                    </a:custGeom>
                                    <a:solidFill>
                                      <a:srgbClr val="F3B080"/>
                                    </a:solidFill>
                                    <a:ln w="8148" cap="flat">
                                      <a:noFill/>
                                      <a:prstDash val="solid"/>
                                      <a:miter/>
                                    </a:ln>
                                  </wps:spPr>
                                  <wps:bodyPr/>
                                </wps:wsp>
                                <wps:wsp>
                                  <wps:cNvPr id="1705992499" name="Forme libre : forme 1705992499"/>
                                  <wps:cNvSpPr/>
                                  <wps:spPr>
                                    <a:xfrm>
                                      <a:off x="4847414" y="2780741"/>
                                      <a:ext cx="122848" cy="93727"/>
                                    </a:xfrm>
                                    <a:custGeom>
                                      <a:avLst/>
                                      <a:gdLst>
                                        <a:gd name="csX0" fmla="*/ 89809 w 122848"/>
                                        <a:gd name="csY0" fmla="*/ 0 h 93727"/>
                                        <a:gd name="csX1" fmla="*/ 64395 w 122848"/>
                                        <a:gd name="csY1" fmla="*/ 19437 h 93727"/>
                                        <a:gd name="csX2" fmla="*/ 5488 w 122848"/>
                                        <a:gd name="csY2" fmla="*/ 69393 h 93727"/>
                                        <a:gd name="csX3" fmla="*/ 22915 w 122848"/>
                                        <a:gd name="csY3" fmla="*/ 91101 h 93727"/>
                                        <a:gd name="csX4" fmla="*/ 122847 w 122848"/>
                                        <a:gd name="csY4" fmla="*/ 34606 h 93727"/>
                                        <a:gd name="csX5" fmla="*/ 89809 w 122848"/>
                                        <a:gd name="csY5" fmla="*/ 0 h 93727"/>
                                      </a:gdLst>
                                      <a:ahLst/>
                                      <a:cxnLst>
                                        <a:cxn ang="0">
                                          <a:pos x="csX0" y="csY0"/>
                                        </a:cxn>
                                        <a:cxn ang="0">
                                          <a:pos x="csX1" y="csY1"/>
                                        </a:cxn>
                                        <a:cxn ang="0">
                                          <a:pos x="csX2" y="csY2"/>
                                        </a:cxn>
                                        <a:cxn ang="0">
                                          <a:pos x="csX3" y="csY3"/>
                                        </a:cxn>
                                        <a:cxn ang="0">
                                          <a:pos x="csX4" y="csY4"/>
                                        </a:cxn>
                                        <a:cxn ang="0">
                                          <a:pos x="csX5" y="csY5"/>
                                        </a:cxn>
                                      </a:cxnLst>
                                      <a:rect l="l" t="t" r="r" b="b"/>
                                      <a:pathLst>
                                        <a:path w="122848" h="93727">
                                          <a:moveTo>
                                            <a:pt x="89809" y="0"/>
                                          </a:moveTo>
                                          <a:cubicBezTo>
                                            <a:pt x="87721" y="3270"/>
                                            <a:pt x="77646" y="8084"/>
                                            <a:pt x="64395" y="19437"/>
                                          </a:cubicBezTo>
                                          <a:cubicBezTo>
                                            <a:pt x="36983" y="42871"/>
                                            <a:pt x="18649" y="57313"/>
                                            <a:pt x="5488" y="69393"/>
                                          </a:cubicBezTo>
                                          <a:cubicBezTo>
                                            <a:pt x="-9125" y="82835"/>
                                            <a:pt x="8483" y="100456"/>
                                            <a:pt x="22915" y="91101"/>
                                          </a:cubicBezTo>
                                          <a:cubicBezTo>
                                            <a:pt x="40160" y="79838"/>
                                            <a:pt x="103423" y="44960"/>
                                            <a:pt x="122847" y="34606"/>
                                          </a:cubicBezTo>
                                          <a:cubicBezTo>
                                            <a:pt x="123119" y="28884"/>
                                            <a:pt x="89990" y="91"/>
                                            <a:pt x="89809" y="0"/>
                                          </a:cubicBezTo>
                                          <a:close/>
                                        </a:path>
                                      </a:pathLst>
                                    </a:custGeom>
                                    <a:solidFill>
                                      <a:srgbClr val="F3B080"/>
                                    </a:solidFill>
                                    <a:ln w="8148" cap="flat">
                                      <a:noFill/>
                                      <a:prstDash val="solid"/>
                                      <a:miter/>
                                    </a:ln>
                                  </wps:spPr>
                                  <wps:bodyPr/>
                                </wps:wsp>
                                <wps:wsp>
                                  <wps:cNvPr id="455304372" name="Forme libre : forme 455304372"/>
                                  <wps:cNvSpPr/>
                                  <wps:spPr>
                                    <a:xfrm>
                                      <a:off x="4910376" y="2773474"/>
                                      <a:ext cx="87937" cy="102409"/>
                                    </a:xfrm>
                                    <a:custGeom>
                                      <a:avLst/>
                                      <a:gdLst>
                                        <a:gd name="csX0" fmla="*/ 70505 w 87937"/>
                                        <a:gd name="csY0" fmla="*/ 91 h 102409"/>
                                        <a:gd name="csX1" fmla="*/ 56618 w 87937"/>
                                        <a:gd name="csY1" fmla="*/ 19165 h 102409"/>
                                        <a:gd name="csX2" fmla="*/ 3611 w 87937"/>
                                        <a:gd name="csY2" fmla="*/ 80656 h 102409"/>
                                        <a:gd name="csX3" fmla="*/ 13959 w 87937"/>
                                        <a:gd name="csY3" fmla="*/ 99730 h 102409"/>
                                        <a:gd name="csX4" fmla="*/ 87932 w 87937"/>
                                        <a:gd name="csY4" fmla="*/ 12171 h 102409"/>
                                        <a:gd name="csX5" fmla="*/ 70505 w 87937"/>
                                        <a:gd name="csY5" fmla="*/ 0 h 102409"/>
                                      </a:gdLst>
                                      <a:ahLst/>
                                      <a:cxnLst>
                                        <a:cxn ang="0">
                                          <a:pos x="csX0" y="csY0"/>
                                        </a:cxn>
                                        <a:cxn ang="0">
                                          <a:pos x="csX1" y="csY1"/>
                                        </a:cxn>
                                        <a:cxn ang="0">
                                          <a:pos x="csX2" y="csY2"/>
                                        </a:cxn>
                                        <a:cxn ang="0">
                                          <a:pos x="csX3" y="csY3"/>
                                        </a:cxn>
                                        <a:cxn ang="0">
                                          <a:pos x="csX4" y="csY4"/>
                                        </a:cxn>
                                        <a:cxn ang="0">
                                          <a:pos x="csX5" y="csY5"/>
                                        </a:cxn>
                                      </a:cxnLst>
                                      <a:rect l="l" t="t" r="r" b="b"/>
                                      <a:pathLst>
                                        <a:path w="87937" h="102409">
                                          <a:moveTo>
                                            <a:pt x="70505" y="91"/>
                                          </a:moveTo>
                                          <a:cubicBezTo>
                                            <a:pt x="69052" y="3088"/>
                                            <a:pt x="65422" y="8629"/>
                                            <a:pt x="56618" y="19165"/>
                                          </a:cubicBezTo>
                                          <a:cubicBezTo>
                                            <a:pt x="38374" y="40964"/>
                                            <a:pt x="12597" y="67758"/>
                                            <a:pt x="3611" y="80656"/>
                                          </a:cubicBezTo>
                                          <a:cubicBezTo>
                                            <a:pt x="-5556" y="93917"/>
                                            <a:pt x="4519" y="108540"/>
                                            <a:pt x="13959" y="99730"/>
                                          </a:cubicBezTo>
                                          <a:cubicBezTo>
                                            <a:pt x="25304" y="89194"/>
                                            <a:pt x="73863" y="26976"/>
                                            <a:pt x="87932" y="12171"/>
                                          </a:cubicBezTo>
                                          <a:cubicBezTo>
                                            <a:pt x="88295" y="6994"/>
                                            <a:pt x="70596" y="91"/>
                                            <a:pt x="70505" y="0"/>
                                          </a:cubicBezTo>
                                          <a:close/>
                                        </a:path>
                                      </a:pathLst>
                                    </a:custGeom>
                                    <a:solidFill>
                                      <a:srgbClr val="F3B080"/>
                                    </a:solidFill>
                                    <a:ln w="8148" cap="flat">
                                      <a:noFill/>
                                      <a:prstDash val="solid"/>
                                      <a:miter/>
                                    </a:ln>
                                  </wps:spPr>
                                  <wps:bodyPr/>
                                </wps:wsp>
                              </wpg:grpSp>
                              <wps:wsp>
                                <wps:cNvPr id="2101452045" name="Forme libre : forme 2101452045"/>
                                <wps:cNvSpPr/>
                                <wps:spPr>
                                  <a:xfrm>
                                    <a:off x="5027569" y="2231991"/>
                                    <a:ext cx="188705" cy="259038"/>
                                  </a:xfrm>
                                  <a:custGeom>
                                    <a:avLst/>
                                    <a:gdLst>
                                      <a:gd name="csX0" fmla="*/ 185216 w 188705"/>
                                      <a:gd name="csY0" fmla="*/ 259007 h 259038"/>
                                      <a:gd name="csX1" fmla="*/ 183219 w 188705"/>
                                      <a:gd name="csY1" fmla="*/ 257736 h 259038"/>
                                      <a:gd name="csX2" fmla="*/ 1235 w 188705"/>
                                      <a:gd name="csY2" fmla="*/ 5414 h 259038"/>
                                      <a:gd name="csX3" fmla="*/ 600 w 188705"/>
                                      <a:gd name="csY3" fmla="*/ 1236 h 259038"/>
                                      <a:gd name="csX4" fmla="*/ 4775 w 188705"/>
                                      <a:gd name="csY4" fmla="*/ 600 h 259038"/>
                                      <a:gd name="csX5" fmla="*/ 188211 w 188705"/>
                                      <a:gd name="csY5" fmla="*/ 254466 h 259038"/>
                                      <a:gd name="csX6" fmla="*/ 187303 w 188705"/>
                                      <a:gd name="csY6" fmla="*/ 258553 h 259038"/>
                                      <a:gd name="csX7" fmla="*/ 185216 w 188705"/>
                                      <a:gd name="csY7" fmla="*/ 259007 h 2590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88705" h="259038">
                                        <a:moveTo>
                                          <a:pt x="185216" y="259007"/>
                                        </a:moveTo>
                                        <a:cubicBezTo>
                                          <a:pt x="184399" y="258916"/>
                                          <a:pt x="183673" y="258462"/>
                                          <a:pt x="183219" y="257736"/>
                                        </a:cubicBezTo>
                                        <a:cubicBezTo>
                                          <a:pt x="181767" y="255465"/>
                                          <a:pt x="34818" y="30120"/>
                                          <a:pt x="1235" y="5414"/>
                                        </a:cubicBezTo>
                                        <a:cubicBezTo>
                                          <a:pt x="-126" y="4415"/>
                                          <a:pt x="-399" y="2599"/>
                                          <a:pt x="600" y="1236"/>
                                        </a:cubicBezTo>
                                        <a:cubicBezTo>
                                          <a:pt x="1599" y="-126"/>
                                          <a:pt x="3414" y="-399"/>
                                          <a:pt x="4775" y="600"/>
                                        </a:cubicBezTo>
                                        <a:cubicBezTo>
                                          <a:pt x="39266" y="25941"/>
                                          <a:pt x="182220" y="245110"/>
                                          <a:pt x="188211" y="254466"/>
                                        </a:cubicBezTo>
                                        <a:cubicBezTo>
                                          <a:pt x="189119" y="255828"/>
                                          <a:pt x="188756" y="257645"/>
                                          <a:pt x="187303" y="258553"/>
                                        </a:cubicBezTo>
                                        <a:cubicBezTo>
                                          <a:pt x="186668" y="259007"/>
                                          <a:pt x="185942" y="259098"/>
                                          <a:pt x="185216" y="259007"/>
                                        </a:cubicBezTo>
                                        <a:close/>
                                      </a:path>
                                    </a:pathLst>
                                  </a:custGeom>
                                  <a:solidFill>
                                    <a:srgbClr val="007E44"/>
                                  </a:solidFill>
                                  <a:ln w="8148" cap="flat">
                                    <a:noFill/>
                                    <a:prstDash val="solid"/>
                                    <a:miter/>
                                  </a:ln>
                                </wps:spPr>
                                <wps:bodyPr/>
                              </wps:wsp>
                              <wps:wsp>
                                <wps:cNvPr id="1776221130" name="Forme libre : forme 1776221130"/>
                                <wps:cNvSpPr/>
                                <wps:spPr>
                                  <a:xfrm>
                                    <a:off x="4964154" y="1585657"/>
                                    <a:ext cx="206969" cy="365264"/>
                                  </a:xfrm>
                                  <a:custGeom>
                                    <a:avLst/>
                                    <a:gdLst>
                                      <a:gd name="csX0" fmla="*/ 27164 w 206969"/>
                                      <a:gd name="csY0" fmla="*/ 9500 h 365264"/>
                                      <a:gd name="csX1" fmla="*/ 118747 w 206969"/>
                                      <a:gd name="csY1" fmla="*/ 110501 h 365264"/>
                                      <a:gd name="csX2" fmla="*/ 206970 w 206969"/>
                                      <a:gd name="csY2" fmla="*/ 332032 h 365264"/>
                                      <a:gd name="csX3" fmla="*/ 13822 w 206969"/>
                                      <a:gd name="csY3" fmla="*/ 359826 h 365264"/>
                                      <a:gd name="csX4" fmla="*/ 27164 w 206969"/>
                                      <a:gd name="csY4" fmla="*/ 9409 h 365264"/>
                                    </a:gdLst>
                                    <a:ahLst/>
                                    <a:cxnLst>
                                      <a:cxn ang="0">
                                        <a:pos x="csX0" y="csY0"/>
                                      </a:cxn>
                                      <a:cxn ang="0">
                                        <a:pos x="csX1" y="csY1"/>
                                      </a:cxn>
                                      <a:cxn ang="0">
                                        <a:pos x="csX2" y="csY2"/>
                                      </a:cxn>
                                      <a:cxn ang="0">
                                        <a:pos x="csX3" y="csY3"/>
                                      </a:cxn>
                                      <a:cxn ang="0">
                                        <a:pos x="csX4" y="csY4"/>
                                      </a:cxn>
                                    </a:cxnLst>
                                    <a:rect l="l" t="t" r="r" b="b"/>
                                    <a:pathLst>
                                      <a:path w="206969" h="365264">
                                        <a:moveTo>
                                          <a:pt x="27164" y="9500"/>
                                        </a:moveTo>
                                        <a:cubicBezTo>
                                          <a:pt x="27164" y="9500"/>
                                          <a:pt x="88250" y="-45814"/>
                                          <a:pt x="118747" y="110501"/>
                                        </a:cubicBezTo>
                                        <a:cubicBezTo>
                                          <a:pt x="149243" y="266817"/>
                                          <a:pt x="206970" y="332032"/>
                                          <a:pt x="206970" y="332032"/>
                                        </a:cubicBezTo>
                                        <a:cubicBezTo>
                                          <a:pt x="206970" y="332032"/>
                                          <a:pt x="114481" y="381352"/>
                                          <a:pt x="13822" y="359826"/>
                                        </a:cubicBezTo>
                                        <a:cubicBezTo>
                                          <a:pt x="13822" y="359826"/>
                                          <a:pt x="-24844" y="229578"/>
                                          <a:pt x="27164" y="9409"/>
                                        </a:cubicBezTo>
                                        <a:close/>
                                      </a:path>
                                    </a:pathLst>
                                  </a:custGeom>
                                  <a:solidFill>
                                    <a:srgbClr val="25303B"/>
                                  </a:solidFill>
                                  <a:ln w="8148" cap="flat">
                                    <a:noFill/>
                                    <a:prstDash val="solid"/>
                                    <a:miter/>
                                  </a:ln>
                                </wps:spPr>
                                <wps:bodyPr/>
                              </wps:wsp>
                              <wps:wsp>
                                <wps:cNvPr id="510463764" name="Forme libre : forme 510463764"/>
                                <wps:cNvSpPr/>
                                <wps:spPr>
                                  <a:xfrm>
                                    <a:off x="4999034" y="1585459"/>
                                    <a:ext cx="31336" cy="99890"/>
                                  </a:xfrm>
                                  <a:custGeom>
                                    <a:avLst/>
                                    <a:gdLst>
                                      <a:gd name="csX0" fmla="*/ 29499 w 31336"/>
                                      <a:gd name="csY0" fmla="*/ 2613 h 99890"/>
                                      <a:gd name="csX1" fmla="*/ 0 w 31336"/>
                                      <a:gd name="csY1" fmla="*/ 99891 h 99890"/>
                                      <a:gd name="csX2" fmla="*/ 8350 w 31336"/>
                                      <a:gd name="csY2" fmla="*/ 1433 h 99890"/>
                                      <a:gd name="csX3" fmla="*/ 29408 w 31336"/>
                                      <a:gd name="csY3" fmla="*/ 2613 h 99890"/>
                                    </a:gdLst>
                                    <a:ahLst/>
                                    <a:cxnLst>
                                      <a:cxn ang="0">
                                        <a:pos x="csX0" y="csY0"/>
                                      </a:cxn>
                                      <a:cxn ang="0">
                                        <a:pos x="csX1" y="csY1"/>
                                      </a:cxn>
                                      <a:cxn ang="0">
                                        <a:pos x="csX2" y="csY2"/>
                                      </a:cxn>
                                      <a:cxn ang="0">
                                        <a:pos x="csX3" y="csY3"/>
                                      </a:cxn>
                                    </a:cxnLst>
                                    <a:rect l="l" t="t" r="r" b="b"/>
                                    <a:pathLst>
                                      <a:path w="31336" h="99890">
                                        <a:moveTo>
                                          <a:pt x="29499" y="2613"/>
                                        </a:moveTo>
                                        <a:cubicBezTo>
                                          <a:pt x="36124" y="5974"/>
                                          <a:pt x="24507" y="83360"/>
                                          <a:pt x="0" y="99891"/>
                                        </a:cubicBezTo>
                                        <a:cubicBezTo>
                                          <a:pt x="0" y="99891"/>
                                          <a:pt x="10801" y="28499"/>
                                          <a:pt x="8350" y="1433"/>
                                        </a:cubicBezTo>
                                        <a:cubicBezTo>
                                          <a:pt x="8350" y="1433"/>
                                          <a:pt x="19696" y="-2473"/>
                                          <a:pt x="29408" y="2613"/>
                                        </a:cubicBezTo>
                                        <a:close/>
                                      </a:path>
                                    </a:pathLst>
                                  </a:custGeom>
                                  <a:solidFill>
                                    <a:srgbClr val="57B577"/>
                                  </a:solidFill>
                                  <a:ln w="8148" cap="flat">
                                    <a:noFill/>
                                    <a:prstDash val="solid"/>
                                    <a:miter/>
                                  </a:ln>
                                </wps:spPr>
                                <wps:bodyPr/>
                              </wps:wsp>
                              <wps:wsp>
                                <wps:cNvPr id="274166058" name="Forme libre : forme 274166058"/>
                                <wps:cNvSpPr/>
                                <wps:spPr>
                                  <a:xfrm>
                                    <a:off x="5089478" y="1797838"/>
                                    <a:ext cx="93808" cy="84730"/>
                                  </a:xfrm>
                                  <a:custGeom>
                                    <a:avLst/>
                                    <a:gdLst>
                                      <a:gd name="csX0" fmla="*/ 93536 w 93808"/>
                                      <a:gd name="csY0" fmla="*/ 82883 h 84730"/>
                                      <a:gd name="csX1" fmla="*/ 91267 w 93808"/>
                                      <a:gd name="csY1" fmla="*/ 84428 h 84730"/>
                                      <a:gd name="csX2" fmla="*/ 320 w 93808"/>
                                      <a:gd name="csY2" fmla="*/ 4317 h 84730"/>
                                      <a:gd name="csX3" fmla="*/ 1591 w 93808"/>
                                      <a:gd name="csY3" fmla="*/ 320 h 84730"/>
                                      <a:gd name="csX4" fmla="*/ 5585 w 93808"/>
                                      <a:gd name="csY4" fmla="*/ 1592 h 84730"/>
                                      <a:gd name="csX5" fmla="*/ 90450 w 93808"/>
                                      <a:gd name="csY5" fmla="*/ 78524 h 84730"/>
                                      <a:gd name="csX6" fmla="*/ 93808 w 93808"/>
                                      <a:gd name="csY6" fmla="*/ 81067 h 84730"/>
                                      <a:gd name="csX7" fmla="*/ 93536 w 93808"/>
                                      <a:gd name="csY7" fmla="*/ 82793 h 8473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93808" h="84730">
                                        <a:moveTo>
                                          <a:pt x="93536" y="82883"/>
                                        </a:moveTo>
                                        <a:cubicBezTo>
                                          <a:pt x="93082" y="83701"/>
                                          <a:pt x="92265" y="84337"/>
                                          <a:pt x="91267" y="84428"/>
                                        </a:cubicBezTo>
                                        <a:cubicBezTo>
                                          <a:pt x="45884" y="90331"/>
                                          <a:pt x="2136" y="7859"/>
                                          <a:pt x="320" y="4317"/>
                                        </a:cubicBezTo>
                                        <a:cubicBezTo>
                                          <a:pt x="-406" y="2864"/>
                                          <a:pt x="139" y="1047"/>
                                          <a:pt x="1591" y="320"/>
                                        </a:cubicBezTo>
                                        <a:cubicBezTo>
                                          <a:pt x="3043" y="-406"/>
                                          <a:pt x="4859" y="139"/>
                                          <a:pt x="5585" y="1592"/>
                                        </a:cubicBezTo>
                                        <a:cubicBezTo>
                                          <a:pt x="6039" y="2409"/>
                                          <a:pt x="49152" y="83974"/>
                                          <a:pt x="90450" y="78524"/>
                                        </a:cubicBezTo>
                                        <a:cubicBezTo>
                                          <a:pt x="92084" y="78342"/>
                                          <a:pt x="93536" y="79432"/>
                                          <a:pt x="93808" y="81067"/>
                                        </a:cubicBezTo>
                                        <a:cubicBezTo>
                                          <a:pt x="93808" y="81703"/>
                                          <a:pt x="93808" y="82339"/>
                                          <a:pt x="93536" y="82793"/>
                                        </a:cubicBezTo>
                                        <a:close/>
                                      </a:path>
                                    </a:pathLst>
                                  </a:custGeom>
                                  <a:solidFill>
                                    <a:srgbClr val="25303B"/>
                                  </a:solidFill>
                                  <a:ln w="8148" cap="flat">
                                    <a:noFill/>
                                    <a:prstDash val="solid"/>
                                    <a:miter/>
                                  </a:ln>
                                </wps:spPr>
                                <wps:bodyPr/>
                              </wps:wsp>
                              <wps:wsp>
                                <wps:cNvPr id="1555527513" name="Forme libre : forme 1555527513"/>
                                <wps:cNvSpPr/>
                                <wps:spPr>
                                  <a:xfrm>
                                    <a:off x="4305136" y="2798607"/>
                                    <a:ext cx="134695" cy="100210"/>
                                  </a:xfrm>
                                  <a:custGeom>
                                    <a:avLst/>
                                    <a:gdLst>
                                      <a:gd name="csX0" fmla="*/ 91 w 134695"/>
                                      <a:gd name="csY0" fmla="*/ 100210 h 100210"/>
                                      <a:gd name="csX1" fmla="*/ 134695 w 134695"/>
                                      <a:gd name="csY1" fmla="*/ 2933 h 100210"/>
                                      <a:gd name="csX2" fmla="*/ 132154 w 134695"/>
                                      <a:gd name="csY2" fmla="*/ 25277 h 100210"/>
                                      <a:gd name="csX3" fmla="*/ 15339 w 134695"/>
                                      <a:gd name="csY3" fmla="*/ 75142 h 100210"/>
                                      <a:gd name="csX4" fmla="*/ 0 w 134695"/>
                                      <a:gd name="csY4" fmla="*/ 100210 h 100210"/>
                                    </a:gdLst>
                                    <a:ahLst/>
                                    <a:cxnLst>
                                      <a:cxn ang="0">
                                        <a:pos x="csX0" y="csY0"/>
                                      </a:cxn>
                                      <a:cxn ang="0">
                                        <a:pos x="csX1" y="csY1"/>
                                      </a:cxn>
                                      <a:cxn ang="0">
                                        <a:pos x="csX2" y="csY2"/>
                                      </a:cxn>
                                      <a:cxn ang="0">
                                        <a:pos x="csX3" y="csY3"/>
                                      </a:cxn>
                                      <a:cxn ang="0">
                                        <a:pos x="csX4" y="csY4"/>
                                      </a:cxn>
                                    </a:cxnLst>
                                    <a:rect l="l" t="t" r="r" b="b"/>
                                    <a:pathLst>
                                      <a:path w="134695" h="100210">
                                        <a:moveTo>
                                          <a:pt x="91" y="100210"/>
                                        </a:moveTo>
                                        <a:cubicBezTo>
                                          <a:pt x="-1361" y="-25769"/>
                                          <a:pt x="133787" y="2661"/>
                                          <a:pt x="134695" y="2933"/>
                                        </a:cubicBezTo>
                                        <a:lnTo>
                                          <a:pt x="132154" y="25277"/>
                                        </a:lnTo>
                                        <a:cubicBezTo>
                                          <a:pt x="128795" y="24278"/>
                                          <a:pt x="54005" y="662"/>
                                          <a:pt x="15339" y="75142"/>
                                        </a:cubicBezTo>
                                        <a:lnTo>
                                          <a:pt x="0" y="100210"/>
                                        </a:lnTo>
                                        <a:close/>
                                      </a:path>
                                    </a:pathLst>
                                  </a:custGeom>
                                  <a:solidFill>
                                    <a:srgbClr val="25303B"/>
                                  </a:solidFill>
                                  <a:ln w="8148" cap="flat">
                                    <a:noFill/>
                                    <a:prstDash val="solid"/>
                                    <a:miter/>
                                  </a:ln>
                                </wps:spPr>
                                <wps:bodyPr/>
                              </wps:wsp>
                            </wpg:grpSp>
                          </wpg:grpSp>
                          <wpg:grpSp>
                            <wpg:cNvPr id="1451268480" name="Graphique 3"/>
                            <wpg:cNvGrpSpPr/>
                            <wpg:grpSpPr>
                              <a:xfrm>
                                <a:off x="3387956" y="437548"/>
                                <a:ext cx="874585" cy="869682"/>
                                <a:chOff x="3387956" y="437548"/>
                                <a:chExt cx="874585" cy="869682"/>
                              </a:xfrm>
                              <a:solidFill>
                                <a:srgbClr val="AD875F"/>
                              </a:solidFill>
                            </wpg:grpSpPr>
                            <wps:wsp>
                              <wps:cNvPr id="1153565682" name="Ellipse 1153565682"/>
                              <wps:cNvSpPr/>
                              <wps:spPr>
                                <a:xfrm>
                                  <a:off x="3387956" y="437548"/>
                                  <a:ext cx="807444" cy="808009"/>
                                </a:xfrm>
                                <a:prstGeom prst="ellipse">
                                  <a:avLst/>
                                </a:prstGeom>
                                <a:solidFill>
                                  <a:schemeClr val="bg2">
                                    <a:lumMod val="75000"/>
                                  </a:schemeClr>
                                </a:solidFill>
                                <a:ln w="8148" cap="flat">
                                  <a:noFill/>
                                  <a:prstDash val="solid"/>
                                  <a:miter/>
                                </a:ln>
                              </wps:spPr>
                              <wps:bodyPr/>
                            </wps:wsp>
                            <wps:wsp>
                              <wps:cNvPr id="1420078698" name="Forme libre : forme 1420078698"/>
                              <wps:cNvSpPr/>
                              <wps:spPr>
                                <a:xfrm>
                                  <a:off x="3473729" y="1033837"/>
                                  <a:ext cx="224734" cy="273393"/>
                                </a:xfrm>
                                <a:custGeom>
                                  <a:avLst/>
                                  <a:gdLst>
                                    <a:gd name="csX0" fmla="*/ 0 w 224734"/>
                                    <a:gd name="csY0" fmla="*/ 273394 h 273393"/>
                                    <a:gd name="csX1" fmla="*/ 224734 w 224734"/>
                                    <a:gd name="csY1" fmla="*/ 97731 h 273393"/>
                                    <a:gd name="csX2" fmla="*/ 81870 w 224734"/>
                                    <a:gd name="csY2" fmla="*/ 0 h 273393"/>
                                    <a:gd name="csX3" fmla="*/ 0 w 224734"/>
                                    <a:gd name="csY3" fmla="*/ 273394 h 273393"/>
                                  </a:gdLst>
                                  <a:ahLst/>
                                  <a:cxnLst>
                                    <a:cxn ang="0">
                                      <a:pos x="csX0" y="csY0"/>
                                    </a:cxn>
                                    <a:cxn ang="0">
                                      <a:pos x="csX1" y="csY1"/>
                                    </a:cxn>
                                    <a:cxn ang="0">
                                      <a:pos x="csX2" y="csY2"/>
                                    </a:cxn>
                                    <a:cxn ang="0">
                                      <a:pos x="csX3" y="csY3"/>
                                    </a:cxn>
                                  </a:cxnLst>
                                  <a:rect l="l" t="t" r="r" b="b"/>
                                  <a:pathLst>
                                    <a:path w="224734" h="273393">
                                      <a:moveTo>
                                        <a:pt x="0" y="273394"/>
                                      </a:moveTo>
                                      <a:lnTo>
                                        <a:pt x="224734" y="97731"/>
                                      </a:lnTo>
                                      <a:lnTo>
                                        <a:pt x="81870" y="0"/>
                                      </a:lnTo>
                                      <a:lnTo>
                                        <a:pt x="0" y="273394"/>
                                      </a:lnTo>
                                      <a:close/>
                                    </a:path>
                                  </a:pathLst>
                                </a:custGeom>
                                <a:solidFill>
                                  <a:schemeClr val="bg2">
                                    <a:lumMod val="75000"/>
                                  </a:schemeClr>
                                </a:solidFill>
                                <a:ln w="8148" cap="flat">
                                  <a:noFill/>
                                  <a:prstDash val="solid"/>
                                  <a:miter/>
                                </a:ln>
                              </wps:spPr>
                              <wps:bodyPr/>
                            </wps:wsp>
                          </wpg:grpSp>
                        </wpg:wgp>
                      </a:graphicData>
                    </a:graphic>
                  </wp:anchor>
                </w:drawing>
              </mc:Choice>
              <mc:Fallback xmlns:arto="http://schemas.microsoft.com/office/word/2006/arto" xmlns:a="http://schemas.openxmlformats.org/drawingml/2006/main" xmlns:pic="http://schemas.openxmlformats.org/drawingml/2006/picture" xmlns:a14="http://schemas.microsoft.com/office/drawing/2010/main" xmlns:a16="http://schemas.microsoft.com/office/drawing/2014/main" xmlns:w16cei="http://schemas.microsoft.com/office/word/2026/wordml/cei">
                <w:pict>
                  <v:group id="Groupe 2" style="position:absolute;margin-left:0;margin-top:0;width:396.15pt;height:392.25pt;z-index:251659264;mso-position-horizontal:center;mso-position-horizontal-relative:margin;mso-position-vertical:top;mso-position-vertical-relative:margin" coordsize="57072,51201" coordorigin="1347" o:spid="_x0000_s1026" w14:anchorId="4C4B29B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YCVCuKsCAO6FEAAOAAAAZHJzL2Uyb0RvYy54bWzsndtuJMmRYN8X2H8g6nEBqjKumVFQazDq&#10;28vsrDCaBaRHNot1AVgkh2R3tfZr9lv2y/aYmXuEeWa4R5DJLklFPnSTrDA3v5nbzc3Mf/8vv366&#10;PPnl4vbu4/XVN6+q321enVxcnV+//Xj1/ptX//s/fzjdvTq5uz+7ent2eX118c2rv13cvfqXP/z3&#10;//b7zzdvLurrD9eXby9uT0Bydffm8803rz7c39+8ef367vzDxaezu99d31xc8fHd9e2ns3v+vH3/&#10;+u3t2Wewf7p8XW82/evP17dvb26vzy/u7vjX7+zjqz8o/nfvLs7v/9e7d3cX9yeX37xibPf6/1v9&#10;/0/y/9d/+P3Zm/e3ZzcfPp6HYZw9YhSfzj5e0emI6ruz+7OTn28/HqD69PH89vru+t39786vP72+&#10;fvfu4/mFzoHZVJu92fx4e/3zjc7l/ZvP72/GZWJp99bp0WjP//2XH29v/nzzp1tW4vPNe9ZC/5K5&#10;/Pru9pP8ZJQnv+qS/W1csotf70/O+cdu01TVpnt1cs63dthV3bazRT3/wMpLu6ppt1X96mRqfP7h&#10;+9h8u9nWQ2/Nu4o16Btp/jr2/joZ0+cbqORuWoi74xbizx/Obi50fe/esBB/uj35+JbxDnVXt9vt&#10;bvvq5OrsE0T7/eXlx5u7ixMdmowB4HHJ7t7csXoz63U473HRqm212Q35WZ+9Of/57v7Hi2td/7Nf&#10;/u3u3gj1Lb8pmb0NQzu/vrq6+3h/8ReI+92nS2j3f7w+2Zx8PmnZiq4Je/F+H/yvHrxudl3ddycf&#10;Tpj1pmviqdhv9JfK9VG3m+223y335BttlvuAUMZ52Bz65T58o9WzaVxPq2fjG4XVWp5T63pasTce&#10;fPVs/IZWu03Xt7Jsw9BXm9x+JkTQbJqm7Wom07XVblttA2ssEkHb1kO3Xe7I00DFiOpquZ9kT7vd&#10;rmnq5Y58ox7y2W2XO0q21BZsuSPfaPXSJRu7dkq+Udia5TnBkMdTtJYafJvVUzqe7PpN1Qrv6dqW&#10;6eVoNeE9jyK73XZbtcv9eApqur5v2maZGnyjruv6yui7OCFPQeGcLnfkGzWblUvnKah+HNnpTJYX&#10;z5PQ48hu5ZRmya7bde2urTKMa4/b9dCDMYeuY1EyjebJbqGjhNsNUFCvK1fsx1PQRHYLHflGMPwa&#10;UpVzVOzIU1BAD9ktdOQbNfUwNEiXxZ7myW6hJ9+ImbSb1kRScU6zZLfQkW/DSVpHDQnZobjWov90&#10;u3ZbowIHDW1PMcuQXb9purrJ0WpKdk3XIDAXO5olu4V+PAU1XbdDHV/uyDcayW6hI09BYcGWO/KN&#10;JrJb6MlTkKjxNFzuyTcCf9uq4rDQkyehaiU1+DYT2S10lJBdv9tVohKzis1mUJMEs3NfTcuSXVdV&#10;dY5W98gOcywsXamjDNkV+/EUBNm13dAtz8g3cmRX7MhTUFiw5Y58I092xZ48BdVtteUwLffkG/Ub&#10;bOndAF/lt9ImeRKqVlKDb+PJrthRQnaboR+E7PrNdof5uorb9T0mveh2zKiu15Fd3/c1h2+xoxzZ&#10;lfrxFNRsd0O/Fd1uYUa+kSe7UkeeggL65Y58o4TsSj15CsKGr/tmxSb5RgnZlXryJFStpAbfpllL&#10;DZ7stlW1lXMEgxz6bh2z27b9thatoa+aZtfWGVJNmN2u26F1LXeUUN227bai2i304wmo2XLiOmF2&#10;CzPyjfoW1iWuk4WOPAEF9Msd+UYsFxsrtstCT56A6r5qq2rFJvlG4K+G3YrF8xS0khh8k2YtMXii&#10;qxD/6mzAjmuaTc4TkorYtR15ChoacfrKHpU78m2qx1Ddrm7Z2eWOjqY6m8dyR09AdaKxi0doYe2O&#10;prq11HA82Q1Vpc6Gvuo4hTmTNCW7HgV30BO76dt2aFcxu7apWqOGYkcJ2Q31FgqCM5T78RTU4EZE&#10;h9Q9KnbkG8FSuzUdeQoKC7bckW/UcHHRN8pWy1PyFFRvm3azU62hvEm+EUuGaDY9qLhJnoSqldTg&#10;2zRrqSHhdis78m0aXP9NI+6TnjVs21VeO+yVB5NdPVRh5cr9eAp6FNn1W/GbLE/IU9DjyA4fZ1Qb&#10;ikvnKehxZIenHXfa8pw8CT2K7NZSgyehtR35NgnZVfT6W3E7T3alfp6U7EodPS3ZlXp6WrIr9fSk&#10;ZFfqyJPQC9nJBbHndqWVeyE7vVz/qyfV1UwoJTsuVU0TUl0gw7hS3U40/daELLrKbh23a3Z1o/Zl&#10;VezI63bNZrOLBnOpnz1u1xLroSpXsSPfCOVnp3EGYv4VJpSSnSlPougXO/KN0E2G0bws9bTH7YhT&#10;WbFJvpHMZKPXfQtz8iRUDeuowbfBkl1HDZ7s6qZpWHDWDkMTH8I6squ6fiv3O1zUVxh0mUaJ/2S7&#10;IxhLIg4WOkrIDkVoYypXsR9PQdg6hCmo2VeekW+Eg2I7mEOo2JGnoDCP5Rn5RgxtYIDLS+cpqBbt&#10;iXVYXDvfSKI6hma33JMnobXU4Ns025XU4MmuIiikkRsrjmxbb3KMa4/brezIk9C2bZttOLGljnwb&#10;zuvDyW637bYb9XGVZ3Q02Rn65aV7ArJrdv12xSYdTXZrqWGR7AgKfB8D4M4+xJi481+vQlAcv52c&#10;SdzpRkMxb67vJPzQR8gRghj/hPgszpBWElG30BgK8o31/oPxrGsMVfjG6pFe3Zid9o2VHa9uzOb5&#10;xuoeWt2YDfGN9dYwNrafYeFvCbOVANtLDbC9f3VCgO3tqxMCbH8y4XFzdi/7Jessv558/uZVZA0n&#10;H+R348vy/dP1Lxf/ea2Q9xo9qrxERxJ4Udi3CfD8558+nv/x4v/4ZqeV3DfYwtfbbtNvwj3AjWI9&#10;lRi0gdhkJjjIhVjgUfbV2Ir1qdwikkrS0Vy3OIWEL2vTU25N+2ijGuJ62BJpaKMiArSug7/OvuK4&#10;EC6jjU1mre6Xe+6BOCptis+NyQdZb5jHxWa69aapuz54Fw8/Bxm2umePuu25eYmxNIa6rVquKI2S&#10;8NQO7RCuDu0zjg3hQmHKKtNW9yy+eXQia8tiEsUqbSEx3eKu3uFP1a8MYYN/3n81pqRfU7JKd/X8&#10;8vruwviEEK4GJo/ELGfAheneXV9+fPvDx8tLGYMGsF98e3l78ssZJ+P+13joE6jLKzkKxq6urqWt&#10;9XUJSyLyOYYW62/3f7u8EMyXV/9x8Y5AZVhbrXxur6uz8/OLq/vKPn04e3thI6i6jQWCMuqxhc5H&#10;EQrmd/Q/4g4IJA5/mkbEbaMM8NL0QkPtx8Y2o7EbG0HaeGyhPV9f3Y+NP328ur6dm9klswo9G3xc&#10;JFsaWaWfrt/+jTDu2/vLb68t4v/s6vzDNfzo/P5WGwsUIeQu2N1+neK/d9saS4Mo8Bj+/aOmB/zX&#10;z2MA+HsJAF8bNo87u9salW63BJYPRoYxFnyHXi/nQ+Lnd5sdR8C+j+HzmfZTDP08BrY5xu8nJHd3&#10;+/6nkSz/9TtYzg9hUR3Y3yPqvt3iWR8aouLToHuU9/CBvZfdWxV8n1m1cdXhBy3MIV11t2Y3txZ/&#10;fyK/fPPqwjIAlCpjOD7QEUpo2C2fO2FG+j+9t6N6+fOn/3n91v4NoZQ5kAkmYxG7qkUunJ+RIfPu&#10;8uxexzEyDBvHd2d3Hwyztjcq+kRqwG2Wp9hpkc/uVOjxGFNNfpMMC4I0Ow4YN6thr38gv+fi5PLj&#10;T7cX/+//vjmRdJ+LkwnqIRuPBU9akAnRqqmboQ0GbNz6mqyIgZ5l6/m9rvXAua33PD3utdM8p1Cr&#10;uyTpwvCiuYcOGLSPy7pLrB3pWO+ephEkwIlxXdX1Ziv3dTnM3ryRC60cUjjaGBUuVlMOn4ejc7v4&#10;yyH1loghLGDeA95fA3bhMRq+bgTbeS6LbNReVszvZH2tQRQpSw1MaaOHKMiXGgS9/e6vicbODGl4&#10;hN4c9kzU5rAjQmeTMhz0qkDkgcYtpYe+J7jLK68uG4npmsQVjADxpyHGzAenEUVY6ggQf5ZHEKGe&#10;SrP652Gtk1AtKB9EABBdtxUGZWLwOOWD8Kl+R9yUbRo2z3aPG6Ke45QNklBucndIYGVdowJyiCNY&#10;LZMKksMyctVp7pIqF6TNbytkKhLUUCfUGrOlnJUyDuxBYmZXE9hn5gUpIu0QDb0oZiRyvYLLiJgh&#10;Q7IllSScl6iWPVLOVPVu04s0CD0U5Yz03GqQmhtDXtKIUMih9UJmILwMB9+HkyxWL0KQID2+yjxq&#10;D0x8RS++2ixmL0KwpTGoC5g9cN9WtdymZDGzm6N4XFzlBFj3dw/31y/Lsk6zu7/YwUBaJh6no4Vf&#10;PFQIv7iLc9LPNs+Ynh2AcPRy4s+kmlH1nlRL/QFeCE7g0eWAn4GMW+W1+H4iRwjyUA+BflQSD92k&#10;6NO/QsOBpFysIvjIKRmaiV8H50nfhW9ko7SJA8QOhzZU0l/dY8uVBFnc0iMZAE2feGz21parIsEb&#10;V2D+q+x76jp7tFvFW68/1N/V30av5FdvNOGxancQUTVayPPybAJ7kDzb9pthsE1vuWWrzCzCsxMy&#10;9RuyThBhJs9IduniyT5SnJGlO8g1csBflGZi20iijfWdF2NV0yF8C0i9LCPuaycXaTnEXjjVJGKR&#10;NZgfbQK8McMph9jLpnpATouIzC2DBx7azVAasRdNiq80Yg+MLiTrll8L6GOUkKIr5Ebr4dANcU4X&#10;kEJUI1KoYSNh+DnEHjalhhdxK+ZvPJRLxqkddBpE9rnUgIVHHNAgarHa4GiBHvZZrNlwTObkufII&#10;HUA0TidBngoWE5l78KNwwrjqTTORCgepWFOWoX0oQ1gtLLnx6XpbTrmpCuaVjYOYVdLAFOkp7q7k&#10;zsVYiX7Du2Ne30M5mUjNoA8oD0obxhnWktVkg0FQcPvhRLOxGG2nDGT1DDFvNhvzl0g49y65SOPy&#10;pAr3XbsODcT3aLxHezTOsr5LETbmM59ajpMkPjysOOoJ+UG+z+CfUJ6zurv9RrEnuYw37YoskPTi&#10;ShmVTi2SZEqIj3dvJBpO9/3wx2/DPL56DWdAFagJKouuj1n9ZgR6mHbDOawRzvCwtiP1KEY1jdrN&#10;gB+EgyPWes9tcORyRyo3crmpmRa4oQV/UbuxNI7YeV67UVwqJDNIvXZTDy1J6sRyzeP1+ooK9AxK&#10;D0dEmcU4zaP0mkpnuRK52XtQPDWaDjaP1Gspi4vqgTW/I+J80REOdITjJXg4OUhwo7E5AW5bZrIn&#10;OtwnER5dwibfjLwVVok3cL8IlLLZfJPIw+u6H0L1MSIuSAy1Q2gNjfErQYduUvSxU4MWatZxCa2u&#10;GNYB/DgmHHhy+yjMZke0hh+SW6rfUrJ8/9233+1UckIBX71kkQoDVDajWkLpwnGCepBsQdEiGcoI&#10;oxnQI4NCEmVLPVAAL1w4kvzbD7jb6YB1P1K6EAFLehTWUuihKF0gfiKu1Q6bxpAXMoTqkJxawO2F&#10;TJiV2Hg53F6ASPBzadgelvArvOtq7eZQeynCbYdGB+dWxMNy7VFLrG52zF6O1ERPa0WHHGYPjLdb&#10;C+RkMaNpjCYvfjsc5IWV9sAV+oRmR2ZRewu53kiJzAJqDywEgkszXZAXiXkgMQteb7O8/v5WdeQ4&#10;6iY3hjMnlY1/KOMK3CHwpZxoNqZgDabTCI1EORl/mrzUcx7Q6yleITNn20S5ecplTzQLO9IAEsGp&#10;R19704Md+krlefqXjZJSLaLvizA+ras61ouwjxQ3IKnWPlY4FcPdaPioPEE/6olf3SV6DcayNiTy&#10;lRMtLeMk+QirsY9NPebWhi6VWdhHZQWzfabbYFwg9KZnPDSKYE9kq/7jeONDFdv9wD5CgYgJ7QkE&#10;fZq79W63qfGGqFHJPjUx8jUKfu5RWi5PLNJoIyngts/TzXoOw3SzPo9j1B3+DvfqVDvbbLa9TKxw&#10;rT5BPUiXIhSya+28EZ93uKTRX6i36uNNwLgccs+0sm5uGrylHkMEZc7vjKEwCuzU71xQoV5uIWJB&#10;YvMEFtbXa08vtxBiGyw55Dl+SCx0jWhPLzUwRkWD4wLYCuqPWbT0EO2bpSH9o+hLkas8i1uI5L7+&#10;5RYiZA3NaYbGtUxx0pvRRE17uYUQvV/yV76u4HSp0EOtQwIlS/rNBPVA/WZSGakCQ26D0VRUGYOn&#10;/OUe4uUe4jCR9Z8ozP3BWoJpPEfExceT83IPcZAL+3IPsZ9MOZP4NFnSXyg+XW4kiF6oR2/E7HX3&#10;BPUgOcOtElV6g2uC9wi4VFcXU5QzRK1UMQkKn9eTXUmIj6ySWhahA+3UZUwlSVDasRQAmUZQsKYp&#10;bqhVonOYkwsJHHlaxzSHOb1iwAUoJUVymD0wN4gbdQCMi5YO2V8wDGSRivc9h9fDLuFNDGQKp+ax&#10;esie8PjC+vqbBZwVpX3zoPaqSm5p/Z0CK1Aaqgelfw2gz6wrtDw6YCiOSVXp/Ap42O2WoNnCEhCd&#10;NeIVX2yREDzwEmLcuxNiqgIUR5wAVzvygAtD5o0Uj5r7xtJipNBSB1bvvDLLLBkrbtgLhzmFFpTp&#10;aUaof+XpfA/WcwoNnsgbUujBBAIOGpUGK5xMFrtIgxgpsOTRsUsNGsSk2qUGQp7BjzWGOxQLspC6&#10;Obm+Et/X0Spk4NMajGrnY+7WzESceQWU5EWy0vd0aTbnSyDhedPA75iriT3vS5DaDJL4rh957SO5&#10;16JmKoIvfBSxFvpLe0n/CjdbpFKRYi5oediDvAGVxuFbNUgQi31DpCXflA+m32Rxk2DUeHlk6FTU&#10;HbSIMGlLa0Flu405DKlfELMS7RN3cGE14ISxDnIYNoVaZMwi2FavwynPyGirhms6P1EJAxRsYzig&#10;dSKiUP8dQbe6k57EAG2kvbmV3g1hD/Z6Edloo5IbD6OhdKHSv8LYhEi1mZRcS2ZjxSVkPlQUs2cU&#10;452iSkxrJfJwtre4WWGhJxpQSReaRKC5oREbLMG4NoDQSxwA5Quk2I19I2pX0I3fVDrqN0r1Iftm&#10;hzfbI9pxZ6tBFBW1wFK01H+xLeHEcWOVfhSxaX2qTHxAn/Lk5dgyVtwOq9ZRAseWYO6UiziNLZGV&#10;830+SWrUP1B4V+YylogDkpkGuN5vk+ccItFHgyfJc+ZSn4twI4jpNvYgVzrgmG5j0zznCQvc0WK5&#10;JivS8pwzk+876lF9wck3da8sVa5Nm2nY8PTxkdYVk89gyU7+C1QSIaSPqoadROkXLqMnKNjO6hIy&#10;BNdt5B1MYVrVbpBHOIxiIk1RtVGqXamzVsLLx3Iux8b1gazXnC3rQHllzojuMPXtgblxBKlFCq+a&#10;NHqqOarxGIZ+gNkD83YPaQ8YItPcUsyJXdzpYww5vB5UckQrsclyeL1dDFNvJME7h9jDUj1NH8DL&#10;LIQ3jCXoR029HF4P3A07jc3PjReePq5ww4MeVWnvPDBlSYnvKKwECsKIGVIrU4UHhios7j83Zsh6&#10;PWYPPIMZBvBi5n3pS+8Hm3miwR9VeSYcFTGPAlXNmUdGpso0jTUFLadsHhEBK++DCaslG5dIW+O0&#10;QauCEQc7saOUWhr2R7UUWJq1VIYV+kv1xfSvgHauZVRKidYKEfro9bzn5sezg9eZVFBOtrrDUylH&#10;og15W5xUAq8DB5WSl8fTKobK/6wN3G11V5RcDNamVLpMwxZ5lxzRZhPYoT77YShb1E/K9Fb3R81x&#10;LmAMJywNy8ZhrWW60QKTp8b9R2OY2tLY4eo+GyxxqukpzXTUQ05sWF5woESJfdy2LKvvM6VRGOVs&#10;n9HWMWrJtYlQX10Q5RfQ3qjP1lGoHQOsqL45MKhqtf5G+R2efzMCwduB6yQQQdTfeGdQ9l71N+qS&#10;8kRRoINj9bcd1a/lQiF0oEchp7/xCGwnWRnTAFIly2tkEDxVRQqIPTCVVxsK9Ocxe52Ml3nU/Z8b&#10;sYflcbRNLfXhc0P2OhkaZKWl62ytD5Yige0oYSvlB3KIvVJWb9qtJb9kMHtgAtf1QdccYq+UsQTl&#10;3UuAF3bP62SLiBPgA8QvWtY/ZSpG4DEoTYH4ZpUmpTmVVsoPAh9a0JmwHqI/iYpx0ToNyg0pVvgA&#10;RTji6yCQ2ss/4yP60bjErPyb1ZlILdmZ7tDyrBlS3cl5jBlC3FUeo4mlZYOUwViPyj5W93gq/grT&#10;LMjcJpPX91jh1rZvPKy5Sys8K+exBVC+srrHSeWS9Ism3JxHnXG3E2nFsvKSSbxVDxqCciT9pvxm&#10;dYfGytKGox466TFkp5BI6KdvHEUberJJNy4qKGGQ85QWgV60mI/nF68/X9++fY03e6O/3dxen1/c&#10;3X28ev/nD2c3F9TeDSoIhaY/vhVCQNOseyqul3xQE9RDdJiKFBOuR4w2OHs1R0FPXNRhyD3FkRh0&#10;GK3kyOfRIyeXNo/Kh5BCH/qeS8CvfeZUGDI19OJXfobhOdCklC0XXTyWw9W9DfsArVdgCFuRSIsM&#10;1kQj6fWN9xxSD9pQu6CA1asjkv2aQ+nhKCGseaSZgXo9pB1INCmg9bC8a5KdvFdBZIj6BkpurB6Y&#10;xwcb8ZFlxuo1EJ7+4caqMFgPDJ8cVCWcJwHvQFrE64EP8L5oQX8HLejL+5oCLYuvyUh1TmsyJqW8&#10;UYDifVpZa8IOlAp64tOn5F2iv3Ah3URNo06+KNvSRsKU1gt20itMWdjyxKyX3C13k4qP3PZUi2jh&#10;ZfZFONVsV1FYm0QPjhVhQgE6fk/1AIPWeENRCjfDnusHA9iGhFKVaIvKtHRI2/nxzPbDTS4Mgp5O&#10;OfCJk4k0zJjfiuhKujJeps2UU62YvrETayJMaG8N4lrY7BeAn0b7+W74YztWR/z6S2tgZ7Cskgdr&#10;N3D/wWNAvMJ0eXHCqzvhE3J+tduGUIGGJF3dUZQQXswIOm9UeVqiOCB6vcvcaWmNVOWJjzKEpxvk&#10;caL17zbsVd/aPZ/qW9R031G3opFqboW7VAf2oF2F22If6q6iV6BcBxd/3NVmwAyCY8i2djioeRQo&#10;3dbHarKwGL1ANPzgTPxrSUAyrmlK3aEeTQNIgBNVliH2WrEzg9irstjppHoXEHsVlbuQQZ8YD0ty&#10;MGQP3GGOlxAniipFyKvSWnhgImskCDW3El5TbTiwLBuXtJml8MCEUGDRFDB7dVUCd/SR0RxmD0za&#10;1qYT92FuzF5hrRbIwsMKWdgFsKfLlyvPL33lefwNZuAxcoNpWzmrVgppKKMyfhD4UFmtPN0SImKN&#10;Nryullw3nbb0q98khmRf7YKL2DflEbMaz5yCpexnr2F0GnHbwVux+nHY7uK1R3AAKXfRb8o7VnfI&#10;o3GcwoA0vaDlHTZqlOunU8R3l/joqFkO10nayUYmwaTpXzZQkUVhaahAmkaISjZucMNxs5hO0LiR&#10;9me8ZvUMiSPiOSxtWbfyjrK0dGu6CZq5+Ey5yPUflU9pS+NCq/vcIhgC3eDdjG9v2Aowx1AlhmBF&#10;IS/fY0KkVpv0cFmfJJbwmZVZx0PF/U8DpZe0oBGKPXmAaovOEKrl8njPQCFS29OoBBH4LE5lVYJ2&#10;1D+B/sHPvh55I9n0xACI3y10oITkfHSJFoQKpNXLpgHklSDDV0DstSBFKHedOcxesSE1eqfup9yQ&#10;PbAorlwz5jF7zQaGqy+k5xB7WFGtptGyEV+51BcWclSQUFhUcdyEdZsTsUaPyi+V2gKVTyI2Ndsj&#10;UkwDo6EAH6Hiz2DkK+UocqOLPeg5YWPUttcmsn7ekt304RElHh/Agy0Y41clJ2055x1hQR/4cGhi&#10;gf7j1NT6AuEgSG6uODYiggusd4J6EOsl5Dp691AdBsmO1U2MrBf+QV1jY72oazzjG8jmSNZbD7Am&#10;CQgNHRRZr7CbqfM821VcEmGSQ5qwXarQ88RGHrPnpMgcNNkCZg8sQ1XrMzfmlJXmh+vhan19NRnu&#10;C99d8Zy2kS98N2zGHN81YkyYVY7nGokZR1QC2uOiKc81slFoI4o96DmeO9smctUOj6Jde+JDbGO5&#10;dmPwZmkYnYR+PP4Xlrv+7lo8TeQbShZDgeVOUA9iubwitOEKQ+9aeLhqrHM5sVxcgsZxASS642k4&#10;Lg9tKP8S5EVuK3ehvWZDj73nWa74t3jrfA6nZ7YDLziLd2uaUIrSs88OIpfU7QxaD4q4KiD17JOo&#10;HF7myyL1oCJtcuNkX8b8gIHXhrIIPaAiK83eu+uKWD3gDNavXyAUrlzNl3J0mT3W8DhV38hWs6Xt&#10;/MxJHHn1RhmAnrVwwHMyx3iFHqEAGaWM5+9RRPTClkxA7b880+FLMekhT/AYFzDZoWfOGpkGKMuQ&#10;+KJilwavx0nho3Yfv6etIjQ2q0LvvfazlRuA8KHl8RrlS9aGc6AfjMzDvFPksctCgwjycoX58AAu&#10;KmSjIJMYXRSCE9SDhGBP4oDca2G7VsQb8GisbX4UghS478TLJ/dexBaQtQF6iPJIs4PYBgrgEMBk&#10;6ItyULoV8TJ2n4osL940JiqD0sPVlV53ZTB6yYa/VGvvZJB6UJFXGYxerNXsZWnqHhblp5FUxAza&#10;feGmOY65JfXAVGxgWlm8qXjryAYubJUHJr9c39LLjNffWm2ldFQBrYfl7UfNIc2g9RFZS2g97AHa&#10;F7n9PKK3Ak/DGDWKmtMMlEMpXxQY5YqQx6QapCLQRB/x5SF0aGwTtQEpCCJMlmfuAoe1JsFYhB+t&#10;EK3CjBRLBB7FaqIiGOYUOI6DGO2Qd4ZDKfr3w+iFMSl6ZTuz45mbNYFgUo2UycEo0lTEbc9NlX7q&#10;N5RON9FivYk+EdZEudFsd3F+sYmwIutJGE1oEoHmxsZLBjEHj6iO5IqKD9wEyrCVD/ixKRNJPy3o&#10;YfMtxpE9yUXX8wrcwqtC7h0P1LHhZvt/f3n58ebu4sR9WVR1Tm6v7yXGj3cVyLHSOKvrd+9OfhVt&#10;h7dyQxwXDnTebNxPvyOdXdwDovlQHKax9A2n+uwFcl3Y8B4by/Wvu+7bQNBffVAexXB6ytTo0Uz3&#10;1n1Zu7dtj0uPSFlh4nFvOw350RMs3jmype14R62W60ZlyLa3MMIYlxnV2qfc22d2bsVTRiUhqd6V&#10;7i2iJ35Zu7cNZsLe1hJpIEdRDRaeNOFGJt1aybqWFDDZWvxX8uI9vf1Gx/Z5bS3MmCDMeorAjBx5&#10;+rB2Y6k2h7lZp4cWpSm4Jyig2VE4J93ZmjATcZvooSVMnou4Z7GzmSJNOyKPm+0ggVR2zn68Pbv5&#10;8PG/fr440YX7fPP+zfm///Lj7c2fb/50qxsTMEntp8mCjzyT2NIuusOJpOIVnXT5yTakSpMtP0ds&#10;24XvU42mHIapQNU8Dnc4E9F3t+aueb+k1Re4CJZiDuSs8l9c+tnayA5s8Vh44cULjBqvLgwM1TRU&#10;+Tt7E4UXqgyJCOEckN1ltfTcIj4yFJn6PRomG/Az5sTRkgTh1MQQ4j8gDil0n4CmgcgyXPWh2LgP&#10;8HrHDLmKGtebQ+z9LVwLdeZJySD2wLwyRlxcYcje7bKl7ogWBs4g9rCoElJbKr8Wid9FHB4ZpB6O&#10;qjE8lF5A6p0u8MXSYBNQ0rDFTZVbXqhqvFZZIgcPu0AO3umyhNbDHqCFyL/yCKff/mKl0IOpVVzd&#10;RC/vUnlcNgsuRYPoH9EG7NJxVzeRw+GgCZQqvGjyvZg7QClJByB0EnSBCWjOHUCRFXmxUJVHmFLi&#10;D6DTLjy02GBSpM4KObPmelEOFTpLu4jWfnBWKHey4SnvCW0iVNp2bBNrglJuilIGJoHDR1LosGNk&#10;7Khge/VylWPZN+VHswOc6xInTLiKImBB6n8qe7YeT7kVt7UaOkKf/CeYlYgnZVOzfcVpGiZhUTY6&#10;YUChQQSZHZZYdNJFTxiG77ihdJRtxCkP1CTDnaWHFHns0kY12yCCPM1N1TMLTuYc9vj85KiYTjqv&#10;GE1gD1OMdlQODreRcxoqhZkpo2qKEaWbxL0I/uMVI54d5lFj6iUZ/gMFBkodpabU+2wl1HcaQF41&#10;qolmK+D1ilFFaRHyufJ4vbJTyTOsBcQeVi4AJSspN16v67RSobqA18OKmpHD6VUd1DIuowpIPTBv&#10;fveia+UQJ7oObgLqg+a3zQOjUFPWr4A50XZwJVoBrQxBJMAt8b4SxZMbs1d48HdSYSo/ZA8Lpdlj&#10;CRPiF/XoWdxfRT6HehT2fk49Uq6lMtR4UuCFZQWJAxZywUgyIU3Li15KNRI8ZmKcjKdYSyVIeFiZ&#10;fjJGFTorSV9lUibjhQWFFqP4nbnRot5vKIDQkEqZqgVVL4kpqpNQk8YPW5mWfoqKR2lUxo4UXJnN&#10;mmG1LW4xbdISgRfcImFZJBzcvkn0+N43YVA2aGU/s4uWDjZg5RHusBKkohPM4OeL5rgNuiolBmFU&#10;yUdlXdonxaNClU/R15PlTv+KG1xR38cWhuwzXhNwmqLyLfumXGnp216P/PmShbCynBNXzORW8lxA&#10;ScMagR6mXzkPIPGwdUzpGx1PvALCLZk6YEnbhBqeRL2itKMVXTL0RfWKInWI0rHzvGrVDhZcoiM+&#10;QOk1K1xYqgBlkHpdCVC8UxK1NI/Ww5JJp6E7GbReVaLu7raE1sMKOtEmMmi9smSjLAw3Beblzzxe&#10;ryu1sC2LiZpfhQRW6xWMg31RUI5XUIR3HpUDF6hXc+D0FM9pD3oolaNz5MI5L6sO5IaGd2lOyVNO&#10;JN1U57ZCcnvhwDENYoNDGLpJpU/6l8kiOgh2IH6JeG9vn6SorkmpLYF2iezT06u96dmc7S2qH4ZM&#10;D6a20GMXWkSY+DN0HJijqCAbzlIRWI+Qra5ds7CpEd1X5niY7mcsE/nz3c3Jr58ur7inubn75tWH&#10;+/ubN69f351/uPh0dve7Tx/Pb6/vrt/d/+78+tNrrqYeHi7LlYlUaxf9qOCDmKAeJCLJeKeMh+4c&#10;j2tR6ifkWkYRyatRqtPZ7TPl4Yw62d4YWfDIy5lKkvqF64YeDkSad0KokKzIRQ3d58UkkS88c1NA&#10;6yXlFrfCpkdIZFF7AVhRv2Er+SO5ESfAO55JoRBOAbeXgi06UFMatgcOoy3h9pKw7YlUE79Bbtwe&#10;mOoORJ+UUHtpyBQ3JCTmUXtgqaa6E09SdrW9m2GRPjxwccDex7CI1QPvYX2R9cfL+n+Cu5rI8XBG&#10;REKd0yeMkpRxrtQnDlrEENZTOEsdIk4pUdGlGTTG0bQj41cr5LyxKm1DdJEworL0Vu4TwEcm60V4&#10;Yk2bfmAsa79RnBNhqkzKvoK9SutIG0vSr8ZwZuc0pym11AiKwblDu0VBU8FhQzJ2ZJ0qs1n8yBzT&#10;XqLSEnQgFVKKULU8tySrAZ9G/Wm+a797PvGUeMOobU6Vs6LKM0E9SOWhMhz0qJtKZQLoNNBQVHkI&#10;FBrkSk5VHiRWa/Un2PsjVR4RlAF5UdtRuTN1nFd2pGiS1mzJYfXKTkWgvuojOcxefZGQHYrS5Mfr&#10;gfHxWygKz1HG1UoH7bUXXqaU8gh51B44YBSlIYfbay/1jne9pYZybkE8MBgJki4uiVdfmCMKaAG3&#10;ByYdEau0NGyvvvB4kD7akRu1h+W6394wcwsCab5EkfzTVccLu60JvYG45xQNM86i+JlcFqkAMlZg&#10;ok8O+p68T4VcEODKPdImUXxLYGzI/KFKMxaBl6TGHLShHf3QWdpJ+pd1KS6MGILBo2MDlfSd+DbO&#10;YAPypz0MV/nG/tcFAW4MITaS475iYeYbxaVBUxtCYbqKEs6teY3jV+MS2qHxgNVrw6XLLhRsHSjk&#10;G6NRoyLSUSJH0VKvukk/KvvQb8YcZrpkmY64kHheygfvZfakEEvB8IK/ZYJ6kPKxk8eXwYxXjcjz&#10;jvdU7ASMygfsHUGiugcPgspbFOA/XvcgiUDcC9QEiSpzrhwdNE1Ylpa/mAaQinOvVqhSM4/VgwlW&#10;iZpFkOewepWCokh9YbwelMhWwrpKiL1CQcA2cjm7EAmo1SrJDderEnJ5LCEfmeX1oMWRehWCyvEa&#10;k5HB6UFZgo2+t5VdW69BlEnBQxo6uUXJIvb+kjJiDzmL+EWLeRb+FaNn1XrC0ZrTeoSWlEsKqUgo&#10;hHHBnPpjolFgJazVYKOCNKeISDk6Da4ga29In5yioFAoHULow5gUYmJY2ZI2NK4Tekp7SP+yhmT6&#10;1DAtuD7BdFzxSMOoMhDywlsa+m2Xxqsqs7IvY05Eij3O0XpRNqTwUV2M39NWAZpQCpNE5LElF0vy&#10;WLoZyDyXMVjXcbTKlrQP4zqrlwAndHgFlXWVyAu3BFTss9Wpug2pOMm3hBKkaIjtbjqjOM+42o54&#10;piYR6Gk8MuiBVfNsMlxxIaITNfJsrilFMVVu+sC+lCvzhtxlciZ5vCvNb0XdJz9EyYpgEKKnwgmJ&#10;apHEgItCpqly1L62E+TUoqfMb91u/rj5Pl7eJglcl1cnn6mJSs1thnJ2882rd5dn9tjF1fUPHy8v&#10;jaRv7+6/O7v7cPLL2eU3r7S90fqnj/cXt0a9l1codbJadzeSvCa//XT99m+a1qb/zq3iF7pe3OI1&#10;7dFKWX3b2elBkenT2r0l9GR/a3fUcKPOtmq8VJPo7Vp8yv7ifNO1KrwDdSl04/Mb+/jXRZ7XeSWk&#10;hTt7alTGXZ0NXJ+gFjdY5FXMrJQiPiGzBC8ttaCDGR9PK1yckvhhU1seHYqH6UgHKtfgKNkBu561&#10;rBGjvYriOnZfNmFySBMbpuFlcjVhMki9WUK0aacx6znMHhjD325GM4i9WVJhwKiPM4c4AUZcF1bB&#10;GyYVjygNYnPl8HpgtWIyg4XkxuwB7nyJHygg9cD4bnel0SamCema+aEmkDrMwiIkhkkRbQJ5iPbF&#10;gHkWBkw4H2rB2BGYM2BifaSJAUEeC+aL8peg347K6szVKyHSErYqkVkNoZaJulxttkN8cI8MwDRu&#10;zZiStlSWM6tLp5q1adRUUxSdS7qkUFEaKw1DkoLBKuCr9IVi41U2UnkJz5SftIM40dCRciFtscaG&#10;oe4K1VCsg71CVJJzGYphtphxofZC6EXZkjZTpjM7sHSYoSHhePL8qyx9zVPrwXtnH3kAOtRmIiqQ&#10;EHrBGs2mMQHeKGbFQoSov4R+4lq9WDCPCaOTi99WXPcFt27PtYRBsUVlc8ZrRNgsbUh9IE9vw5Ni&#10;tvlRI5LH2DgiquXWzRa6NAo4UiEie7BTb6aiV3LLakTarYjBsf+8RlR1PLuAfLVhH+D1ShG5bpXk&#10;meXQejWHykYSP5fB6iFVv8gM1Os3ZPSo33V+/h6Sc6v3sRmkXrmhlgtRgdlxetCB/OvS7L16I9PW&#10;++P5wXpQed+RieVX1Ss45DuTQ5gdrge1TSrg9RrOAl4POoP3RRl6FspQYGwSLGcna04XUjYVhKZj&#10;fpM2NCdqiUaO71fCTu15kChNsZbGK1jC2/RSN35T3qWdKWtaLdrJBiTZWxt2w96bamLE6BdeCEvE&#10;unA0/RCVlXQmUV6bfiDMSoGFF4VxRYi0XYDfbs0LK6E7Jk/swylPtlq3HQWkkhA45V3aibKm1bNv&#10;KHDGiRa9hqukVHfBqx5zEStcQkksgDI1a6c8a7bDOEkbvfIVazIyY7hFBIo/VwG/KEIPV4SIMN1K&#10;GVFJfU19ue7LovYTnbk4evY9ftAEQadhhzmp+3XPKmpgirKkzlx+G5/djtrQUzpzn1dFO4wSGGwj&#10;IYslLdeBLW60V3N7TJyQ/YsPvCcW19jSqOby2GVQc/uBGJbADeK+PjJVZAtWVZwU+4E2Cmce/U2i&#10;N4495/Vb1kfrYQnmYBh6vdnrt4otjzVVWlHC5jF6MAK8tfp7XKB0mF5nBZkFK8wj9aCaIZOZuVdY&#10;F1B60BTliz53oM+xJMclLhqxiCPJdm5Wd2Lv2RUEc1QxymqT4HTwUSuig8rke78hdMmOrYlYPQza&#10;w0g/MrPE75T+lW0Xe5MiTCYAuEBGidEza61Mj5IzEJhDinpP+ssB0KGNVwgRIP4MakIe8GlUhGcm&#10;Roj/RNNV11rBWYIgj2APEiMdqYZS8BGipjzHQGF3o5AoRmqefAj6wRY581S3R6S2iRgx7EUxIr3K&#10;Rc/Ye8qjvXyomIyWENIxH2D1oLgL9dHUDFYvI8T5khmnByNtSCReBqGXD22jKYAZnB6ygNBLBxIn&#10;S6vpQRdW0zs+FrB60AOsLxLqQEIV0u3MfqTSYVTSnqbSYTi6iDQjyjmRppusp1/3MMiBSaylrF0P&#10;WIDm/AToCJNKDxMGGKKtiUCJqE5CzKMbHp9BYsebVJLjtEIqyVnSAUXg0mC6KrwMX0kAtxOE1JUJ&#10;r1OQ0YYt5j/J2TpYoHSqsU+b8vySRpinEYE/dP/KVX9Yn68+LIaLnmpDCQgooyQBRyi2b/11AS91&#10;kHevOwx5kLK+Z0fxahqlSMxC5k0H/gjLfqQl1fFIFVXhPp+EDg7ElbelCFSkaqiIl3EEeTGIFJQy&#10;gXnMiSAEoZbtzWH2Mm4r1YEKiBNYIhcbyejKIfaCriOhq4TYw/KEOdVLC4i9vCOlcJBbmdwie1je&#10;f+HVlgJiL/JwiBYRe1h41HYrNx65pfD3AqJu5Ebr4VD4eEaogBS+ONriZB53dWmBPXAJKU7QESkF&#10;4uGWheF6YDzIpaXlAI54JShRo19yy+CBuQ2veNI+v7aSuDqhlsNcWocEmjJ1BN+WcPuTJAe6OGxx&#10;BI0jWT7R/jCBm7o3haWWomwl3C8K2fEKWUGDMwPq6OLWhR7s9oEe4nW16oiFBibSaBDl1VIDIX2s&#10;QFrwG9LIXCqiNNLy5Ozqvbg95M+b6zt55Oj87i9C0aFJNAwXe4FQQxPV+mIv9vPf7u6lB4ksPSFg&#10;9/LVCS8s3b86uf1m8RXwwCzEgxPY7Jy+a1JXh2AnMMx00nhT1c5Uuo5HfEJUfA8HiYV5wseaenam&#10;wuNp2aR3MiaLtT8Z1VifOu0lKoeGUKVsaCIyNAwxAqVNrQnRSjwzJAvLY2F9rK1n31oijYx6SOQi&#10;3F/QReeQyl1tZ1I17vuiw4nEy1D6gUD0vbfeBgmEMqS8+pGGRKk81m8mbdd3KClY1lCSQoKSFmbY&#10;9PKKN7NvCJZIVXuV0+GbSOHVHQ5wf9tV6h2TAeeXzU6KSeDSvwtRLy4lWXDUUtIhchmJEPEYTXDr&#10;x8Ri2f/3VT3RiAeGFdneG70myu2LZPs4Epn5tKozySyQFAV2heCvTVrR1US8fVQB7nuc/XjQZzwO&#10;RgJ6+o3oTGoLQtpEqPgzQKuo1u4TLhCh4s8RGuGbh34ak+55ZTrIK5BkVk8Pec3GxE9Q7OZ6k24H&#10;0wm+agJEKXCzFwHW8G8cbY0AoxTpyBSOtOhqkmVQ0Qy7niB/keXVUAJDSSdGsdRfDm+9/uI1RdhQ&#10;HmsCCLclUzeP1euIFdVB8mgTSKo2W2W2ca1S29MbZ5QArgt4PSjGg5pxuTXwphlOag1Xy6ytB90R&#10;cqvhWpnResOMMtFqz2bQetCaJz4LS+stM2omVwVC8KAar5YZqDfJeI5L8wwyA01AyQ4rDNTbZGAr&#10;EYEH3e2wIAtovUnGEw0Qd/YgeFAeZQshi5lFSO0xDP883gQUokLaFQacGGPE1EiQYWZ1E9Dlo+vP&#10;zgJiDzqDGPn1UkvmS9eSKZg7pgNgII33pb+SO1hoYErpi9EWtLuz+w/BwJMCKJK+aSdO0zeMAczZ&#10;bCJXTVUUmGgOlS22qovxemObaPOQRh2wES+cqLpR4ccviyANGuSyAn86xuGQwE72hVOep75qyVVw&#10;X0T+hmGIeJ3tLFVDVbRqE5WcoUWESYdpimvdVFHd75C1vvtaavcZMlL6E9NCZa1+UlG6amSIUW0h&#10;UnLFwKwIoZoG+GeTcVEy1qwuVEO3XCpTtYvxjmzZsBLLVNucpiUPecknJqrIoxO+G5GzNhPEaJhJ&#10;urRxwW2JVYRqA5WQoUWESVvGFjuJ9sMsIvDPwu0iZXLltbPetcpzuisiVLWZycw1Y0NchhYiDNeM&#10;7bDFODZuICKycAjHT0jPvU8L1pqIxcMW46o9yYvmz6tQEhXCpKIWJnfxjsyBQfXrLaot96PhYPC2&#10;OQ81hUMbo0TI79rBo9Wi2vK2eqC1Iw0qHljWIs+GXY9p1qLi6KjWH3tPTRRvJi1g9aCk7JWwJupb&#10;34p/PjNUD9kRQi6K6fxI2b/Rj4+MyKNMAHvT+edReuuo2XInlx2mhyQAOT9Kbxl1FKMQ7TkzdQ9K&#10;pGdT2CVvGQk2ucPMYPWgFVULCmP1xtHCWD2ovD9Y2CdvHC1g9aAHWF90/K/yYkYE4FEPaRjdq2as&#10;p3pOMVZOZnJUGFVgupNiHAVqcGMKNz2AjjBzqkrNU8VBg0CwpLkt2+Cy7ig4Kx1HZYAKcKYKCpsL&#10;I0pxp38FTTVUXeIgJ9hONehDHPvUtk+6CUE5dDevps31wqWFzp95eVxkvtgstTc3F2GWtmD2WNmB&#10;VjPXSav5FAx5vxcqbIbFhLUlA1D+YR0Jg1y9asSthOLJylj9nJR9Gkp08uRKwX0Sxrm6N9eOO5bE&#10;mnADEa7pB+LmFj8dLGOkwUinyBMbumsRYZ7G2f68lEPKH1Nce5A3t4oBVBPYw5TDnpd2goXeVZs2&#10;XjGOyiFP66FVaYoRJnY8r0cqh7zFo75brlzjfWxOOcQhqRm88jPQrQNNne2ofKJ1zCNNdEMC0sTR&#10;mkGaaHymc83j9IC7rhWfZQal1/iI8FJ1cx6nh9ySsJjHmWh89XYnfuvM5BPQZsezatmRep2Pklal&#10;JfWgEgOWxek1vp56D+IJzozUg5aX1Ct8PFdF/ngWqQfFFirtvVf44H/saRarB6W4YiMaZ2b7Obyj&#10;ZcA9ca16/Pz+e1AezhLlOIM0dZoTiVui/uQKC7ISVT6HNzkq5aOa+NcFXwmvPy4LLCCJiTrA+6J4&#10;f5WKd8Ebb8rf84mIMu4oJoQd0jkTQo+QKlt6QIIymDMhKqlhpG5bYYABeNTMEoes6XIk8sMINASE&#10;UixeLzyNSjevW6TKcNC5hXGHHlI1O/3L+iEE1PrhgiBRdptN8DT2vK3m+xcBqiMT+TjbT5xX6EGE&#10;o01FZF9oEWFmx4SH38yHjlH5viVBLuAi4th/UWFpvVjQwoGuPNdTxysp8EWW+RRfSKKZ96RsGN1z&#10;J51sgMpQbfSglcZz3pkZM+zlbRAIFlI9qPtLzVpnSKlotWk5wkmnkv5li05BqbBLbLAZRtHOJMwt&#10;VPElaCpNLFGRG3rjDIStSvGnf1lvmNPy1oxQK3NMqYXVM5sE7TbJVlFJrI1E0K7uqyYUy/alDwUo&#10;4sRqqWlmoyBLJaGOSuSzfRLpO9tZpMh4LuQxZZmSP94RJv5cA/tidz2iukO9ITEfcoSq9qo7TF8e&#10;ZmpR4CEG1ZETKnUj9JhFU4tIRSm3rKYWQYvxLi6aWk9ZzOG5mdBymYo/CN5XykEiXjeAPWhfd1yI&#10;8R6K8p45E7obiBIN+7pBQQ5HP+7rI4s5ICs1TUiRKx05s/ivXtsnNVhzTfgZ72sdaGpBb3aa1TSP&#10;NDELhq2WK8sg9Zo+ygM2lK3CwUA9IBWH9FXoDE5vGHPPTbZPFqsHDYbp/OS9XUzVVq0rlhmpB8W3&#10;pRb0PFJvFnMTrfFkGaQeNESpZWbv7WKqFWFsZmfvQUnFVAtyfqTeLu6o2qRZKvOb70GpIqW27jxS&#10;bxYvrKkHrVpS+MQoncfqzeKWBxwL8/eg3LwT05jFmpjQtbzCml/WBBZft0RrZgabWMXEkRTWNQEl&#10;tkIT0XNo/WkpM4DUfl7gAP64LKBNQPfRvpjlL2b5QlSdHCI02r9TolLBwRAuy2Rgo+kqcxEj7qjL&#10;wCD+xZJXzjZnycuhM01fjlRQECZDfs7gqWM+PFitSTRCeLQ2ItukNWMoSYfAERtJpPesCTLX1Wmo&#10;zUeYyF79vCbEoUmsRWK6i8PAFCJE+uqOttHeJbgvuUqUiECbE9dvaWyZKALW1QOMbsy2DbyUlZBq&#10;hYmd1nbbENzHBVvSlcoybSTif3ZSqVGmsl8brAytk2R28y0QVpjEIpKEHCzmmqq60nfcbdUFtBMR&#10;9bOjmttTcq2CG2N/mh3ZvmZ29mGaU1cx7lAUgNmu0gWYVkyFe2gRYeJPs2BVpus8VGTvwc5NYaZF&#10;HGmzpY6wIiM3PVlIlfH6RST47Bzm+uKR0OiL2ifNzTBGq5LnIBjjKETw24xErK/ui7IYRpsEjYLA&#10;IcSPYrR+cOZnGUg6kXS5ZxtEkBd/wcP9BRwW4k8p5RdtzPiwz/SBnVwftUe5L2oiG/m8eAvefMF3&#10;fHgVgAt3cZQWnAUkBAeoB+1q3/LMS5DBBNnwlped7+gDIhk2VuziWbCxSsyxvgJcS2KCGHZlKM4D&#10;kDgLtFcMm7H3fCwmOYCa3KZDPkDqnQVcF2gCUgapt2pwGmsK2jzSBLInmDU/Um+ocOVrGVjzWD0o&#10;ddjkHjszUu8D0MXML6oHJQBejPAMUu8DIPG2K8zfg8ptSR6p9wGQ/245XfPT96BlpN4HwNNjhd33&#10;kNVuo8GYmel7H4BI2fySekgWqhIfRAapdwGQvdGLqyxD/R60Jc1f4kIyWBMPgGSWFw5VAqv4Cnj9&#10;YVnC62EP8L5Y4C8W+JezwI+2jYO4wza2EzdrG8s5M43dScQl45iKmqENb+V5HZprOdOhMR/sjiWq&#10;6yLPtI2Kq9Xq+im1pKyZyC7f1Wksri81vRJFXiHVPhYhtror3jG1lRj2LhfJxTe7sZPCfCqLw72g&#10;SD4dnQi21R3x/GCwQU7rcGE+rhJ1bwPGPRs1bKbeV5pNLfSRBBZEA8MGp8JOBxdv/mkQQdKGuQZx&#10;VNzc1KYsN7yJmqyACL/9TlLk6V9h4ajeD6dlMtT/T66Td1pTVZwoNU+Q+65EJGoTlXirFxtCNGfJ&#10;AZlQgMaGThGYWAfBhjeaoyoHV3eFaR2ulNFD9/LXKHRmNCQJdgm1qgDVial8nO0tbpsNT2WYthgl&#10;qdvah8A+jSn6zEouUrqekJluwYSpJrAH2TC8IIsjwggdV9Fm/41Z/kmqPWo+mZRXip6Po40YnGOo&#10;cYb+wN6gxzHCEl5ArRz0LWJBQv95Mwafo2iHGbRe2yJftNbyDBms3jpBPdXQ0QxaD1oaKMs8zkpQ&#10;iW2QQelBCWcpYfW2CUFem8L8PSip0sVV9dZJzVtKoh1nButBKdQHFyvsljdQaphuAa8H1c0XEylH&#10;Bd5IWcDrQWfwwtxeij38wxd7EHXkqKscI2bN6zIWMK+vRie+saEgLssKK6GOylBRu4hUdArcKXcC&#10;xmuprMXlgPskjEsbKV+alcqzmg2vw5q+0RHh5BHCNILXfE+LVGamXUVeniJOBbryKYUWNhTGFUHS&#10;hqYtHDYY1brNEC4MpQpZomwp37LpC1taPf0QoUo0HhXi/GoOMXZV3hD2X5SVaU/GqWa7ivOL+o8E&#10;pqqCL4Ty/9n7kiU5jiTLX4Hg2CJZCHePlSK4dNV0XUa6KVJzYB2TIDYRAInJRLPY8/Xzni4equFm&#10;Fh4IkEQCjksi09VUbXO152q6+GWRE/nPWcRfBgF9X3UXMOew4ErUe8OGe6TCPphvmUcCQ375yOoO&#10;uBjysCS34aIyKb+QFP+gXKXvzSvxD9Ocy/Ev7GXn1oy4+DJZD3ryufw6/tnBjIhzusw1wh94J8OO&#10;xuO0zDRiGqTZFJNjhW0kVaBSZhkxDb5PpNZQhWUkhc+VJGirdDRiGiSmpMWxwjRS4jZYQpxqw4+Q&#10;huwY4lNhG0mBJjaSHbzGN0Ia5I0Xx6cK30gKdijO21iuCGnO8I2kBb4L+nkMRsfr0Y/qNRjrbKuW&#10;0I9oKTv5qITssGyjH6SnwZtGW8seGQjj2XuDPayPEHYB1/pwYENvSRtRS8UzuYQ1Nm4YRGWanKVo&#10;QOpBFQWv/ihIdJmIck2eGefTXNSUdgxayPrlJLmhHv/TBo5+WAlHe4S75ZwCimpLhVArzR49zGQ2&#10;xAMdYMJsdlBvilhQ4CrbmkSZiTDVVUVpPkIbE/WUNaEaOpmGi4i/Ofzz+ofX9x//8ZGQ4/UPL/7z&#10;1x/vn7z9BXv/APMCLCtYIMUsf7+//fjm7f/975dPxKBp1H9n2x/vBbEYpx/v+SY6vLh79YoZvhE7&#10;xPL2ugg7OEl5pJbDFPilSXUU4hRYi0Yzzos3/3WGw4s3/+u3T09eQEiZBzSNdyaVN3m4f/3zX9/d&#10;P/n1FunBkTvsr3/znRvInnGcMkEc1vjL6WyxBBS+fxiC9YWma4/U1P62IXmaKxufLuTNEquXwDpc&#10;0rp/VpiuCofjdJV5fNHpeqCnxJPf3r/7gP99fHj+9M2nTx9/ePbs4cWbl+9vH/7y/u2L+7uHu1ef&#10;/vLi7v0z7JXLPV3gtoBKKhvMkU99Mf9vIJPN+sC9Pm7dhx8esItL+3YLs6Rd3jDVXO8+Vb4QiJqm&#10;VuQ6wMynxscwhZ8dTrFh7W9lLnqxBq5Rpkz8DkbhdWgN9V3nGaE1ahj1Ej7vA8o8I1xGMR3NT8tZ&#10;mHQ0UsKHUNLeVjoaATMCQyR7QGX4kZRjgt97uaNYl9FciTsLRHNUpzSSypiqTCNaJqgVDwHZBJPh&#10;R1JU5pV8DOWeRqiMs7XBM1L2sA1INEGZacTJPW726qNPlGRWn9Po9dBmmihPmeIVWUyUX72JsuGg&#10;rpdz8E8XIyCWU6p16M8rSm+YOgWq13e6BOrhWAzFIgqXpd3x2kFsG9J3B3dVpbpURaXYkCe3MVvn&#10;C3hHu6INTUpGzPk35XeD0GXlB8CTJN0AA+kTxP0KBj0ia6u+LDqyKCpjVFGQwoud1AlwilKn4Jtl&#10;N/LSPVFU2l16DUKfYjKle/EJFaY8oT4sdqokCqZjS+DTwzeczXyUqGdiABCpQZOxU9SoiKKWLIry&#10;0WmvqSKFXjTgjAmARN8yJ0nGht68osMZYlMDlWlCjud6HnLuFdXhpIGTfJnvhhpMpaMCkyDjGw8v&#10;5ovbj8+fvnp3+0lq7Hy4+4+3797pQtw/fPrb7cMbxbwCc3WF3r/99PIeJHiR3jHKhOZHRUT83893&#10;v/yPYHz5+x/n+9ohTxhC2AUINwyngQxDuMByGhDyAd7SeD1llhzaweuEhlWBdqgC4S+af0x8LrRD&#10;/mRm8VHuIrCK7SBVwiVdesZhU8hW5ZpIkVZPsk2VuWILj6BpvyVirPQ0EsKrhcY9RDd6GHkY008R&#10;sLF6XZVlJKTsKscI19Zb8dKs9DJSauW8SicjWMMdC5KLVruZSAHABYOVh57gGuQTglZ6mkiRF1cQ&#10;eJlrwmvt/ZRIwS3tJ7zuCwr76lHY1aBKN5xk75H9VARV3EZ6enGX2JnaRlW4TLR7Rb5T+Uhfs1qX&#10;gDTkqky2PcVT+giayCS1DlaoAmFFLWPk47GaHPoMgvEulfwRd5VstDeDlSdHQmL7WtUWLObFBhSk&#10;p2DuTv5N23Ru8b1BZUe2GnHOBgZLchNx4QEVlTyguJIYH5ThDyohoe+pY2YMHKWlLEMPXFhyBCRw&#10;nuNcXNRnfzqqJZVDrVPsWWkCACodhU2WGBGT1vXJxijus8x/wUqXm8GYHBWpoIiwG1DpSIX9Nx8p&#10;wcWO/rrc1Ii6nVoj4atMfK1GsOPuvhYp7ZDuBuelcpcXKaCKFCeEMgx71lSCR7K+Ww2khLsANVmx&#10;zxOuCSnBsKh2sCLXCIA6VCCrdzVSIn1qo6cRAeFWpc4yEkJ4o5sRAaGEoYTJyHpNxh4p4TRQn88E&#10;gGDMbww9ksIGKzVwK6sUAdCwQqmw+ugjKfyBpTxThWsGQM0dlUi5k+ozkIxb7X2aSE+5LgjsMVxW&#10;/xl2MNGoYgej8ilCNu47Pbip/uzgPgPZcB6rIheVqfrP8Mb2aL9g3jhRD/4IOtMkQSWapHxoZ/BC&#10;fSgNqO6M3ilyO5Vw09lVsBSDDaJvRlMPQFDsk9dwpfIrdqgkhqYC6ZbIC2IQy6KYUeSFB9SY0oJe&#10;VPg7wXjCnD4qmylqQ6EXZTdj5DCYMc8ajlasDMIhguwB136OAGmKiI+oH7UV1V+xZ7mf3r+1gVAE&#10;c8CZMbDskWDOTaHjeWetwk6zR+fmodjC52oBeJcDvO16Bc/0A23IDYB3pMLKzgd4GwT0WJ4RlDvt&#10;GDkkO8NNYQNihrFJBeDR+Gz77WqAp0G7wlzkVfEdhEoqZxdex3cogEzcUOaZ0F2HwCKe8GWeEbPB&#10;04RWqwrTRLmDn2edaURt/e6AoqVVrpGUY6p2NKI2+Dki1KLKM5JiTGJgK48+wjbGsDWGH0lRE72x&#10;TNhBo2lxDXVe72ikZCLKRk8TaEMQZZ1pomxvqITZmkwT5SnTBd0t6O4HFqg8rVWp6pToTl6/Mrqz&#10;8E2SeJbONrhDtTRDad7EbVJ7j+nkuxQPfS8XD1cvjbKcnOslFAGQpDAKF5aeM8RxnPYAeY5yQCdV&#10;qOIiakg7PzJvRweOOaAepQX7iNMBPXOK3M6RDe8b1e6WbV+iv/QJatzIOaNNRFtqp6AMi30qSULa&#10;anNOxJVRsnoOuPOEjgWWA2pMCPrYB6rIoigfnPaN+lE4ifqbMf5pA1983Ejbap1uCxxBBj39yWT5&#10;c6+KDZxkQXWXozrcrSNYfrdhOa0GrAtk2L/zcd1uv1152ia4NSNiU/f/guueP/23ZwzFbACbBdeN&#10;aG3BdQnWLrhuwXULrvskjv3fKK7LV7oLrlMAzm8ZQeLjR40AxodPf395955fMSF0Ar/MibD4Rl3X&#10;cN++QhQTbA4tWDdSXYbq4EmPJMtyHYuotq07Mziq65D5Ex8PtNZJtUb7erjSWofRSPFB5S6fUTVz&#10;HaRKSv5Ret1cB/fbAzFYhWs02CHyTXzCKlwTXGvxjIRIrkXTWoVltMF1pKz2M1FCeJVlNMFt4GdW&#10;ZxkpIZymyko3owUOqX2l0HllPiPpgFKvjcFHG1yH7D2NVYqkyC2G+/VqX6MR7syOiqQYeWtHYbeP&#10;WPUM10g64boAuwXYlYCdaVQY7PQVLBnsZN+JUpZtZUr3jMUOdc7wSqqiho1OtKoagJCuxdLrDTAm&#10;JaOd6ExtRZVokrKpyo0yxsyTArLWth7lTpCbKTmqV5vFiKX1Qqf6vZq3djn+l7rRjqP5V5EwiamF&#10;C9LMEcdMXzurS0VpQTjVpUqBNpwzaKpCnSZquhnj7pAmSs9V2Pg06MGNaN0W6ZGV2RqVtWO/RDna&#10;IwY/6Pzmec2/2aJsmIe9vPjr/UrHOu6lsSM8hnOrM0a78sYc1//d3cNL7fKC7rrVs3/d3f/y8f7u&#10;xcuHh7cfXv/jze3Hl/C+MJObBUejAAQSqSAe/gy8O5Jhgudb7fZ4M0ZPVQTA+9vv+A6FD+nnKfgO&#10;ed38XbgS38H9QG7PlLu8d1V8R6k84116A98hhxQzpFW4JnyHgiSCR8pcI2xD5sc6z0QIi3W9owm1&#10;Iby3zjNSIil2nWVEbXCPJmiqDD1SQqMziKAynxG09ZbnvMI0kTLqq841gjZ4FmjAg+ysydpHUqpt&#10;wbflVYqg7cyOiqQy8npfI2g7wzWSTrgu+G7BdyV8p28TIyT0FSzhO9l3evD61sd2OoPvDgcUV5Uj&#10;3tuM5zhysinIgpuXB88bMKDO1FZUiUVA4ce3QSaPkIC6m4FzBHFJr5DHLkKZG8vFBye/DHGgn6RD&#10;0H3F7pTwDTwMtRHEJW4ofKtQiuJE2egoqC9FCtVhUUwetehCaaABrmCFFXGaYpcGuiNy5MCWuYo0&#10;3Ijt/hgnu5Yu8qUS7SitRPkVe1aUBmd5w4xwoE8WRdy3W02qoPN1Fsr7LPP3MbZaOM1yLXv5tSwK&#10;hgNiIe9403x3pMLOmw/vEKTDDzrZhSt8mXgYgsM7xFpQMOFdt1+p1yv29bXwDkm6AUaU+eSEx3fI&#10;0YCC/DySWNiF19EdXvE6z4jtOEqihnFAmWeEbPzSqjNNlCikLjnlyh2NmI1etnLVK3M7GX4k5Ziq&#10;HY2gDd/lQELVKY2kGBNhaGX0EbQhqzFyJVaZRlLkY6erYYVpwmzwA6jzjJSIaoNNsso0Qjbka2ps&#10;qEgpPawzjYitzTRSTpgu2G7BdiVsZ+oU2E7flCK2g3IUhQwXOk2geh7ajTUgvcntD3oc7zxvxg7+&#10;YBHfQLOoECrD2SgCznYKITsUMEx4aeQ3wFwVBVGFqiRqyKIkRwfaZVGPeiIpTjmDo+AJbY5uN/Aq&#10;iqIHIEeVzd6JojUR1JY2/NGfMaOa/Js3Q9YtaYYP3zSbon7lyRqaKImiDpUnVJFzhg/9qF2j+rMG&#10;PkPFXk0a+OKjl3YzdzyUdCRUbSrEn2CSM3MX2WjgJAuquxzVAdStaD3FWjcuZY9UF6E6hDzvzGCP&#10;K01EydhmHVHdEiP7XcfIClYqx91GULfEyEocL9DiGM+7ALsF2BWBnWpURlFI2H8F2H2TMbLpYvQR&#10;xsgaEmJCgDlwa26MbAaIS4xsNa/xH+51d0ykTFNZJel0t+lYSGXgh4IitCuzTqMANlIKCupGgqLt&#10;WLLGQRlSIK/p6iC2tmIa5RqHlEa5wAOHlhvsLveJPE6WZp3+A9Iob3eoxoc80vjUbGDjI9VF2Hi3&#10;Oqwt8B6JBDbbwwQbL0mUYfIrZxGOFs9HlURZQibKqYkj4mX2TwXHxRzSkfRRJVHWlDyWOjSbu6Md&#10;87IkyonpAowXYFwGxqJOBRhz/5WBsWcj9ozI2E3nLrORtldurbyJG72WJMpzkij7zXy2+eXfzOjZ&#10;TKKs2LmURFmf/MlJlJMpNuVEdke1PGS3aLrRMyRR9gZOshg9Lzd6wqcV6bbha9K2egayi6BdxMfI&#10;4QSIrZb4EWF/DUmUG5mE4yW11r2oJuhNpN9xEuXGbEaw9g0nUU4zsKCwx4DCsErXVdu9PImyB2a0&#10;UVVOopzsev2fm0RZr0T//CTKCVCEJMo+v0048a0kUc4bIyVRLs/DgpUux0o94mrXHWoxw+bSsIIF&#10;souwEorzujtw0RqpiY7FGBkvv9yO+LkFJ9rpaaPnH1w2WsmJMwBa0ijremELJOsO6gkcfSmXNMrw&#10;hIiXuWmqfkqGsPY+TaRLGuUfPt49MP/Gi4ef9H4DpbjGg+A31PBp5CxWKw4ajL78ZxooEkAD942S&#10;Yl8NCWqIQAP/gj/XQF280MCvA79UObHvN41yQgxf+Ip4Y2GyjzCN8nJF/F0nZtkjYeV2s2egUQPh&#10;HakuAnhbpBf3sjdwAoT/QTaGLWmUJV6inJs53nMijfHvkkZZrs+Q69KC3kJ8M0/RMQLmW02jLMW/&#10;ysPHiT0On1k+GS5SXqdEybyhhHdlpgmzNZkmylOmi4XtMVjYGnDw90J3skGlrpnsv/I95++URjkF&#10;XDyONMoOxsfrtFTIwu7fUJtWw00kybN83PqlJNLAy/3vzZdPo5xDRX6ndHv+udMaf0qjnNZ4SaMs&#10;79fXWSkWEear7UZqojRgXXckuwjX7VE37WBuhKg3s/ZKNH7JueC6PxnXMWS1gkG+B1y3lMc4Y8CC&#10;5RrR9DAvjWklzjTAx4g2kC84vTxs2tT0ZISEMbDzjITFaqffxmMmWTiTIbssq5ibOqX/2h+P65LZ&#10;7HHgOrfKtnANck78GbguI6jfCde53bs1/oTr0hovuO4rxnX7wwAL/oExHC1cdyS7CNfhbmpriY16&#10;+LDi5jfb6yzt55JIWRJKy7dgMJn9M1rsHk8i5UZy4ui+tiRSXhIp6/3qAu2k6inx7NVedEsiZTOz&#10;WVTin55IebxvT7ZAR1LaWVGF8kEkKeN5RmIjOE12v/MWSyJlztH4ccMX57+XMhljmjxLpLzbIIH5&#10;Fua1Jrw7Ul2E7pDqEdmIZN/2yD+3OS1+Zkk/lzTK5aS/Ed2tlzTKteTM8I06XpwuaZQ/Na1kmhoL&#10;VrIxKdkZK9liuBuxV+N+9Wtxt1vSKCv8WdIow3i+pFF+947K8Duuggaj2h4J95C4sonvAtllAG+F&#10;Agd+Lbs7oJRuNt8tiZS/80TKq3rS42jq+/MTKTeyM0d3u46ZQ3HVLT91rwd7bI6m2KoPXznfdXS3&#10;mzDFt+rrX6xi/S1L14vh9xg9if89uf3w+vnTlWSWOAYiLOhuDlh7vMEUmpce17K6/+Ta6O7Xl//n&#10;jv8zu9ZXnUgZqYp5rb8kUs5BEGNm5lIiZZ2yryyRsr5DoxoU69rPb1/8+8v/p5vRbZO2KaELdeFD&#10;5mUnWeJkL4+T3aIYJwrksehM41b2SHURqtt1e1QhcLMd4gDMWX90tlsSKX/XiZQFKy2JlMszEIHd&#10;kkgZqGSJkn3+9P7pk5+fP/1ZPxjGKylMjvvbfceJlFNhsiVKVtL7ISVNmhZY8izeF0XSkJsXx/kE&#10;cZVugfvD2ir2opZxl8qE9PvtRsNMxkwX4RNiTNkNB62iNAdv40dHoYXTfGMA75gbuJFIGRlKDuvV&#10;cGCOR0VoVyZSBijbosaMbg/wRQlisQo4KEOeP1QztkTK+B8iheT5izf/9eoV8xR0NQ4hkXKRB3aa&#10;J0B5FImUUb5vu8FcMVaqAY4D2UXoeM+iQvpN1sO+2W0tO5IvBJ6i8ojmkEF9RHeN9SmMTgi3v7pt&#10;ZzT3RGsShBwvNnc7FtxV5rKwgRKXeYGSQiUaw4TnhB8xhQwy7dR5RkIUGxokiYgPKPOMF9Vdr9XT&#10;ZBYmHU2UO0QP1juK1TuOfo+KkPWuRlKOiaEoxcHjc2nkOeAr51DnGUkxJtZ5qzCNhkxUEl31daaR&#10;FJVwNBi62NN4qY10SBoNzI01mdJIiQndsB5fpafRktk3N1Si7FErs840Ad4m00R5ynSxeS4hxkdv&#10;rQCNRZFoiDHflLLNE+V77WQcFW476R9OU7VIhVdFsczBYRHfJX3d9AE0i9lEoAz5YBYEuwEKkGbd&#10;YYdqvPL6Kj+WPaAtFKkwUpAGNag+oYIsCnJkZeiL2lFasIvaMacoo0K8/EIvnQtdEvUlT9xVSyWI&#10;rtQ+mQ6aNfah3w42y6eAFiPDWYDhQ7nZpaGLYtIOPqGCnDF6akehF+U3Y/jTBg58h6EzSEztRFb+&#10;hNpShfiTyQT4jNualBo4yTcGiFl4918PH5/89v7dB/zv48Pzp28+ffr4w7NnDy/evHx/+/CX929f&#10;3N893L369JcXd++f3b16dbnFky/sdrtaM893A9UFMizf/JLAiHI5oBKOKBEkHxl8+R3V9VvABUN1&#10;h7XmWMYWuBbVDeuBN8TKXfZbFdZRKk9hl54hWEZrSDdd55pI95t1V+ca4RowdZ1nJFwDfNdZRqx2&#10;6BuDj4SUXR16RGprrd1bmc9IeegbsxlxWr+Bnb0+8kS6PqwE0ZbXKCG1DT5Q6lwT6X6v+KvMNUG1&#10;9n5KpKf7Cbt5/ApZLp3PpcvDsuOIgh+lp7Q410DPKDTwWNFzDfSERoPxEPwi8R+myBjaK/upiKe4&#10;jVQX+p7D7mgDqr5H/aLcZjw8u/1B56s/IMt9OleREMK+pamJZhz3UAUihVpmxmF/g6EI/TBAf4cT&#10;/aYDGuMadttNgl9QSvJ3CgL95JwvIqoVTS9gJuKCFBTSUvEiLjygopIW0ENFMY4VDE5QCQl9Tx0z&#10;Y+A96wJoi+1qbzd4xmyLyr36aLdXxDguFdWSPqLWKfasOAHrHUoKy+l56N0iYtLWK9gQ9ZEdnKO0&#10;4j7L/Bes9BlYCfUm1t0eNaXbWOlIhp05Hyshj9jKXh6Yo9edvz8jVtpvsKnVArbrxl10LVba7Afa&#10;gJAG3r8YqlgJUrVCgElvYCVUcenqXBNW2g57sdj4mDLXCIH2u0ZPIyHS6Iq9pswSr81ortoeNvVu&#10;RsL9tjH0iIDWyMJXZxkpadUB/Cp3MgEgWF4F1ZTXKJH2w0GQZ5lrAkC7/UBDZWXlE+m2h9ddta8J&#10;ALX3UyJFHxszkOxaba6J9JTrgsAWE1jJBKb7Xkxg8rIUIRv3nZ3p2Kx2cJ+BbEgi7DjA2own83q8&#10;OISDdwJOeG8NusC6sx/BaSN6FdpQekZlNwO53ODuTOinhS9GU9rGbr8UYkA3SgOovtmIpdtaPrEb&#10;2o8CMgMgVSRzAztAfEB9KWJo2kGDCTI8gWzUhUIPEyNyXGgLp8kgx5DSfue4bBjgKRk61e8dSMLr&#10;a5X621M7qhwqv2LPitJ2vXlj9qhPlfwRgR231nXqqNSR4j7L/H2MNqpiC6dZ4N1nwDtYphEP2jGv&#10;ZssUdiTDTpoP7/B6owDwuHMnN80DMB92h1TsPWy3/vlyLbxjmQJccApz2fk1dNdRKM54+al7M5D+&#10;FCHb0Dd4RkJYozvihgrPCNk6mLLrHU2Ua2z9OtMI2voDTI51rpGUY6p2NKK2AXPZ4BlJMSbim8ro&#10;I2xjZrAG00i66YDXq0wjaqM7Q33wkbI7DIcG0wTa4ChTZxopJxtqAWKPAYjx/P3tg4XJ3L988enJ&#10;u+dP3z198un5009Pn9zP8LpTRcZwCtFjRVxFBygxEwVV14ZV8J1WOBJeJz0K97CMKK8OtplwvOOd&#10;1gdUQ7NP8OPVIhI4JH4dIJsI2vS40QqCqLz0CXVTUZKfzHZ6UzFJC/YRnDDrTpFPfaXH2YHa4pSN&#10;3qU+DT1yWJnsBChFT+kDqKFin4qShsNBpxOubAkRDbB+6CjXm1UWRe0loqiciqJ8cDYcaCbtGhXP&#10;nPFPGjikxpWSDd93kj/p6dJ3usfykBeY9Bkwabffwyq5gbm0CZOOZNje82HSDpbSrb7ouLDvDnDO&#10;kxfNrWA4fbmsvxtM0tc32aCSH9jkVEukZZhU4nk1TCoxvR4mlbhiukd72efApBLPq2FSiem1MKnE&#10;82qYVGK6wKRaqC32hV4AjifWmUQqqioe4Y2hKbIFJjVMXPL9Jjviq4NJ6xWMdNyrC0xaMsB9fAkH&#10;SsM4lgGO6UGwRRig2zAmHakuAkl7pC3bmS1pWCGZ+AlIQsJfRkhIBrjNHpT6hXGlLanrcEWIb3/l&#10;LqgsWIgSShooFVYK+akALpAmlLTfS0KHCtMIk+BrsOe1XoVpBD8HeotXWEY6RBrQ7FPhGIEPyp7x&#10;Wq/CM1JCdpVjhD2bQVy/KhwjJWTTMlfpZUQ9+EIV41SFaSQdehg761wT7uEOqw8+kg4b4P461wR8&#10;2tspksrI61zxJowA9cwmjaQTrouB6jEYqBr54lQlAgy6xhNvsKstWvo28aZQX8GSRUv2nUKVoHHP&#10;mLRWAzNIAUSEV1stJPju9Sd0ChFlq0+oL7UN1aFp9mzWyMYWMxxR1Rm1P8+tlP0NbkCEPZVOlLvG&#10;IcOu8mfoDvWi/B1i9JTJXPNvZv6BAUnaiLDAbH2gH/JUCFWl/N07xSVt4EZRg9JAtNyMYSMnuPl1&#10;ySmTRjjsbIgwgGUDYydHry4g9N7sCYBdw/z0RV8mad0exrXinihvseY8UMVmZtHQ+O7u4aWuGSOm&#10;xQg5RlHLDC+JfU9hHcJN+n6/6ju8DA1cF8gwwRdYv2I46hq2Jnllb39w6xeiK0dgB8unvIlYqWuB&#10;HdLHiC+2cJf3MaC1DOxob+VJ7NLr5q9us903uCZkB+O+4LAy14zYxAes3NNICP9IOkJVOhoBWwfV&#10;CHSjczsZfaQcJLawwjIito1mMqmwjJQQ3pjPCNj61XrVmM9EetB8apWeRsDWIZ66MaORFFcNO8G2&#10;5VWKgA1KrLWjIin72JiBCNjOcI2kE654SxY//H9+7Va1Px7bmUYltpNtXcR23M16jHKz2jF/Btvt&#10;OvP2kK2Yjvhtt1b8g0g+4ABROYqMRGeqJKpEk9Q64qGShJ7qzsib8G4AZiS66Hfq7+63ZRaI19Gr&#10;PHYIulH7U4kazH3TUYC3ThfyjiR/q/VgA1dXL5dNbSlCqAxnjFk0oY6Cim7GsJGJldkDiLRX6y7h&#10;afh9mSllAN904ym6UVtR9RV7Vhp/h15Bx1MaxGW4jOhXW3vfSj4Lot2s1XGXZf6+tLZbivvSaZbL&#10;zcsvN7EZ8AmCugxYvga8C2R4Vy6Ad3u87wrIe0ScjFEiDu/wmcMPQrnc3HTw1wT36+EdcpjwhFfm&#10;8m7X0B38GHqCps6FN9BdT8xU4RmxXYdbXPGCKvOMkA3vmzhBySxMOhopcdcv7lplngmyUcHXexpJ&#10;OwQkVsceMRtKbvSS4qPc0UiKIREyVSY0YjaU9FhJ4owy00i6GQ6NGU2QbdMafKRE7tCBxtVKTyNi&#10;63cbmkIrax8phVmdaQRsbaaRcsJ0gXaL2a7k4G/alDesoidK0I66Uc5cUX2mb88gu7Xd/I1N/AQf&#10;zE4EeyFc50WB2UFtKaZEF86GETeDxUx2qCWUMMt6r4dIt+q65ExPDSrDoYIsCnJ0oB0D5HGvOnXX&#10;x7vkFBl5GD1K6uh8oXPJPAj/foQhEPOwc2Hsoix1iqELi30qStr4DRec9tNkDkgOpYOEysqiqEJF&#10;FDVkUZQPzoYD9ahdo/azBk5S7tVpg3HtV2DA4QcFqkKo2fITTHJm7iIbDZxkQXWXozpUQ0U08gE+&#10;9S1Qd6TC7p2P6RBdMpjFFiEviCixN9UxnYUZEdONoX5fANMx/AOHcCV4D1txvBGj1EaYXcRqEoRU&#10;55pIv+OwTULPcS0zRI4wrUeoEu+hK2uUSB9z2OaCvx4D/uKhc5Vf/xIvqcfzzeDO/occHvC7xUsm&#10;o1SIl5yD8EQJCfz4QvGSakb7kvGSBma/dLzkN4aUZuXH3cLyutlveL2u5qsr0+Pud9uV3dV3hw6F&#10;qMycO4KbDuEiMCMIutnCBm14/Jget8YhpMct8ggQ6VGkx0WGF9jzeu7lhuHwSHURxjzwM02/bJAz&#10;FlFO9tHny8DwQV8FYFC/CLjyWrjH55VUmhLu8klXMxwS+Up2MpeeUVECjruDJGfTPk+4JlKEbWkq&#10;WxtT5hoNgp3m/aowjZSIQ2/0NNoD17iXhJmrPPpI2OF2gJCwPPhoDoT/iJjOyjwT5VYzzhZHHqHj&#10;sDogiXC1n5G0g2GbJs5KR6M5EEH6kuyuMvpIipyOlh232NdoD0RuLA1zLY8/kbZ3VDQInuGaSE+5&#10;Ltj1MWDXP/5aWPe95sflti7aDqkfDVpB/Zn5qG08xAHhuVu5FdnGLUj9fjBXPdwN4Z40PqLONElQ&#10;iSapZUOiPpQGVHdGP5qQkuecgVqkxBXjHaxVUTJucKGRabvA6R4fQDnK36n7iv3JvVMpY69u9kkK&#10;rCZuVYStLAyc+lL7tXXzXObrY1L+ogu1W1R11i+nyS2tBZLOQ+3Sbrcf1EHS12PoN24bho9j6pZo&#10;R2klym/2+AeUL9BpQ75bXcdRGpJD2Ak/2RjUmirNH/FjLq2ij1FHJRpx0sJpvjFgTFPd754nF466&#10;MPACqTbh3ZEKe3i+CfGw2+Ay2PcT9toJykYaDZaDlXCOtZnXAz7+3NoHW41oEObyztXQ3YAEgxJ4&#10;4cIzDouQrdvKJab2eMI0UiJZYifxB2WmEbIpaKrwjITDarOnqRMd9kuIMKafEmajZwZgU4VrIt12&#10;jdFH0IZ7mh0xY4VpJOWYqh1NoA2JzGnprfCMpHAIF5fH8ugjZsP9NZF9hWekxB0UYj+qPU2QbbeX&#10;8KDyhoqUZzYUXoVgvW4xjZQTpgu2W7Bd6V5Yd72Ec8ibUsR2UI6ikGVX2QF/BtpNmvjZTm9wYwZz&#10;ScQ3VJf2BNpwNo5wVISUHNl/EHDNuo2b4HQzPDahiiwKcnhgUE081wQYQf1ZAyfJ2MMbbB2lqEve&#10;OHpEQkJLAWJJ7wK6E3UpT9g7PJjAmqIgKkRphextbDUKQiIYBb39Ris8HJ94E6rIoiQfmg6G+lHX&#10;hepvxujXOxpgMEaEj2Sr8OCVg8ed5L1CijlffJyvM3pVbOAdX1Dd5RfDKH2wQTgHcyw3jHZHKmy2&#10;+aguWD77FeKQ9P0+xnIgNoe+FILqECrhxvxrjXbqnKXM5eUICCiHckCogCUX3kB16phXYZpQHWzP&#10;EiNQZhrBGj4GCUFkFiYdjYRwUtkIrinzjFDtoLfiFaaREsnTJeqgzDMiNXgOSxxLhWkilbTD8Dty&#10;xRTm/qeI1OAkIgWtKjwj6QDzA/FXmWmEanB6EVBXntFICV9D4NQq0wjV8OUhcc9lppGSPUz7acFf&#10;jwF/8cy96l5Y97BGx3LjF+GU+0DJJrGj7gycmjQZz01WEZKzljuOzPzJ6P4GpzPk4MWTWYjC3elg&#10;x87QZfTAA9DKadegvAwfQDcVBfm5rICCikkaUO8YvVMUQQ7u2tTms1anuXGIsFNB5QiayqY60VMq&#10;Y0wInFnn3wy2rXc0aoDf9iS2dYN/8uDUVCXKS55QN80YPBWT0lPvzBg9Fk9nCwaVTYKxyJJsAPd0&#10;7amoVIg/ma79EvD64uWzf93d//KsX3Ur+d/H+7sXLx8e3n54/Y83t4U8JrgHWqPILTxXmxgpkOGt&#10;mw2SYHwFMvJtttqtERwj7/N4swngju0u98vrw5jF8WqQhOgsgA94cngkUjipE0pCmIaksJWf2rdA&#10;+lPEPrwBltu9MtdEuu7FVFPhGtEPgEKDaaRc79fimebzlPFcBD8brXpa7mck5JU/cEKlmxH6oLSN&#10;3JaWeUZKCq+yjMgH988SRFpZpUS6wq14nWvEPv0Bdf3qa59Ih72EhFSGH8EP3GxwAV7dUYl03eQK&#10;JRaMX02uifSU64K+HgP6+hNuNuUNlZtNURRluAb9qGe/KxNsp3N4bWUFCcLrohgDie+tXhM8V3JV&#10;TtGZJgkqcQaYoD6UBlR3M7DEDfCp4gLU5VEFrr26GTzBfw8jXECRUFDSgMqv2KEyjrKMHiIvcMPX&#10;K3SK4DXICw+oMeUB5eHvE7ji+NAmkdpQ6HsqO2vhNKUu4TbEq1vhEtgOVmWGGkbM34pewRckB72K&#10;ftRHVH/FnpWk9UhZY/1DiphkmAM0M4wJO5+ydDgrelOl+aNz80BNO2kxzsMC8T4D4nVdB6PqOYTn&#10;VNirswEePndWyHIk69UdYERAbl95BxaA9/7d7fOn//bsyfcN8CQyuQwaF4C3ALxHnyd4AXj0nRKk&#10;wW/eIpzww1uxyfcM8NTqtQC8BeB9ySLv2E9IydMjL2XThhfILoJ4qGy1Q4k4eceB9fZeSM0hHr4M&#10;aPzWGJHNmEfnWhse7hpgcFHmAimDXS6b8Lb4tKBxaGvCs2Es2uUsY510eMIzEiIhrpqxyjyjWe6w&#10;oVdUpZ+REHZ2DXco84x2uX6NMdW5RtKtVlct84x2OXo6MP1KpaeRlEOqzmeCbcxUXecZSdf7Lf3M&#10;KouEL8vRKoYaOw2ekRJbXrLrVZgmqxyrsVYHnygxlWJnLU9pwmxNponylOlivlvMdyXnNVOmSGqi&#10;m7povuM1rKhjaj6DXG3rHb7NscdpD/ImbqHpUIbHniD2TD/eFahBWeoD6sIisCvZiVD/0093XOZF&#10;figZapIkK4voX5UEfaOSqCGLkjKEFPUoLaD9jN4pSn2CnjCjovQuSEY4hAVSSO/iE6pLkcHe4cHE&#10;blWUdJDgTE40kwBGfgdE9go/2AXF7OYr0FOJyhPqyKIoH5xOFxWk0Iv+mzH+NVPJ6uoPfgOnrJCw&#10;z1hRQaX+sl6rtrEnkwnIvUKgyLSBkyzea5d7r8GtErUfEJfQRHVHKmy2+Xa7w3q93eqLWo78xS6F&#10;YPFeQzpr35ZXgzo9hYW5vBw1UIescivxS3fhdVDHy2se7WWmEdUNiJ4WZ6sy0wjW4JhQ5xkJWYZO&#10;fK3KPCNUg7G059VkpaeJlGOCA1eZacRqcDKU+NAK00i6Vpe4Ms+I1XoWL6p3NJKuUQal3tEI1tYH&#10;XF9XBx8poaO6xtpnsNbaUJGSU9lYpwzWWkwj5YTpAusWWFeEdapOmYZYXr8yrLMDFCQoUq2Qow3r&#10;UPPdMIU3cVDRMQyAxzdiJrUE6fhEfH3kCbRhEW6UkM2NJzVG0a7ssgYvOkN8e6QXjhgCStQgBHRk&#10;UZLjA0UjoiClhTgk6Qw4SalTrLOA9xGDke7JiaKsAL/seJPuxSdUmNIG+rDYqZIkBAx4WpiTCq3w&#10;/Ea0q051zlcnalQlQUsWRfngDNhBRRonaEBr4CSlXuHeVYePC19kBgyjROSIoldRUfFJvz1us8oE&#10;uEibylIDJ1mA3eXAjvkemYyaSaQbcQmBDAt7AbRDXjJ4x3JHIjLpMH7VjfY6BDLhuBV7HYIYXAVc&#10;C+3WGBHPd+EuO7GG7XpIFYOdS69jux7x25IHr8w1gjtEz2zE86zMNWI2ZHKq9zQSrrcrwjB22N6u&#10;MKafImDbI0VIdfCRcCsopMIxobUdqqFVWUZKyq52MoI1hJcfBCqXZzOR4ptRMpSUhx7hWr/F4VPv&#10;aSKFG4JYActcI15D+TJkQa6OP5GCW2M/RcB2hmsiPeW6YLsF2xWxnepTmuxkWxexHbWjqGRRfna0&#10;nwF3qP2AbQ41PrZxDIePPjNO0S0+ebeJxtRWVIgmKYMHP7z1fPe8dlR2Ru4EuZmSj/nxkKhXjI/e&#10;qRugUT11GCwZsAj0k/wdqq/YnZIU1uGWRiIuMBu2Fjgh4sIDhGhqFALF4e/nzFXUhTpPVHUzBt7v&#10;JP0X1wOOTtm4t0PlMmW2hZ0vDl60oz6i8iv2rDQBuIHyOumTJZZsxuWNQa1p0qAUi9J8cQ3dFVs4&#10;zQLvPgPe7eFwSsMyFqIF745k2K2z4R2dB9zjDoGTKGdhqWsc3lm8lljuECrjPrTXwrsl7rQazBrh&#10;HeO/aA/zmc/QNqK2Je4U6K4SIBvR3RJ3igP27uHJb88Bv35S5Y4SqOPJ/tsHAg7EeD65/fD6+dOV&#10;BGgeG6hpAg3Go+dMAz120WA8rM800MMdDcZjlw14/H73cadmnFniTrlFFW90S9zpL//x9t07zsjD&#10;/euf//ru/smvt+9YePfw17/5K5Ry4r778ORfz5+imhS204vbj8+fvnp3+0le8w93ZKUg+P7h099u&#10;H94oM2mvMPT9208v7xUPv+N7SaTx8PHHe8UcP9/98j8/ymP+HXnWhOL1D6/vP/4D///Xx/TfF//5&#10;64/3T97+8vwpfP1XKFhJ30/FOFdmIkYoy9qiWbrdYbNV8+cxmwbQlLgPENaghtdKQ0WhY97816tX&#10;1I04ScocjpmIyzygqBwbpVmftTjHrM0+ob97qjpUn+Gl8O5MVpNAdgm87LY7eBXooQE3iw3k6DZy&#10;eIkaLKxBw3VAzTw/VHwGPzNX3YBrRKm4JcxlPwdDW/L2o1AALJed8VW0Bw74rJOQzTLPSNrkGe2B&#10;/UYjVsssI+UGQVLVbkbASEukzulk2JEMkplQrjzsCCuxN+g9V2EZKev9i4ZApjWSyN/ymCMprBLE&#10;vuU+RjMgOic57yqdjKTI9ETTXplngontLRRJT5Z7ses9Brve1XhSNxsDY2Uzlax0oobEeuL7DVKP&#10;Rjo3iiiQEf1ySuwk/tNsLFAbQkmtQHUKtk5Rsv10KzPiIMmt4HwHTzfmkgevrWR6M30NHWHcM9f8&#10;m/YJtji5IVrl6lvd2hwFKUo0kg0BakWHUJTgo/Gp4dWqGKigEmYMeNggB642QC2nKHfYIem+PBlQ&#10;kSg/gRLRLkFHFHtVGjfsh7YYuISTxfDJHTY7szn66o9PqFtElD/hbkwJehdD2eWGMkz4sEVSDaxi&#10;w052pMJ2nG0mQ8ISIBldNGQgwZXoCY7ZHeCroP5tW+Zv1LfyShyD6nm8CRPe8vLUUAx2oTiZ86e9&#10;yYH0JO0IqtLXeEYUg5NasnlUeCZ0UmUYqWAg59lb4ZfQyXpDjFAedyQk5qjwS9Bk2PKesswvEmJp&#10;Jc9ueRojOAEvosEyy0iIeoQoqlrtZgIna4moKPOMhHCnExhTGXoEJ80tFAnP8ITSHCMqmjwj4YQn&#10;9NzrX/73wyeelrdv8B/Z1UfDTtXspFcxMAr5zQooyaTaADsZnxRo4HdQ5xpgp2oDf3fPNcA+1AZu&#10;Ej/XQLUHuvS129oa06pnJ8YwIoMvYpyTLS854eTNK4EpbjqZcW56n/IjmMrHp+GGg2WtGJv4Ccy7&#10;N2W2wZsUYQA+jPBWYGFF/RVhQAYnhpWg24zYH5d6xEIGZA5YlG5ZOxg/5IFeaY7dhB6UPzvKyzzz&#10;bz5muzk8qZkwTp+IktdOGwAT6rtC3TdjvFR8OkFUbDPGDMuCvioDbC4Jcm1R+F5ZbXe4PI2dgia0&#10;J7Y+E4Tk02yjOO6OYwMnKc3TOB+io5LsCStfjmmbSa8W3HY5bkMKmQG+AvwgaOC2IxX2yXzchozZ&#10;YC17Cc46HdIr61q7/anTIiNyvblFMJNt6CuB234j/lvKXPZ1gGPJ/oTvkzWjI/nTuhZIE3KDHY1G&#10;rQrTDN0wzjrTCMq0qoFMwqSfkQ5OuZKttdzNiMngMULH/Eo3IyVkVwceUdkGzrJ1jpESshs8IyxD&#10;97T0RHnokXRA/tvGEkVgxqof9Z5GSnypGNQsrntEZu3NFCnPMI3QrM00Uk6YLiDuMRi4/ngQp2+8&#10;ojhu6hKK47azgx16z5RtG8XtEGaVm/h5vO3sigff9NldnapS26xN409OagcHih8sqSi1nHXKn5fA&#10;A4I7dRTdbpdwC38V8NilwAWqRPm7+nJN+lKSMWytdjyEJdQENznFrieyqSVFCJWgDSIz9iHpkEUD&#10;am+p4GYMG4XBPQpgvR8SbO6QCtlQHoqaJzsYdaKKocqb0bGwR44NvO95RDqSaQPfIZc8ma7Kkhzu&#10;4uRwe4QIDIiIaUK5kegiJAcvUETA6A5f4+vMXzFHchDLryUiOdzU4b/gjjW9EskheNDqj5L7BCJh&#10;Z49mEZEKRDNKr18mIlctbGG4VpM+T7hGLIfwKsl0UeEaMRqcRhtMI+UG32L1nmKSx0Fpmt5yNyMd&#10;ZDPLRaWXEaNh6eRutswzUkJ2lWMCaCsklKnPZiRFDRUGN1S6mQAaApuI5SpLFEl58BFuV7gmhNbe&#10;TpFUuEWu2MyL8eyrN57xGLnKUc30GC4WdT+VYJRoJVGF456D3DaOKrTxY7I/uI/GyO74yBNwiCKa&#10;cXxTC0nXqGSMvnV6A7cI+fqQbUA3LBVqlriEpuzSkhqn2J0SRIDXgfYpZ9EY+yrCRA8rpKCSkgZ6&#10;bclFTfdzPiCjpgIScuqXGWMGzsTxxcEhwW1CkAPSl+shh8TjCUcNVEjSRvTN7KEPPaI5tV3PxLpx&#10;lB0qK+sjPzF93Qu7ZTIJi7HrcmNXh08BXDQzwXHD2HWkwmpdYOzaoryIbvQeRTRo2ZXVdojUqUub&#10;GLukZhmeYlWvhEgwphN2KHORFyxY2dgFoVqdiAXTTkmTsavbI2dDlWkESKi1IvnFBh9Rhl0R9oBp&#10;nWckRBYUrTZa5pmAD4LUxd4lc3s6pn8m0r3Uhqh0NCIfRJsLPqzMaSLVIp7ljkbo06Fii1QbLXc0&#10;kg47mPBgmiszjdBHgGR1mSIl0qf3YkEsM43IB4k/GzMaKdnDtKGwmxeM9O1jJFNkwEi6R0sYiWpJ&#10;zjbZJHZctiHStIkfh/3KSo6PzPwJFZWJgR4yMRks5N8MMlg6CWTpz8f8DX20BPYgM0aKCoQkfUDl&#10;VBSUUQnCqK3AJVr657CTlPrU0elZRSBZk6gy7Syhn0IP6V18QkUlTdg7PJiChISbjN8WmZOk1YnP&#10;FNyFPYqSt3BRELWX9g3KqSjJh6YyBH3KPFLxWAMnKY1e8KfizQ3cs4JsHKUnO8kXn5pKO0VFVOzV&#10;ApIuB0nb9YqlnpjgrgGSjlRYqwtAUrfeWZI+mHF3naYIPIYGIAISmFgvBA2CfwmMJNmqhLfsrCpE&#10;2kImz17+1E0YSBNEQoouGijKPBNCavOMwEcSipU5RjKUrV3pBWOxlxH0rFdymJd5RkIMR47y8sAj&#10;5Nmt5OquzDISYjTVmYx45wAHkepMRsJhpbCw3McIdxDpQPxa7mMk5Jem3qwWpzKiHaTwJNAu84yE&#10;snnqQ4+3e02ekXDCc4FayzVgKX+FbE+9BeSOLkMzT0zlLxI20xGa+SmtBznVnJ6xgdhJSgc5guWN&#10;/qRG5Q0+gfy09k9jk2ESqNaKp7jLU3LqNGFEnWX0TlHq0ZoZLwktDidXeUjKIH+XngXEQQ2nAkZ/&#10;xwSjSkKQu1rxYa+1TB2jjClku032/qfWEyHUajNGTZWm9FRZM4YNW4SjozHL+8kEhmPOVgI6ToWE&#10;1c7D9ZluNHCSBXxdDr46ZA1GSj65qG+gr0B2Gfzaym0z3wZc53Xcg7Lx3UY1oPwrznC5xtuglrrt&#10;syttVDCqdxLHJtybCAyvyVYunlx6ticlYIWPHlqUtM8TrpG0QzCNXLmVuUZwhfx/ja5Gyg1vEXHv&#10;VOYZwVU3yAVZefSJcL8laKqwjOAKKQFppamMPVJSeJVlgldgJsGB5X5GUiQtQSa3KteEsPBVKzd5&#10;Za6RFP6BYkusDD9hrPaOiqSIUZcQgArXhLLaXCPphOsCyBZAVgJkplF5oSiKooTIRD/KuTtu0gTJ&#10;8gmsJ2+hjWMOpKM0d6CR3fiIOtMkQSXOwB3Uh9KA6m4G7Fjbddd6r+5GLhmZWx3mAb6JttaBQD9p&#10;h6D7iv0pjR6BA9KI0gIvuBjr6ERaeEB1qVK0riemN7N1zGKTS1Wo9NR0M4aN4ufWJdj9MryFf5wF&#10;HKI8g5sVTA6Vo/ULum/28FG4BzedPMU7ZOJOpjoxDugjKr44O3HL2KNz80CFmJmhhc/Vgu8+A99t&#10;V9gEcEDCPm3huyMZdvF88xrcv9xWjq+jDb4+dAM4vjMvUbWvLQ73uK6yVUBQVcR2i8N9LSYiAjZc&#10;csuVbtmLP1JO3NgzrI94jV6jQLa6U0WFx0WKlBOm0E3L/eN3cP8o+21xdcfxj2p+8YT/3l3dFfyJ&#10;XihiKUcuir6m/ukLuLl79ekvL+7eP7t79epycNMDBXcI7sVJ2sA2R6qLoM0GaUgslgHBsqjnZbDX&#10;oQ1uyZkiQkxXSBAhwAfreaXpConoeRop88lpBOw++mrDURyZ6GETceH5iMPWHEnVFajCMxIC3atB&#10;qMwzIpYOiavrHU2UHYpc1Dsa7VEYvfrfy9xOhp9IpXhjZfDRHgWrI8Ijq1MaSTEmhv5VmEaDVA+3&#10;V7FdlTsaSeErIGa78pQm0IKgh3pHIyU8YpDyrNrTCFpQUqGxoSLlmQ0VrVFtppFywnTBTIvdqmi3&#10;UnVKu5W8KSW7FZWjWgf8ZcJuOt4kZguLWXvgo52buIEIt25mabAajf7AXY9EGRaP9ZKgG/gNKT94&#10;sqQQvpEf0tJnSxRUqDahhixKygBC1KO0IE+ox4gf0pWhDh71QG2Q0jvRp2YIgsVOzWDGyQcv2lI7&#10;BWVY7FNp9DADmM0J8ZspVvDIcA1NRIYuSnSoiKKKLIrKw4cehxKkEYrqb8b4pw1cNnppq+U7yZ9Q&#10;tZmQ46Geh5x7VWzgJIvJ6nJUh2TxiPiTQJEGqjtSYUvNN1jBSozs6rLA8EpHlaSTC0nEqTGghagO&#10;7n5fKq4Qrqa8PVPm8gpEG0NEdRSqBXlMeB3V7eGdVOUZUR1rlklNbh9Q5hmxWpNnJASolnu+cZIy&#10;z4TUUIGkMfpISvEsRlQce0RqiI5ButDq6CNpk2cEamd4RtK1usxXOhqRGih5G1lZ+Uh5ZpUiUoNc&#10;XvBWmJ5QtrZTRGptpieUmemC6RZMV8J0pkyB6fRNKWM6y5ZAEr/5OoPpDnZEj0388IaDCZQUdfdu&#10;r7eN/gRawB5AFxaxRj7jFSYhUND4bVHsOoKX45M10Et8MkqihixKcnBgII3qUfrGljgczoG6YW95&#10;J6QPEVDhZFOANHlCdXkiI483/2Y9A96C1iPgsq75bGJ67QkSqyZMK0pU2lBHzhg+FaTQi/6bMX6k&#10;AtBOTdYYzrWK9Sf7An8wtBs2WR7yyaKUGjjJAuouB3V73kIeEJzRNNUdqS4DdVt8q9n7jVx7+1NQ&#10;R69rACIx1SGViX9rXGmqgz1NPLSVexPVdZAqCRNcekZLEazhxn4rnlbS5wnXSNrB41bct8pcI1xD&#10;RI94mZWZRkpos0ZPI1jrkVQeZrUyy0jYbaXMNyfBPg0D+mVRmtFQCdXW4BkpKRz2rzLLCNWGHjT1&#10;fkZSVHKTvPsVrhGsIX+3FJisjD6Sol7rvtHXiNZwuyKBIxWukfTMjopw7QzXSDrhuiC7BdmVkJ3u&#10;UF6J6stSQnaiHw0+QP3Z0d6GdoU2jjlYi1wxDDK253xUojNNElTiDNRBfSgNqO5mgA6oGyFH/Gay&#10;Yd1I+BgBp6Wp9d56A+q+Yn8y+lDAtTenMTZOuK7Tw02khQdUl9Ita4C3NbN1xKLsRRXqNFHTzRi2&#10;qDlrgfytsVNwCbPy8d0G6STyIyhHbUXdZ3Jyz/Jv1r9hB5AteHO3haU3jrRnzjeForaXfKZFveVH&#10;5+aBanbSwudqQXeXo7vtGs6dsMrinWqY7I5UWNn5Jjs4lfl3DbMWD544xi9iETqC10NczGDw9e12&#10;JbhDdSqaWIS37MMAWXKWC8oEFEGcg8quQzt8ndJ9qcwzAjt4vmq21DLPCNdoXCozjFSo60PDWqWP&#10;EashI3a9j5FQgi3L/Ys4bbOWNBTlLkZCCJYsFGWWEaaRV3XUkXBAhTGpQVDmGUEayofRnFjuZiSU&#10;KaxPZYRozS0UCSc8F9T1GFAXT5mrcn/JbhO3MtmgJQzFPSQn1fjqQmobQvVbgCOelGMTPympf/QJ&#10;vMDT8Xp8Qs1TPLD9eNSj2kw2LIMC7Yg++ePSuW5n+hpx+OFI71Z2M+v6XDlTAUkn58Om4WBwIwEU&#10;pISAMqDxCknBo2CqJHlAlTNjrLpMnFDqkxnjPTZAzFtCRvDMV8A2sEhB7BQVkK6NKytur3Sn61Os&#10;81TcGU6yYJjLMUy3xxX2ds0Va4GYQHYZikHVSdvwSB6yY+4VeRkcxcAsTTwtNqoDE6boe3UljAGS&#10;kMxayl0E1oBMB6kSCenS60CG6eKk9KD0ecI1Qpluv9NUoWWuEaTgO6LBNFJucG1L60+ZZ0QpKOuJ&#10;Y70y+kgI4Y3BR6Ay7OF2V+UZKSm82ssEVJC/rcEzknb44GyMPUMVhrZWexpJuR/FSa08owmstHdU&#10;JD2zo6Lh6cw+jaQTrlCUixf+V++FL2CpXGVcj8QvXmbINCptVLKtS/hK9p2iBNC4T1UbYBXaOMJC&#10;skd36ULAXDr6RWeqJKpEU++tE576UBpQ3Rn9eMAnZKCIoLNrROCsBLRuUAZR+PT7E8c0yz1G3Vfs&#10;T+6dSjm429wu3Xr2FEq0JdLkSFB6qkuVrvkozsAaGHeMXjTdjGED5lpeDdRZylexuIFd6dBhhtNw&#10;x3GlUIJFAZfovtnDH4Z+TIG26S3jpo0UaV51DkRFkeUojUpTZmF8dG4eii3G5V+S1V+crB71qLa4&#10;BmeF0oaN6kiF5bvARoVrcDfeIg6yP00zBlspdpvYqAD8/SPiSnBHmyjOd+E9AWH46Dpeq0GmGFdc&#10;dh3awR2UF4VlnhHY8QOmwTPCNXj/1zhGMujrVu3EiNbsTq/cy0TYLPEYwdpm39OqVGaZCGn9KU9k&#10;BGpgVx92JOTBUGcZURoKARPNlrsYCeE9acnQigVCI0Zr7qFIeGa9I0Jr8oyEE54LlHsMhq8/HsrJ&#10;ltcATO7oEpIbL4hkU9l5fgRyfnLqUU0tJ8dxJHaSEurpmDRLjGqnxQuRzEsPfZibkLsgHPqjqedY&#10;OTGzdoHWJ/gpKFA6lmZ0itzO4IZ73J/WeETdRegrQrFcmocaTv7utoX/z963LNlx5Fj+Co3LMcuu&#10;G3HfZcZFSyrVpm1GNt0L1ZKkWBLNUiInk12q7q+Zb5kvm3Pw8ADudfeIZFIUSYW0YGYGHP4GjsPh&#10;QOaaf9M68LbOjHf5Og7Rx4pRL/WZUk/HCVKtCqq8S1oBRZrSU2RZASeptWgP0a8F9hc3rjsECdIv&#10;1ExxIqpLIzP3Km0q/LKxujxW7PVg7IUlifeTRyL7DvaaqB6GvY5HhFuRqR/h54UXhDr5xbJ2ODL6&#10;hVjWkB3Sl+XjwZeYloR5F31BdoiGl3+1acEGl4O8Es8hFxjae8Uygq8jQrbRtOTdyXgugqoRV39t&#10;npFyd9AsQXWeEVTBeL3p9D2Sjgzy2mhmBFU4jfXaGUnRo07fE7JCTvPOgEbSPaPrNluasBXWcXtA&#10;IyXksgZsq49oBFeQUJ0BjZQzTCO66jONlFdMVxy24rCq25eKUprUZFE3gJiq9LLtsZomIJb1rupb&#10;mHpUdZcibjgZ7WbvjJSDSaWrWYdykH++MqbUagFSU9CCnIXJv4oag3gJSQ2TyY6yUz9ANFarybBB&#10;5KLqoSVxYpnKRAGZtEwEvo4HAkqYexq8XWK3RUxqDZCC1SbVeo64q/aOAR5WqYtQnGY1BHjNVVF4&#10;SlWUjdWqLnoPwSj0Ik2sgJP4vwVf+RKBiLwgrXWAoizzLgvkAV+uV8kK5d4DyuHSbz8y7l0XyjkV&#10;lvVyMxpW45GGMmzGcTgjPavheIdyGm1azWgWQB2T+ngkR4f7eqB1CIBgRkOdYqqxujPsigCNYayb&#10;PCPhVaD1zDMCtDVa/xUmjhBujdY/pZHAplivRNcr0Xc//dv9O7mFev7upye/IiK9uKsDvmkk9gZ8&#10;czPKJGEn+HahyAkN1Cw2ETtJTZGv0foF7jh6WaP1C3Z/i+VZfpAlK1Dt/t1fX735mYv0/s3t6x++&#10;fX17K7/c/fji69u7J/94fgvMvj9//Y07ISay21+44vGOE+D+5fO3z57+/fb5OzEd//KGrBRv392/&#10;++b5/U/KTMoTjuLA8vrdqzv8hIbc/oJ/iGHu3353p2jmxZsf/us7+cy//3r/Vv+MH5788+fbX/Cn&#10;t/fPnv707t3bP//pT/cvf3r18/P7f/n59cu7N/ePCng2nM6I5Yq4Y9h1HfQVyNCF5fDrgGxklkYN&#10;2Avu+nbmcvhlsaXFkuZR6B+Pv9Zo/WL7qcerj8Y0JGFYo/W3khVEI9nMioqkV3H1M/6OVrIZrpH0&#10;iusKyFaDWtWgJrte3lF+zGj9ZkxxGe5wZPsxo/Un9/c1Wj9Mqr9JtP4LAyIAuxo7RUQp1jGjYzX2&#10;fgbxDu17JZxmfYPwHm8QzvBKPCAlUv+iFIEEnexB+G5/xP08WIt5bQvbuh1GHN/hWTVdKcW+Nhxh&#10;glYA/Gj7mqQjUubgmDRsfks5HCVSBJ70auWJNN2UDsOZV3sNpsnChujddO1vMI0WNvWvavCMhLRH&#10;S/rKekMzaMMzo3ZLEyn71GwoZHaxRI4j32o0ux9Jca3b5hntZ0iPipcaTZ6RdAfSNtN4B7qnc1uT&#10;Z6TEi/SxwzRiNkQK6oxopMSc9xZUhGx9ppHyiukK7lZwVwN3Jk5pbhM5IXaFN/949R9v+JNfhVkc&#10;VllVJnAnc1tWv1YEx3s1unF1RxWOFwAq3bfI7Z2uOCkurQxFvMr1zDz/plXduHkP+ZkTvxtkRlc9&#10;gmBkyaTlDl0iIqsVOUDQKhDMA5erVEnSRm2Zk9TaBA96j3+m95JlKOFgpHdHaF12AKO4lDogDatt&#10;qlWEx5tbCBO2jCHmRXPZDMABxqZgoylESxsoRLUm/FStyvumrCgghV7knxVwklqrdvQOFJMrElnZ&#10;G0JlBeONz/HFuqBsszL2BSIrM/cqrYO1Ak6yArv3AXanA2805wx3iF1mZFhuDzDcIeGkh4JBcJPR&#10;U6E5sFOXstUFruJWF2Hd6gL3O7rA0f2w6fwYQd3qrQZt8+b+yT+fAXYxfB40FB5PFg+lf+K+ouOi&#10;rwgBBYomnCmgmhMFCm6YKaBKEwX8XgZhMuQm5XHhMkyIrc5n/60A0vWxaX865cpa0FeJ0PBOkDW9&#10;kX9qzmcJXiK83G/nfEZnPkF19M+9RFyrR9iDPcIOSLGxB9wHju3cSU5UD0I2MFGfDipQRiY6dc94&#10;RzYjjjOQaGKyQjYyF1GPNFkN56M8g1TugvyDy362WbFWGkO89o7N6gi0T2uItPmKazJabeAa0Oaa&#10;QIsk0W7wTITjXsxL9YYmQxRec7fbGSl3W4krVmeJbVYsVnuENGmzjJQw1zFsRmM8oxkK761hMmqO&#10;ZyLF2xOJ0lZvaTREMacvA8Y2RjSS4sx+lABjda4JtADZd+Y+kkrP2yMQTVFDn2skveK6Wq0+B9TU&#10;AXJqBgDMEtXJE/0HgVm67uWxpSzrmtVK5KNaFHzpo/6+2Wo4nUr4MRPUbjUZsDtVJ8uOiqYWRGew&#10;gBOI/1pilmZE4zhHkc3OMmnjFLzECx8xVdVqMp6zOenG3m9SHqUWQThK1yH7DD3k5uTfzKDCyBQE&#10;HVKdiH5rrQeKZXXh75SXilKses5vCvqRey2yUArA7qTHf5RwmlzSmoT7H4X2eEqA0FOhciwBf2Xp&#10;g+5TJdJR6ilTddWyam0b5mcXu9W4yW8Q8Lsh1yDztY0i36zUpNwzf+9jr4TTrKarh5uuDsx9yQD7&#10;fXhXqLCOHmC42uHJpq3Cze7ICM+yDgu8W28kCUVkFGRgIgyN4G69kexcHkbMtt5I9oxD6s0NTFFe&#10;fM3YelR3ooDrWgEhHdSCRav2Kj96zxVQZYsa/OH2XAFVtCjwqVvEOqP0W2E7FafrjWQXQqw3kgq5&#10;6JFhCLcAqARBDcKuN5Jyn/95PSVAgk1EXNkzmF3HajdRPQjWnWEStJfbcCs64Y4/wzqN56PvOH+f&#10;cGhitqlH8Yp2uAeFQ+vwjFBtDYfG7RKBbLTUfUbh0DrzHS1vgObtMH2RkNGGEk+crNdnnCuMu3rG&#10;+dBwaA61JwOd63MzBcVwaE7sJBkqmZXl8wyHltyl/kjh0Ez92mzH6GY+23mWfe47BZxkNak93KSG&#10;G6YNUncdCZE64CuQPQR9jQjNs7dXHiOSMlmMnOd/Lka1Ncc5bGoyCH2b2prjvJmMPZrU1hznq0lN&#10;HtZPXml6dwUb3Ed2MvsdTGoqTGFSY9bpQyM27YfNcW4XlmuO83RpueY4V8t3yX5+dTHrmM1g3Zrj&#10;/ANH5xjOW9yTzqG6QvUQUDcgqcD2aI5w8IQ7IjShgBcHdatJTUagC+jWDAN2EAzGt+8jkvvdMwwk&#10;81cyEn4fLWWrSY2u/+vNqAR+/SBeb6tJ7cXrl1+9sqcFChAQUVERBV7cJBe4kGFgNanxHQ7lkd6Z&#10;+pXSHPaqFXB4tprU3sekdoJNbbvjM+euSa2QPQh94XXDYBm84PC6RQLPjL62xw2zd/BGc39AbFww&#10;xwp45CuE8TjSDV95XwGbGJmWdcJj3KvOijPeZ0ouAGnrFb9IhsDXfNNQ5xfvMvtNjJS4A25yjC8K&#10;mLONTv2NXkdSBkOrNxFiq7w8mGEYSdsM0w0lx6/dwkiK4eErjnojI/CaaWQkxb19u53xHUF/biIl&#10;29dsZsZdvRUZKS9YrjeZ62ODWogMk5uwnskeqb014DIW3eq7CGtpusjM91aKWwZEskol3HldvRsR&#10;QcHegSu5/pUiz8R25pl/i0WQbzKFmRgGC5dR/F2UuvTA/j6DDUQWSPvdCdOBgf+rbNt0tSZv93g9&#10;N3H1IbEJgN5C69OwTF8oxRYPzVQMSjI9aUCuAQsaQhGm+vOyJ/5lZojKiIY14YPj/16MfYVyxVnv&#10;gbMGLAZEHoGs78GsQvUglAX3f49hgghXux2ilghMcRuXra0vCGXx9aSvzIzaInbicm8Djki5oqwL&#10;37Jk3lpR1i/1DNyr23+xJHVuEIHC9elCAQozjyPUXI9b0PJQcKYApKrW8GGfdJrc/DRQVhmL5Epe&#10;gyy6KleUlQbKEJPaG7BYkNU6vd1cUdaXEOcf2d+Hw2m3gTGhC7MK2YNw1gkpvYjgiPrP8DLbrdas&#10;Z0//x5/gE7birI5rPs+BTbwaTVQrzlpx1h/RF+yTwlkFpCb40MFZyCsTjTKrNQsXe6s1q6Rd+iLz&#10;KSETLKxMyD/bx1kT2YNw1gHpmjyKDKKyHHCDmO1ZuxPj3tCeRYOZn4weeW24ZYwWmouEu1QY/H1S&#10;8DLWyrBYpfZsg4pXgrj/3IoRqs41kiLY9ZHXhw2uyV5FSNFsaqTcj4dOS+O1IG1gTZaJ8CiR2xrN&#10;jBeD2+PY4Rkp1QDXYBmvBreIMib3nPXxjKQIjI3k6M3xzMjrgCeEzd5HUiQAwTVmk2u8H5xZUZGU&#10;Pe/ME/bZdDHbX6eR9Irrep+43idW7xNVosLSpVuwdqEoq1kPv1ysFMmzV4qVMuUGbZBjusnwfONF&#10;mWk1QSRaTRmC5esqtloKUNwZvVPkcmYHOih/PMFJV5E3W/uw3eRc57yClHM/ZF+1PbVaSMtCiDDP&#10;Mt7zESFn5e9SW/hAcam16MP/mds8EYVKT0m3pNs7cfThmCMam2lVG5H9OKjdddgNF6axHYSj1kPZ&#10;t7j7WwSj1XD/w2Gvzj0+BFuELDMzpa+l8oniTWvzT3PjUC1Rpn8NTfvg0LQnPGxGwqsN5qFjRpuo&#10;sIYfELsM4VHsQhve+aezX5/7beU4ipFNolzQzGbr7ZHoDlekGkiVzGXPtcDdFpVKJFWvvA3uYG7U&#10;gK9VphHbwVgoSSjJ3CROqP/7iNi2Z0lRJKNw1dBIOB4PO01SVOWZIdtJTHQ6tldcE+nY633EbHgk&#10;u+2MaSRln5ihqdrQiNmQP3VPINZoaCSFdNG0T1WmEbLtN4KWGzwj5XaDTK7tlkbEhoewnXmKlDML&#10;KgK2PtNIecV0hXYrtKtBOxOngHa6/WrQjsJRVK6sKhO4fWcxBE5VLV2KuAIfDhZ4HJFOFS2ULxCX&#10;Vg2k4WIcceMRULk5VXYrZrnZbhVEjKfzILDMa4K8kYpERFYrcnignOByZd5yEOke/85JatAOOYWZ&#10;kwZIiq0Tgaqcxg3Rnnxg6+IXikvtPlqHD1ewplYRQszCwU6gp7XM+zhifCER0AREpM01UYjKF8rI&#10;alXeN200BaS2zIcYbXOSWqt2O4v+K3ot9nILVyRlRTUav1C25S9XA+BV2lDWCjjJ6oT2cCe00wn5&#10;qeCFj03Yg3WFCmt0Oaw77rcHi348nDbjAYFvZfEXWIfNi4oJ68bzVk9XWACPhXXb/V5i2Qt3qTDg&#10;qmS0Q7jmM00spfY2rhvxIl1QSJ1rBHbjaXtiCNUG14jXkJGByKbOMxLu9meCkAbLCNbOvc5HwsOJ&#10;LnMNjhGp7ZBJq93KSMm6mywjUIOFFukOmj1PpDuiqibXCNUQ31sRfX08E+npgE41uUashrM5ngk0&#10;25pIsYo7IxDB2gzXRHrJFXtkDWa2BjO7CmamcoT5BnRXV3EdpaPoXBF+hgTmgN3JjG+lTEEcCJGk&#10;KhygRH3byydKTK2JAtFqytDBVbdqd0hDoaewM3InyMWU/AZ2f0UPu5w48wZIVD7A8SdhQMgn+TtE&#10;X7U5tVoAULWQVCfqRKvfnswwKNWFD5SXUg2rw9/nMA1lodCPFHULOj4ejpaZYdyfNXVCGXRgLcVt&#10;wLloX2iWSEeth8Kv2rLqAOyZ3ElBJVypEks8X7XaKKPSJ0pNK7Vs9kUiXpUoC2C12T3YZocUTwh1&#10;cT7AENxDd4EMy+UB8A7WHsufO0BAHP3U4/AOV7ZYHGK0C295H4vujuMJylh4y+JuYTuGAN1Cw0so&#10;UF2ZgfT7BNh2Yrep84yEMzyxS8qVHK1gdYaR6gFhNLYIINzkGXEdTnrEtI1+R7gGUUFgU29mJBST&#10;os9hxsgRqoFRm18kfEhkWmTaajUxAjoMz8ib3Ua3E0rrLaFIeDXdK/D6HAxq1Lf//OXf7t8R/9y9&#10;evnuye2zp7dPn7x79vTd0yd3z57ePX3y4tnTF6aunl/hKNkQkrZJ1nwVRmENia6SNUJOqHVCUa61&#10;zGoB+XJF7CQ1lStRIqhxkagTz/CDEr8xfQsUh4u08EHVsMgTa01m7NUZdoEwUVXLiPPaeqfI5Yz+&#10;YIDjKn4FUogLIzYsNIeiRf6+/Lkj4jApzBgUnTmkQfxzQ3PAhbEOihsdVmb+1k7kxnuXtBN4EamM&#10;RFYs6DVSMVoF+5PHXVdWuw11qkwQtExsFDx7rxdGbtVqp3q4nQqWwxNm+cy4XR1DVSDDelgOZU6b&#10;w9FtqqdhPCgMn+K8bvc0Xql7GfSMr7bHYhmYxaHclLlsnoBQkqEKOG7DC0j+a8stkCYwg2v8Ns8I&#10;ZobtKFdwDZ4RpgxnibveaGikPJ/k/rHBM8KULUKvdVoaSTEh7b5HnAKpOErqa5muqxGNpIwC12aa&#10;wAo8Vwk5G72PpPvthpCz0fsEV/a9zkfKAZb4TksjXoE5vdPQSMkWpvW0Ips/BLIxOUanLpEkVWjj&#10;l3WySExNTtAm6zJVh8MOKpvqsBRx5b09qzYcdjuIbtmRVsSul0QKWSWZdf5NS91sTbvCpR53FoHf&#10;zk+im/GcUAJll7SNoqlaUUYJIpe0M8WvyylqTdpuAROEXhoXmrTdbww/7IAW0gfPYUkpVG1TtaY9&#10;ksFITbhGTGhry7SC8mV38ksWHTAcyy1+OWVTtSrvnBWAYNLeU+5YASept+qyQJn7jd3FXq0KCiqr&#10;BHKo2qoVJL0HSDqNiIQ/zFzmwW/RqLAkl0MkpPHmgpBdjuvAvVtW3dpjxucv8DJPPMYb92QR+6yX&#10;ebzOFTkXwCnilk9WMbFwAyE1RjPinvUyTw0YMGWskSbe3DM2JAK1qm76Q0TDl0vsT/IyT9EMzWzp&#10;QaSjBAUS62Xep3qZp0hxPK+Xee++eX7/05N/PId9+P7N7esfVHn9/PrdqzuoMSzw21/wDzHS/dvv&#10;7hQtvXjzw399J5/591/v3+qf8cOTf/58+wv+9Pb+2dOf3r17+4FD4h/PW0zZ8QQrRs8CNpE9CN7B&#10;XX1X7K97+Pmbo57DO30CuT6wbL0FjUBwfWDZerAaAd4Wb4g6z2Aj6frAUr1IZmJeqWAHOCoOvjMF&#10;9DiHAn7Qn0sIDqssrDwoUEwJMzXoLRMKlFP+TIE/DsAziUpbHF61HavpjiqPJdM9YwZgZsG5fvtW&#10;LDKf+gPLbLn7Qz2whKlQjs42iRSOZiJbH1hizQs++/b17S1N1l9iAA08ejzinW0f3RWiB2E7vIbb&#10;HKBPaaA/HRBz1raZY7vVdPcQ0x1v+Br2q3hp+dn44fPKsPECYTXd4ZqiuPRx0pN3P8TS6oe/Irsr&#10;/7FP2A//oaY7x/lu26sBzi/ID19vJT9dP/zVdKcY+e7+szLd7Tebw7g/4FVL13Q3kT0I3sHchNDF&#10;Cu/wMpgX+DJKBd4hbgQ8FH676Bnm2BEv/eAdWfTmVVyC7EGONV1IQ/SMCtNI+V7RMyo8o93uPaNn&#10;VLhGIMjn44CM+tReJiYM1PfRJy1Gz6gwjaTvFT2jwjMivPeKnlHhGS137xc9o8I0eq/NLKiE2fh4&#10;FPhWtsDl4P8tUl4xXdHd5+AS10kyoMoctkf3cBfrJqb1ca8DdC3J8wAJXtPwoVNDpqwqimNU2/eh&#10;W6Nn/MGjZ9iDAkaFSpbANXoGLH6f6J0sTO1bZClHDJousJvIIAmWu9ztz/DrNCvwCbe/7kHrwE7f&#10;Kf2eDyzpmN54cRfBGp4kUgtLe6+UcCQUXm2eEaytDyyxLQKSTH52n9EDy7SEVsz1OWCuR0Oohz6w&#10;9OvpCUG5PUpvyyhf5PxbZBGa6CQ1k1XvgaVxWh9YPv1UHljK9Psddnpg6Qsjz/H6duDhbwfw+nZ/&#10;QpArwI2Od9lE9SAggxe8eL9pFqoRO8sO+A5k8J7FQ0WMm7OGRsYOfuzzSjzp5Ls9YX4FO6KFipUy&#10;xkGpPGnW9Lxyu5Mnm3WeEcoM54M8BmzwjFAGSUDlJWSdaaLc4+lGu6HR7IQAiBJiq9H9SMo+NTuf&#10;rE54GSuR9ustjaTok0Tt8unMIxrNTltEh5Rk6nWmkZQPqtotjXan3QY5DppzHynHzWFDDNKYp2h3&#10;wnPwzoJKlP0FFe1OfaaJ8pLpipY+B7T08S1UJk4ZB0y2X9VC5e/dSeLvIid8lRWqoqzhiJeVdCIp&#10;RVwn42m+fdhrcFH/AMliUh/C0MxgmXX+TSu62U7Zv3MY0yNEDL1YIDHSA0hKUP1CAVmtyOGgIUZK&#10;RynBJkI5zADGrTwrZd3SONEmygkWPguOhsbFv1NWapsgCqtNqvV9u916SC2+3EwMzxYFH3l27J2V&#10;NwHjIVXJi1PtTWaee0/pKPQi/BZ0/7pAmeHBqr5aFBRsVsm0wnqtqhbwhn9hmA6PCn788493b/8d&#10;zwfiz/am4Dd+SgBTElyqEeK5C/bgJ+ZkWFLLzVaILrex6C94GA6wd/GUYHc+MAkE7VbD9vDBovkf&#10;jwz9oMxl20TjSER7rFSCH3jlGZtEEAd/vDbPSDgghq5EaajzTBgOUZrbTCMlHocTmJVByu2MCA6P&#10;NyQFUqP3kXS/2xJBNphGCIfEIHvi0gbTSHrGa8020wjhdnsIrzbTSHqGt2ObacRwu40A6EZDIyXC&#10;DSDmWbP7CcMx5G6z95FyZkElDNdlGimvmK5ob0V7tWj+uup5H6l7uo72HDlR9pnCn0F7EOMGX6yI&#10;q3yPooqkPPmqSryXKdUpDBcjnpsdoKGguoHxMgLisXBdZ4K78Gewh+hFPZSPi6sZEdhDSh2ZxCaw&#10;G08jIKNAu9PmnDCciFX5RKm5uCrMiCFleP2YqUOR2u58trxJx/NFRDEKW6mKsnR5VQi8qVBu2ECh&#10;x37tDtStMrAb1JY+UQhrZZZrB8IlQ7P8m4PmzVlB8w0am+ZkN7oHEjw+0isOymZtBUXv4o5t9x71&#10;DfFVLtCuIXeRkLFbiIYL9Wmwoj6GDietQ7UCTvJhEOe/fn1iRDisNwzxF/+IAbtkh0CwWFsdI2Ih&#10;wqAsR5XHI8Ik23omqvRww25DRK4BZrgQVLk7fKhkAnucjmnxUu4iNZqwErUKsvLaM1yLaJHt73CN&#10;pAAsW4l+Vuca4SIuPwSxNNoaSfEIRPBanSlGuXjk7SDk2/2PlFAHGvutzjTCxT2CjzXHNBIO426Q&#10;HJh1nhEtQivQitjofKQ8qWEWjhae0C9M6fcRLW5Po6Q+aDCNpGhpZ5oiWtwj011n8iPpAFkqp4p6&#10;UyNcRK6+XYdrJEWAIA2oV+cKXVhmf7+hvbk5qpEUky+5NBrDOsQT2AzbRHvFd8XBXyQO7phJFZ3B&#10;ka9AsJlHxFxAgAEogZ9U9X4Y3z8VBIK1ZfPUsLaoDIUhoPEm98E2caFiWm6fjJ/g0u1qD1H0It4R&#10;NeLYCgF6racpKEsNx+2OO4/MBtSYQePWLaknyJNYmWgXqYzKY3FdMI9udP4Q8y7hOD5FVDQJm2cG&#10;k9A51i3s/uVVbWBnVfh31vwGfmLBu8oCDHMoPmgiLUJFs7imcGQZ1HzsNeGL8IPnVrq1pnaSD1Q+&#10;i+tBLFfkumWXTsijJOjDgOsBHgzy4QaBEFNNorPkE1XS4qoQENrM2ADwqS70hP5taMThoFnKvLOi&#10;ybQqKqrFde2R5tdmatzkcwRS0FoSOaD7i6mihtPaqMCW14aYKVYbglKn4xiewnpWYWqvOMKioqw2&#10;+3R1RvKTgs5JvYTTrKeJh/skwNAwMOUsZk+PE3+5vX399v7Vk+kD9kT/CPHk7g3ivt8ge+14wLmf&#10;AvvN3//OaGLDARnr7Dw7bPfbo+qKKejzcNyMNJuooRq/eVgN90t4i2dIf3315ucn/OHZ01faOqnj&#10;+T8Qf17lsVOx6nQAvL/78cXXt3caf+ib81eMya5FEtmX+Nh92DDVDexK0Gydk2Igm53oOLNIMgmz&#10;g+1evI5yjepnRdhaGFuCE3s4D7AL6bD7vL78T51XsvSJ5GHOUgrE0wKEcAHLmvpWeYNhOv79LRGy&#10;ThihS92JNLmb8EjT4BhPiQjPf6StvMExHv1OsArxRNfgGkkRKbTNMx79hFebZyTt9Dse/LpjmQjP&#10;iDLbbmU893V5JsJLnuuR4/FHDmrPR2Xl0AVL7K2rnDtsQtWqgz2datkHqHWicV2stIqfZOfY/vfv&#10;NcyM5K5m0wV6yUBWdpQIG5hqEhabvmArWSWZuVepTbIuQiy5SPLvudQlNbNziMSxD0j6ZJj7dPbc&#10;5vppGiAGZ1axl3l7jW16p/gwkOaPpfh2ZxwP9wdasDt6b6LCDPXxTVJ7cNCxrM1AK0e4AemqcLV3&#10;PB2ZjpVqD1haz1zYII9Ue1RRyrmr9GBKExdLr7it88iM9sEG06j3KPlLVzLHqMiOsLfyLrfBMZIO&#10;J2SqbXONquzMa/wGy0jX73lUZj2Oke6S46qfrvTTo9WNTizVjS6wmrpRFcLZMFE66ZosVFWYZnI/&#10;RSNxtl/hce1FQc42YN6DPshsXRIre1nlCnqdEUbBaXLJZglvFVBzyfrIK8aoXtRSFbqdeXuNWodd&#10;4wVq//5h9Me3+39FJk4b/y//4ISEYMD6MJN0FcgwkT1IgzDeoBmqxi0CScAoKRPvGgSXUchuaicn&#10;2KD0ReLjdQhSUOLMBnFqFXQ1icD9UnmW+lE5KK8O00iME+GZ+gmHUutVZhx1BLLgnjQlkA7HVWsj&#10;MXAjwuJ3OEdVIX7wDaaR7rA9qb9Zq7lRW8wObiTOg7sqlg+vWHwP8SCji62mWnTSkuzvK5fLAkWQ&#10;Y2tZsj8EDcmuL94UKBhZ/yZFe+Jc1760S1e2lSlCPd0+qAqolvH2wT3UcwUeYI/L/t5+RuNqX9C4&#10;yzGI6u+D5A/+dv+X01dfW0u+eGUDZIL7EaiErq6ZqB6kavZID243Q8DcRx5Mk6qBGEaea1U1+w0U&#10;nt+kPfK4gnstHER+fWL8r2Q3llyx6Gm9kN1TA7JWiBoEkQDEraHFONLuzogiQlHbYhw1yPZ4wH19&#10;u8WRdndEksQe46hFmBuKZ5hWiyPtERd59MRoNTjqkEGdXFtsEylEII9bLbbRLLfdoQXt1kbS0wlH&#10;qTZXIJgyx3jaMPYGIdKKP3KrqdFxA/kkd722RlqALDSg3djounE6bs70nm4NbaTFm2hAj8R4VedX&#10;6rzjdoAFBcUIJwI/3YkPQacAlooW8OPIXAEsAy1Q3FhnHBswv1qg3FWzAKb1caZVW0487NrqrkES&#10;kZzSgGkLoOoJljgGUK0v8lDIVdpdAIULYso4JRYJdkGcEYkdXiFldDxwz73JnhF7KC6IRYwVQx9f&#10;gB5KPfkmMs1qyjXk3wzF7JA4TZuIRGjpHnmAMVVXCyyv2f2VslAbQkm3uLKbYfRkaztzm3XAdAOX&#10;QOF4hjAgQ/9A+SgfKP2qNeUxF8mnBZzcCWr9R4L18qonG8D3OODo5N3gvjbnpRZJKJWInKs2q1bb&#10;AM+PcoVHJ8TY02HY78xNAL7b8JKLH0VGSo0qAStVYtW+Rdpv2Tn8QS72uIvCxV9Cd+mq9o8FAocN&#10;ph1PHJnhs2OyDmQPgoHbI5axwnzAPfigmAHMLQ5IBn6G/7carXH1UtJFPhIGjnjaRkWq7LsoEP74&#10;qBaKVH/QtRYvgSOyg92swzZRwiHqQMXfYhtxHQIz9JobSccdkpXLg/4yXBm0RliHeykkgu20OBLj&#10;JNDjm3DdaX88CQJqDHAkBlRqj0KEdZitk+RNbk1bJN5uxXW4NboR1yGud290I+kIRxFYqtrtjdBu&#10;ZpEl0rlFBtFeMOsM30R6zReCrvgyPKfsk9U/IQj8tGYc/ANmHHRRyysPFR01FMi1J9p12lgJBFaV&#10;+dEcOqcyDlqOFhcG+woOf1GPQ5JaPZSTFS1Off3i9cuvXv33f7yZUNANHLms3LDJPn2wMesXnIuy&#10;jyPFq32i8FxcGRxLD+ahOSB/x0VQAsbTUYi/Patvl/daxa7WCKG6vD5AUF7hAtgecDMkG1fRKfNh&#10;Wx9uxvHiE2WxFFJnAEE6ceRq44jVACcqLXXhy3rCSUD50Yc3t4ICWgpR/D6gX0c6zLJf8MnMLDFV&#10;Bq6RLRvKKtZHwS2lVCwvrg/uflobyiFhcmK5sSTb12u1vvTz4DmCtjNDdbM4zYe5APvLV19//ce5&#10;ADvCYxj/87DYQaMTFbbIcgcKeGBuCDaxDAF6dzt3q3Ewiqei9NygA8UWDx6LoHg0Fh0JlZS77OmA&#10;LpPnoNYK9DFVn7FdBph4ktRkGyln2UZ8SaTUaGokg73wKHatVlMTshwhN9p8E+le4GKLa8SVDLlP&#10;016jtZGUV38tlpAwE/LCCqABrsEykSJbZ4drBJX73b7TzkiJR8wbOMe0G5swJV6ettsaKSsLYEWJ&#10;n4OtkKr8UV6VupBp+bPlX8d8ZvmatkjCfK7QTOnt7R1OonaarC4NvPDdPaUuSuB8FdXxjb3dgGdC&#10;CSSjhQxmiJipKn6v0VpFEWOivcAgJ6k1Cjc0hgSAIxMkwVshwz9sXQBhInCkjmIyTgi1Wg2yvmnn&#10;8+Oa8QQnduEFS1jyv+GUmZKCiFnQdYoXG15KDyvR6zveuSn0w7Dvs/cP3kn5J9eAjmqn0JxROeZO&#10;r5jn4e9gEFoL6ZkBujHwHdATyB6EevAMb2dIH3ey8CG1Y5ijHsR2YAgHeS0Ble5G7MeCHjw9pOFJ&#10;uXdRzwG1igeN197GPLik5HvlBtOIefACROAJmZvNMaCu7yOU4f009XODayTdIogZtHODacIxsHB3&#10;+h9JOxwjhoHf0KbT+Ujab2ZEMQDEGgZJFsHVNEXSmRGNMAZDrkGw6lwj6czkRxQz9pdUJMVzW8Zq&#10;aMxTNKAdENywPfeRco/NQ0tmgyk88icY2W9pJD0M8I1oc01v5XGs7TU20c60ltcrS5ubaC9HdsWR&#10;nwOOFBhZt/qqpQfX4MWcM3NJrU9PUMA9doBQiSqbdmWuS4A/lNAnmApq+0UU0LBIQUAf5CrclB2d&#10;80QxVOEwd680WYST4anpHjwjHoO4w84wdCnjsAmPkhXLIo3bxT0ntJnUI6K1ivRqdd3ghltnDQpB&#10;o2l7XcPxyJePGG08fk12L1Fy8oXKoVqXI0YD1FRgUsCp/bv/a3RUS5eMnaTW/BFoxJp/zKGf4EgA&#10;j2NpPQKTpFfqoqfk08PGagtTEdQNBuRq9LebI+zO8okAhEPiwyj6K3/ios1g3zwOo4eEj5yvHwrL&#10;ZcsHgNxOLxLrNrQF5yKbUcQdS9ZRqi4dEmqm6pTmJmvzTmc79+zPuJGN3eabfJ0Z0Urxk+heHREq&#10;rMWVITEb3DNkkL2cDzLugt0mfD5mO7MouvfoGlYijHaygODHnq8bTlhd8glznQPOTX0L85VHbj3W&#10;PPxYA7877FU+3uidaiYqrPnlplwsphPjkGFjI/IfnjLYzpgONWCMhSe23B2cj3x/PPJYgyhkeHwp&#10;gFEquELM2JEFVyEwNIJTANzhB2tB+2iDPGByU49cn2z5FWN0pjDGOU49IFuM45kFFy7iuNpiHGlH&#10;zBjjXLX4xmML7BaIZd0Ziki8Qyt6IxFPL9JQic3aGIpIDBK4OHSaHI8ws7OXiDlpPEW0BiMeY2Y5&#10;J+JrziuM/h1gtAJRC/tw9+rluye3z57ePn2CYB/vnj65e/b07umTF8+evjBF6J5kUGD48cmvAFm6&#10;QMW8qlu8hid1bYiswlKCRDDtOSFKh0uqoEUSCLnucyN3oqyZDHLA2KGKD96DsHxYi98xEMoNzIkW&#10;p/8EpzsTLVpOZINKUe58qynXkH/TcvvN1h6d3CDaHXBiBCxAue4uuTtkVasyQyoUibC4wgFXPfb2&#10;eX+6iCMLgVxSF+ACBTFfQmtUmGgXRVRUq/Sx1d7lCYMQsDJO5f8uo/4w2OHb8Zvxazc7J+fFjx5A&#10;pkS2Z5D7l//zH9/dPXn9A4z7hwOsi3CYcH3/17vnb396/X/+89UTwYtG/VdGxf/uDlNUYuR/d8dt&#10;45q5xO8Z8IrCIBu8bHFfr/PqKh5/QL4icx0ccc1vEP7lT//LIwA1OLz86S//fPfkJfZGnQfkgjZm&#10;Ct3PJhKd/Hr/9rcN3j/itAinGSxpH8b/DcH0/Jcfb18hh035JsN3z9Evg3n/53uMq4+kBUYad3hP&#10;ij3PP5eBRRgLu3uAE8549pNWGdgNvJOhCYmdBpzIrnwyPeSRBUai5JQKPJgOxs9JWG9arcnV9rj5&#10;avMXP+Anso++qD/C1B4RshnzwXB/HTP/RDU7x2lSD8gfqioAk4rtYnLeJxX+S+L7IJMK7IwJBv+y&#10;0nm6fa+oSOpcKrzBL8Hb5NqAh8dwBAaaGkrliTiFRRpPdEWl+26dccLCh/1OnkS1GEd8iwOiOdrW&#10;GUdaZKGBJuu0OOJbGF7OaEW7yZEYLyLPkvmhMRQR3wIuwLuuwzgSb5HDpzfGEd4O8LOR4K+tQY7E&#10;PaYR2fZGINJhNeB1YGdssZLLaafHNNJVmGJ9r76wf/Mr4TlDLWYcIh9GV5cNcwUwpVqgIMcZU7AK&#10;KNRQfCI/iFXXhRvMuiYFKIomfK1ATY1lKohM+E0kGdOJAJLOAXVCvBi5E9UgMcJjux8jghFm4yus&#10;kPgDxwo4du95nrVVIpLsGwWOVZWr8Iq1iAobKSOiZEHrMEJH2kPQBADvi+dNJwALbd4WyRuzSVDE&#10;j5QT4bKkdSJYpMjluOVulPngQ2FVRk7g/15M3DXhhwHXI56Kbb+2Nvy+OKQBrmG+R9ol2DAxhwoe&#10;HomuoSjgaimzhERRCBxlpybHC3gNB4cVwYA7HG3thDdh61b5CVvXOBS88Tsg6wPOvgMupn0AJ1xd&#10;vswirg6qPsKa7hnR+NLJjyM+oFtYQ21AmVjFjQB+6nHA/CVh6tZahhBEirAQJe3RaxlnFF/LuPfS&#10;FIFTpFdcePFeg9AXLxk97nVcy/Xy01qucShruXfC+Vb+u5Ysv8P63+JyBGFEuek7x4+JanYzxOPH&#10;Cef+neoXWLqvpwAO+cDWnAEcgVwt+Np/z6MH89oyd4Gbu4J/Tzp6QLsRxnvF7WMHL4aaHOOZA5d1&#10;NDnXOcYzxA43W02OiRA4o8kxnh2QtK/d60gIINRkmM4MnVGMdBejuCLrK4M1hgSA+RHmZN0k9E3g&#10;HqlBWDfkcjJMqEwQNkNGhU4l1yqeTSXLrwE+vLhJ5tKSaZVL3GrIfPNvWst4sAdgeASf2O1g7xCM&#10;AaOtQQgtwY0hH/DCqpw28v16+k1L7RGyWyELPKHYOr9Lxltbvbg+5ot87hYpgN2wvDeux/HWLPUG&#10;cRSwwwihIepC7ZVZiaOEdfGY5+gNDcLQf7yDgLClbnv+9tnTv98+V0PcL2++fX17qy1E7PJvnt//&#10;pGHIBdtq039+/e7VHUjQulsGmaB1Uw2I/OnFmx/+S4y08ndYPT+S+fN4RJqzDT2GOjqqEKH5y6+M&#10;+RJ9QgmwF8uKmFACcp75jTGiOsALWgfnkUoK0Qs0bJBwlylp6aktBXapuqOm9vpIRRt8xTIqKgTb&#10;4COVBtOogLDx8Z4a9qt6OxMpDO+dpiYlBK983uQ2uCZS3CZ3uEZVNMB1X8Lk1NuaSJHZWWx4PqN5&#10;WIGFipkJHlxqG6xzjaRwqRb7XZ0pBNvEdNDQtI0BiKS4TCeoaMxVNHQxZEh7UBMlTXxNnpAbpaH6&#10;7r7e9UgHK4cYA+tdh7AvHOGV0W5kJER4lc5oJq/Wmd2UaLvbKW6SOaaRNjNdQdAVCOr4geoJ7eOb&#10;FztNUtCAJhV0MGPAVDSDAm6xmjORckkCMaAEflKNMlsEC86K+N2YFHk0vlQhRG8FFTI1hCmbQerX&#10;d0GotI8wB2ojKXCzy+CPbgDaewSdzUCqlKGC8mFJgC8CKEd58B4w/8TzOb9aou1VG4FsRgj/JEpR&#10;MaMoNmkfogoV34vMPv/m5Tzq0QDzl2DU0g7qH2V5gJdsqo0Kz2qDPlveNXgZWDkmds0sy6ctcuXm&#10;T6Uh1HPLa2MuR20loofmvm2PFj4LIV6EY+k19aMUovpbXleZtB39baszw/Qm6Qu1plRFpbi4KoQx&#10;0mlByuE0ThhRXYhIjJYWogTfEkQPRbm4Hhx39FRx2SOmHiY3SdAQemoO4NSdiytBrC09ISF8oDTN&#10;58GZQWvGMWMqYtZNbbq4kuFg8TkQeiEyO3jaYXrvho5UpEPeO9lwXyF3gg9juG+Z1z764Wiy532k&#10;gxL2LSJ37fG2r3tUCmSYxuWHpdMwSEgwLmZ49RQ3Lrdm4yiF1SnOBPAb8y36yLMSzLRAjMJa1lzr&#10;oHTYCqj1ijOkj2gNMe34sK/OMRKCVYdlPPzAzUJSTbD/V42MhLhvk7eCiAXjWWNCf76HoCpIGbuN&#10;ULnezEgIr+dREvvWecaDD5xiacus84yEeA/aYRlPPUfJ2lHteCQbGMMUZ456G+OJpzffke5ivlfU&#10;/Tug7keDT1mJgj1lYdSwJwNeUoVhvk2DzUBP5r0X7Y1Y0lFN4bpGded+nwOHUiBICbTB68gKLP+m&#10;UJD703QrNkusCEl4DEchZWX6QjmhZSgHrDuZef7NqsI7cC2GG5Wk9nH9q6ODq+AMR6fmUTwsrqrY&#10;TOEEnKEELi8VLsH7L2MPShVpHqXG4pp8Xo/28syRzM1o79+Qeyv11YzTlCSLK3H34DxBSFcv7b1B&#10;EFOy8qq9SdNSy7PxRcOTxr0sAkof4Z7CBCEfxsUAuY4tcCwvCBheVmbAMQQca4A6BUQAyHiojXAt&#10;2yg/XcvWOEBQOQxJnhzJ8bSFGycY99Ecfo/7M87NOPD4qH/75u7nV09uX7+4e/X//u+fn/xdfp2o&#10;MITLYRwEwuakO3ZEnDWmD0tTgOgq7pQw4GzpJ0gfwPe8mD3vANBg9BXmUl9APvlq9rwR05/X3YZy&#10;EHoSebXOM2K5scszQjQxotYZRjJc+0io0TJCuZURoHU4RjKA672Arnq/IzzDm0xC2MZYJkqkHOgM&#10;JlZBAZwD3MvbTBNln2lEaf1Zj5Q4PotNvt57COypoRs4irRbGkkR5ESuD+pMown7iKDVbZ6REoOv&#10;eLvONBqx92cJzdCYp0gJj15JQddYTsmGDVzTmf1ESnad6efV1jSsMIp1hiDTYlXRNaHV3LRTkAup&#10;t0sT7f4geZNafNN+wSbtLFhmMJn6NsM3bRm8he5sWfpsTnwBVjoLjFFTCy1fwbRXWCKlXuyxjfsG&#10;rqs7uU2ryyzewZcmIIeYnGjrK3eIO2eObaSdYZs3Dx9mNkUXDU9Ta6GlOmssbZ/NSSLWNHYa8OrE&#10;Ft6xcv1ZHwQ4NU6kiGzfY5toZ9jGnUY41R4DHkbKGIwUys19RvepQjrDNZLOcE07B97HnQmj52Rp&#10;gdwBNoY17RomeO8MQKJFgLHOAMQNJnnjO2wTbR8PxE0DU2t3BCItXjD01lbcNDhGaWqb+r5lyIIy&#10;sDNs46ZBdOJ9RzkyHklhCxjYEQdj3DRzbDPtXmw99ZXAk0RpwcwgJNrO6sJ1UeTZna9Em3iuJqTf&#10;wYTUuYfFDoDdB5ek5epi5h4Wa1sLlCu2mQJYtVqgmH1mCtiN0Ye4uO103K65WIsb0WevhyGHtSvq&#10;66aWOZo2ULIe48ken7CWYrWZ6z5EqNUiZ8YltUA8WhE/SM72pUw8EAlOiktqKVM/BSCf60uZ/BKO&#10;Z65h1PfaF336sKBhZlnEIOvbyyVFoKmtlqWzb/GrWUuxjc103976ssjS2TcrH4ssnX2G7La+LJ19&#10;i9XDWpbOvgXZYpGlO5/KzRq2dO9TGWkR/LRsWVLXWBG5MfXZ138f4RSsOFcM56Jla4ZzHr2leto+&#10;rMF90/lVCTeM0s6SWDU/sGfJZcOvdtWSrUMothNrkX/PparUXqkxobmETBp/nmkJTSjSJfgNluHp&#10;Nea6gFdMw0lm1f4y06oyA7SGXIyQN07HBrfoPNVgddHGcUFaG0yEsVLBcsbTrThuZXLhtZIvRmgT&#10;0Y7R5GF1ZN75N20aQpDZeMDBO00RXjjZoB+RUzo2gpYSrYqGkGpVuf80gmgBbABf3k5Sa9V1AZ+l&#10;Mw7bygqvqrNnA00i9okB+2zXpwVeq2uAi7mxPNIFI6xSPCA3EDEcGIE3fqKhRGujuaJam/fQFgFN&#10;IFclnKbasusSPgyIL4E7Ka4obAncocWWXX+aW8gS8oO8aMqwrnjD/F/rBA0YUi/tCO9PWu3uFe/S&#10;WwQIs1ppDI+dvfoy01exEkgHaAPod4AGhWWkeueCEeRhvcu0R+lXVtFhz4adx1ppimuzSTlcTBCP&#10;60KJ45rvTSepjvpVgTLq0xdTSu0vc6Ne2s/T8cUAVVt1VaDUzaO4dNBZtb/MtYrHb2HFw/WSVl0V&#10;KHWXLwyQRFbtL3OtKh30ue5OX6YutZbxy1Ir//mqJb4C8WF98DJs/vTrm7sf3t69efnq/v71Lz/+&#10;+0/P377Cqy67vfOoSXgKi3hT2HSdBy/IOqpEWBkPuPw7Ijmq6gw4JyA0k8k+v39F2HcqfX0Wi5AF&#10;toQfefk32JtH5S5LuXn7t0WcGlj84C6pteeLNYxJsR4JNxj8GlwjKd18aUxucIUgnLjCC4TWyQbX&#10;SAp4IG8+GlyjbXREbi3egjS4RlK8OdnQgNbgGq2jCAopOacbXCMpQsaK3bvBNRpHxw3iwLTbGkmH&#10;DRwO223FSirjyvolNY2ssKs1EEkR1qAzAFi9E1PEzpPcPHWmkRT5FHi92ug/5P/EFC4pvKppjGoi&#10;RTQ+2lAbXKEKJq52v9bgmkhHOHK2ueYrPlxEdyYr0yIuX2e28hXfDN+0u2b4xj1zxjy0x5ZnlGnE&#10;tghp2hmGuGkAJ3h52RjcfBkIP2ZeNTfmLF3wwSWsN7hpg81MWtw2OCF1tkK+C0SCmd4gxH2DoxBt&#10;/61BiKQDkgf2xGzcOQgPMPb4RtozQHxnbNPegejozVmkRayc3oaIm4fHuc4gRFI4/vG6prEQ0vWe&#10;+Qc0hjaRbvV9ZYtr3DjmwNLiGkkRkKWzDNJNIISyvNxrsY17DIE6e0MQt9iAgBkdWZuuArd4J9IZ&#10;2bRvkL+lp28j7Q5BnTts4xYb6F7WXgc0ZhZBg/vYzl6gEbOQIk6SXGC3xjbSIvl7Z9GmGz4Ys8aO&#10;WEy0hx2mob1q47aBHheng1ZrIy2eGPWmLO4bgA4J8txiG2lhheyo3XTDB/sT0iw35Vei3SLsUXsQ&#10;0iXfzNgm2v4uYwLRaSXgkVsHJSRafcXbkAh8n1S49kV4It32xjXumiMWV2dYIymeQnVGNe4ZuOf2&#10;mEZS5HDtyBh6g5bu40TT4xpJ8Rqss7vo4jtxlffmjdWaKOEP2Wtq3C8dXIB3iFPlMyzjXumxjHSH&#10;syZlrx+R6Kddur49DZ0BTaSIgwUfuKZgYSSfpWwj6RzbuKdg9+zobpoJSwsgiHtYFpG2Jtr+Bkik&#10;EG3iI9XYq0zbV5pgHl2NdZVIEedLXom32Kbt0tezfKRZmgBrE6BZe87ihkGYM5yAmuKVlu7Ad5QH&#10;O632pt01wzfRAkl2lBejlkxtQEi0DjDItDu4qXfGIe4emNNgYWiPQ6JF7PCOmOVT5qm9+1PvaJNp&#10;x404OjbGl6afie9x11M0mba/h2nynvgiG0pnt2VaeGR25o3vrCe+5/0gCYPrZ/JM27egMJ584Ys0&#10;uOLa1NhviRav2ntohk8MCt8BRrDOOsu0h20PfO3THpqZt0yLJDXt9ctnvFN7+xA00cI429O9vPia&#10;+PaNdIlWQuZ12pv20AzfSMv90IHizFBa2rtDGqf2Nk6kyB/d2cW8SSxc8Tisc2xIpGDaOZLxdqVw&#10;xX1uR+QkUiQE641A3GnYv51zOWOKlwbgaq2zf/FMbSLtGycSKYzJHQzG3AylASdknOnMViJFtIb2&#10;2jrEfYOLmw4GT6SIDtHRlLSJl7Yil1qvrZG0b+9AgLGJq70GaIivRDrT1rhjEIi4I7zwXHBqwIxZ&#10;Ne6t7Rkm6KaK5D3xNFhITdKeLcRwmEjhsdEZ10TaN/jwGWVpAF5ZdtRYIu0DZ8bvmLj22xpJcXDu&#10;WCX4brFwxcruzFYi7cssBnxYyjWSXnLFtdwaDP2TD4beceOEhIGTAHzf3MtizosREkEL+PX0XIHV&#10;6dUGTO9KecM941xpgS8xKVPo9rkiUCo6LYN7e8zWUqZ+dXrFdeKCeVmdXm2Nwf112Yh9QKfXjgyj&#10;rVQXP35a2DAoYCtSPOVmthjCP3mR4sw4VwSq02op3n9zRQBPrYh7cM5tZAtHAHGBnxZ2v+z9EpFt&#10;tpYi+IuX3VwRi/iAhqmn4oItZvG+WcR9R2ZrKbOv4RiW1FJmXyPqLylSZl+dXJcUKbMPm9uyeTF3&#10;UXZ/6exbGj4WWTr7NH3pGlMv2iV9KbOvoe4XFLE4fWiYBmlYUgRoXxtWHCHnZt+8MFnL0r1vUf1Y&#10;ZOnep3HIGrZ079PuY0WWzj7NP1Zk6exbgDb2Zensm7cyiyzFfOaTyCJLJT/tJ9oXTTC9YPbNIxu1&#10;FIfMudk3F1QWWTr7NGtYw5bOPm0WVmTp7FteSTZs6ezT2mC1LJ1988RjLUtnn3YCq2Xp7NMIYEWW&#10;zr55gqNhU5yiGcXH47vWonEbFywYi4bEWpbOvsXYZJGls2+Bg1hk6exbOEUWSbOvfXrEwx01/vDh&#10;jlr+aw93xFlSxlKsoaZ5Wt7ZxhEjLz6ORu3+vf6v+nyPdG0UzuK52Kelw6LS0h/xgrbmYA1bs0Xi&#10;x91cfviBTFf2Eg6XUHiyAGXqbsXiwqj10EPQ6sn882/WF7hQqYQekLZPJraw3Ozp8MUh2Vi81ekT&#10;XCLsE9yPFtc2lLcZZzh2x/bzcls3Ps1r6QsdHqUu/8LlM/94BBZ73bBezBuPSw0bReRpEhFTvtAN&#10;Uqqil+PyXmF09Nw5bEqCHHseUF5BID+SOwnbJ7pH6hjS+3F5bcVTHJdU+r6ltB/h0LTPCNWr8Xin&#10;T+UNDh3sltc24IGNthJXjiJeCku6NuonXiKnObv+dDVpeU/xMdsFM5RwmjzdNn7XJaaWwSXOWga3&#10;v9gy+k3mL1cNq1VWnn3BC+aCIZ8fySa5+sJEIvoFnpKLR3x6SHY5qickMTGGiHIUe0X/Sv3SnFwf&#10;Sh08Xk5YAevPzGhfF/DBxiMn6+Z4EcuZTjhaCb0kFw/ANEUDEujGbkIOGcyHL6VqVG+FOFdKZbxK&#10;WFzXtOxOyF6a68IduzCErTktIchJW120rj+gKr5943pAjOckaMvi2l+E3i5P6uhhubiisoDo5he7&#10;xLsjaQC9vuKH8kKRPpfL62EURfYHay6xK+uUbmCxntIy/7Bs7/kjOC/lc35GTkdtwEU94rmpX+CX&#10;ubhD0/LaIktzbPi0TBBuPc3dQC8THVSL6b2oT9i/dsa9nAvIW1N3vMFMjaCHp1TlE7usKiSc1hby&#10;ojUxHHcWYhM55y9eI3nWIfp0Lh/A8uQJwZPT0uNO1sWCD1nnFg1JP89qVVl0iR+iDAM9OK2Ak/i/&#10;piLot6kjhsulPil9MZUUnpYXpDWNIM6bqYAvS2Ros3feOwS9IavpCzwzpYzP+rIZLKHU6Q+cGBbk&#10;cbVi6QkrVfmuWVbVeLK4oYBque0T7MDTp9QIenBKVQ8JKC9hhnQsLoU8HvfKh0GRpY9eUScagH5R&#10;f058AUwZdaN2AefFC2+tPO1merjpn8tj9jz3+TddZchlre21OPdex/QYG2gsDhh9PrWDAL38sKgr&#10;vPXVtl0IJx5H5MOVwIAXqHygj+fienZm5MEpJEl1BJ0WZnTEjL25/PtVZ/Ke1D44ExD759rQZmIf&#10;WPsrvDdjO/JfZ1pBf07pjbhV2th4S/xfnd4uaa3R1wW84fTL1Fovod31l6sO1KqiP4wxPKvm9qqQ&#10;9cEOF3Tpi+NU1rj4aFrXM/P8mw5D2THY7aoSvKqi7nGMybuMnp3aPPptLq4KCcJ00/IknPXSBACv&#10;P7kiFmfOxZXh6Z8F0hXn0jhSwH1ITy0Inn5w6ROdNe0TzkXV2vIyErfRqxJO4/+a3qLLptL67M1s&#10;lOG6hE9PiKKwPWbcJy6cWo+bGhYtO3kPoeXGQ8Z+0+EaUgpZjqP2o2OnlbKD67LaykmeiRMygkEw&#10;cmNJj81UG90GtTb/tKy2I9Iv53JlJE+jT/pVQ+gEaqXg4lldD7VdFaNFXA7XebSADogXoCf20hC6&#10;hmptdPxcXtsZ2YG13A6CLw0XFKJ1gK7b8ZM4jGop3wbLRnJiiQNPktXIUGwJsstmnfom8ZppdaKT&#10;6PK+FQMSjCAai6qwRHpCE5MAn0kVD9MqOcJ1dHlth5PnIkIy76wPC6AFYlL9Xhpy/elqJC8kQUnm&#10;WbIro4TT+L8mNQIt3D+tL07jAQSuQ1jQAVSml05NVqplJqVbp9D6WSK0pra+r+h9KAo4Qtid/8/e&#10;tyzJdSNZ/gpNe5Yy3hE002Z6urTrLpvaVC9ZKUqkGSWyM1mS5m/mW+bL5hz447rfwCsqVd3T6uAm&#10;mXkdDgfgDvgLjmQp+JFm2szVDNX6QREY2Qeu0JlyZgQbAUz6lFEjpXN63VElSI4mM1YMnZvQx9Wj&#10;T+44YZLndD/u0DkhLZCtrB+34ddeieWDPtI1NW9LK3V4ej9m3F9w4z0S4HoAkyunx1NeT+BJeoG2&#10;nNCZxm1uGyOAyaNlfezD1Hhc7bFWhu7IMleFgIPEVeyDM+JN43F9be3HxhOr0s/an8QE00KAuaOn&#10;xoOSJbIrY09OmhDq2ssJgDpPaX2Yclr6Mc6Z6sd11tNBAkI2PbsjL/Zh4U67vM25OXKTEwxak0id&#10;tfJ+dhqPxTPE6YhnWmohgEmn0/yGt0NyK+/HCFjLqY+Haajz/ZgdgccuEl/vYXYXstc+Paauyodl&#10;t807mu3YsqvX4A3C9nQs8b0ozGRRmCNeSsGrinR8darCLFDYe28oC9N4VsPKwqAkGBRYedsLZoOd&#10;By8sC0OhQpa5IC9nRasqDPxRJ94JgDvOHH4B9C9gTE+G7iONkAOk0LwcKVQ6Xp1rUJogEd3hrZAG&#10;pdjiJpEmyD5SbNyOFPtem9AIiGJ3vA/RoBNcNocyAvZRYltxlLwG0JjMCHZkEn6TRlhJMwgjWB8h&#10;ONwR4txt0xgBcW7x5mFjHnFozKGMgH2UDDc6TvrQ2nQmULhcOoSm4i8DrEmI+lijaFAn6NAaQcnF&#10;zTlN1VwGSKMU9ZFG2dALQA0OTRViOvyZ6rgMUEYx6qGM0qG1AlpURtDjrrf0UUIGSCNoH2mUEdjs&#10;h444MW60cPQGl6/aax/lZIQ2wqIAVwctDUmnAMRCUpobVIKFD66HNknKAG2EHaCNosLl72wBqTIM&#10;tIPOKZoquIzQRsEaoI2SBecaCgS15zbCXuDkaHNCquAyQhvFa4A2ik0Jn3aoTbCwN3lxs3EQ0Ke3&#10;cBhTQDp4E+wAb5QdWsUdtBEUTF4KiLTIjbIzQBtBB2h5n8BnAQZt5zxIoOBGeWinrv+lGi4DtFHM&#10;RmijnNHOas8tw6M+sIFimau49NFGMRuhjbJTcj065EZY+NE6py0NjmVkWrOLu4Nau0EP/7cEO0Ab&#10;ZcfermlgjaA4xHvERskZYI2gA6xRcBiZ7UxsBEXl9c6xy/LsPrEDrBG0j5WxVseKjKKO2ZJAt4d9&#10;Z155rWMWawQdYI1Co7VfGpyVar9s8Q5qe6dN9VwGWKN4DbBGiaGvqs0D9Oj6ZMFBxcvBjW02FXMZ&#10;YI1yOMAaBYZegw6tERRqT8d0ZQabD2uANYIOsCaB6VozqeLLUZ+orh8IdNYttPaxRtA+VmahLVj5&#10;jlhTkUmgZ/g82zyAUMs01gg6wBpla7dBndo2rRH0Aj9wh9YoMAOsEXSANQrM/qFU0WnsA6nKC14I&#10;7qizqXDLAGuUrQHWJDAPpSJii9YIihw9ed6zzrC8B+SsdeijjaAjtFG6tFxIi9oIunnYnDrHAe8T&#10;ObUDtBF0gDbVbIEzqbNvJdAL56u5x6aaLQOsUb4GWJPQIGjSli8mM/lsnZBB1KE1CU0fawQdYI3y&#10;VZJFO8RG2MOl1FhrHF6pvssIbZSwAdosNkiq61AbYfsKJzN6fBXAiF20EXaNFkGLe8mMe8kMRLZx&#10;u7HxthoUBYQecX9sybMfXJ/T4BqbeGrlqAn2Fe3FkiZG9y31lhB78dyBUS/YELQXS7IY9gJh1yYe&#10;kRz1AkHWJiUbisHfURMIqTbx+OqoCc44beJZfaMmOL+0iWcNDJpoVgomGf9DWGtiLHofgE1mV5+O&#10;PSHMU2ZGM6YpxexldvXvJTNskmdXn34rWReJVE6svmYqYF0kF3amia++3G2baQKFQQmbXf17yQyb&#10;sdnV11R3LCX+Nyf79K3IuixXfgY7jOZXspfZnV/Tv9hkdvU1M41NZnd++jN0LLM7/71khs7YcqVi&#10;sPr3khk2Y7Pn/r1khs6Y3FCfOCw0GRCyL2mcM01c9pc8tAEna6oZe5nV+vRiBpuk1RcCX1CaQdwi&#10;5U3V4qKplWbwLMASitH9vZVyXAX2DLhUB0Ay5uhTLdsn7m/kIgPIfhLNFRcJ4AErqVKaO43EJGnD&#10;FCE7cRJy67LTwEByPp824EN2ZB9cTkXqeOgbKTLlAy4gp0xoBFPK35kONEFRBbxHj1awOF0k+xkZ&#10;hF9e/frNV6J1IRklXaaQvzLrZ4KQK+AeGQJ8YJZpmBIsYRk6fQbx7zZVzOyZoKQC3qMFF89Lr7sH&#10;C8rp0iGmUz4gBz+TaTfvmBM0QY/f1AvwPYLwZqWwxuYhZ//ukIBQKELuSJwfTxcmM6ja1GHiCniP&#10;nAMZlCxcuMA4Bgn2Mjvpr56+PcMxV8A9Kk54RfWaCr/oSdYJnOSXRnWmuL91ZqQC3qNluWgOb3fs&#10;drkwjnIyeadhDo9wE7aniUUq2TnrBl2iNhBqaYAAX6LK7/Bi+0vTVHJ1ShumzMxQxSycdYMuVcvd&#10;cERRMlV25xi5+HmumJNTOmFqzBRVlQZ9qqwBXb+ZKrsCj5sRK3rtQj1TYKaoqjToUuUXDy980Dmw&#10;81I3AC9X58T/wHJMdZmhi+kzZXpRm8Zb9AgLpTlWR6uXqkAKUb7h4VdMSk7LBFnVBj2qGJ6XYaxf&#10;XPar2XC95z2d2S25zWBnqDboUbXc8ran0W3H9LsBPiP2hckxShUStSfmqtrAqfr46fldYZ5FtzJl&#10;xEqY2AmL0S9AhqADbCB5M201sPHhzpWcFbtLvhvqjy8zg2Ri3DX4HklX8EYRxF924/Whvxwoc7pG&#10;Db5H0RW8UeTnG5M+OBX+wdjcPgw41sUiwPcoOvK5ch7vqIWWDgc/4Q2RUeS3oJjzMbFqNfgeRS5C&#10;68XBbT9V1fSpcKOIuR9lDMzsmKCoBt+jyI0RyHA68EGhHocrldWtEeZvTFBUg+9RhMUSVfBwzjWh&#10;XNmEFqw5ZiKeywfkfsxQZFouszoUvkvRGt4Wxzs+8Q5U4GwfA3MxZiiyMQf4LkVreKfozCR0sDwu&#10;+ieKmJNRPjDjYoKiGnyPoit4o8g1exRBSAzGzAuhCNkaExTV4HsUXcEbRX4BDbmQMhf2hfkVhaSS&#10;PTFBU7VBj6jl0H3YS/Fg6xtMbQY7/xeYyS/2liyJCaqqDXpULZdZV9oZdkFRV3HcJJWR6RKyeJwy&#10;EDvYumvwPYqu4G2a/NwzSfEPdhKb3jugyE/uAN+jqGQGlCHDuEtujZLhUL6YP8FoWr4ws2FimqoN&#10;+lRZATnrodI3d/LAT8tIgq6U1R7r0tQfK2AUGhjI/crmh8d3X//y6em7r/E++kP53+enT4/vnp8/&#10;/PTDn9+//fzuK79x+aenVx++++arw+Fhj+oU9N11rmwuUFi8G65sorqo1qKA4bJHSTRZfL+yiapO&#10;cEY90nN3ZEVHkd4XXtk8PkhWVkFemC3mf8MG8BQbKhpMdLK+mTWj0/D4nG5s7pGMwxSfOs6YkmWJ&#10;Q3WcGK33jpKOJTuzjjNCWupUHSd2vwUnngJskhkBUU11XxI+6zix/8/hjICouycJ2nWcsAUcJ67I&#10;tumMgBs4xkoyWh1nyq1CDb820gjJBedTdo2Fj5lVKOvTmdEISWdUSfWsUwoB89Fvz7jr1lymCLnZ&#10;nSQ3u44UJ+KCFOVX2kgjJIrl4uZoc/jpRiYeou8waQItOkEHbZQSHBV8bK4lTxF0hDYKCmrh9KiN&#10;oKgZVZ6Bb/AAdQqf2vO+N7UJlK8Dl+Tk+oKle5nwDJWn4VqzkGWrjzfJDMpJdMQr3fn0CzsNepPY&#10;IJTQYTHWmPYpg27fY7GV4Mh9u/pGuImw9GJ2WCyJDrytPWojLNTcci+uMQlJeBCoKInqDWojLBzX&#10;bWKZguXThUpp5eHQBisk2M52yMjFNM4I28OZpAbxtc6kppucPZxRuiDg587GzYCjj+nQO7SYCOaQ&#10;MB96SCMod+7OOkXR6usW6b5nX7mgg99pHWCNoAOsSVYOXZaKoHA492YgisrpJDfk6+zPGozLsDbl&#10;wePGDssK0A6K+jOdjTuBUvFvr1a+konYXuegTbDwGnSENd3exJ55LlfF63OQYPfHXWdnWV3JRD2o&#10;9qGYYFHJq1wvq29Y6fbmBrWxOmdtgkV4oIc2CQ1qk/bQJli7qtEgN0oYPDC9JYugeFWhvMLaYDCW&#10;nnQGO11QSqSpcCRQVs/tsUIUnOO+dxjAUbFQYHd2GnMQBefwUF6nbhwGrFrl44Kru0drlLEB1gja&#10;x8o4ihPQV7kSKPMh2pKb7m8OsMaja40Vzpb73Yf73Yf73Qek2jeufmAThcsF+WlLHGeQBafvx7CJ&#10;eWlGmfzU27WXlAXXu5OCnU2beDhnRBi2LW3iiVyDJlSmpQn+Jx6n0Vg0IwjDX1IlRr1AbdZePF9g&#10;1ASarjZxR/aoCY5ZbeKhlFETX/3lcaFRE5yk2svs6rOWiDaZXX2t381Jnl19fUWETWZXn0qfECY5&#10;KfTND4ZPhU6beHRo1MRX/373YU7EtBYnlnKpZj6aZJf9/4znQoVxXpLNW8yHks1bdMJaNi8tw8J8&#10;FhNHr0suSY6USIQE0THZRRFbTLG7PcoxF1SwoVPeE33b8qEVGar1Q8dgaYUnxVJ4d3vS6xKokp+C&#10;PfR3lxYhzJUx59804sOX3Sh+KIWfQu0svc+/r+OBfNeNfy8ebtvfU1pirZvXWgn1KnvZP9BfKOEL&#10;Icz7odd7uh++VlWo2/OVqBKd0HWzcv77U143VpMsLegJn+5nc9G9EUYEWCh0tNvYO2YHvi4Vvuzh&#10;QJeuwI++aw+nzvkHRf7zU2Wo2yqHzTURcKvrqOA1nx6VMx3eV0BgKdCOhzOUdkhKYm8626Ur+tKn&#10;u8Ijb8J3SLrHtISuwhdNJLNAJxK/dFT0sM93ddSs1WLQpq5YN12YeZWRuMwEbetqVxYWFf6ix11R&#10;LQ0MpCYReyQ9agNkSkaq9qieL182rAAepoZmm3wxaeEuOeQg1OHWxUMqYcrMQMFvWzyVMptr+uSl&#10;K3rcqxOQO5ZpoKNJm51Xjxqg2LMcKHiAYPVsDh31f0dneBwBWT1l/WyTMPKLV0Y+rfkLj0pY6ihL&#10;yk4PDTKxUSo3LNke1gXsqM/VeDqJE0KnfiGELvv5zuCJl87W2Q/YBfQ8ucpOwMkjMmXJyFPcgTcL&#10;tFw5clxS6scyYsus9lHR+V9GRdf+/Kh86pEqlvYXPAJiD2xw4HFuGRCQCZQ89atBmZQJBxZXf4G3&#10;3dy+288RXI2vV1h9HuivXzpr/HlEMR30BQkWUOfSaK3Ssoa3bi8HXX8cQWlHobO+dGAZ/VcU1fo5&#10;I8mhtFonVeKRCtnrdqtLJTV1KmO2ccka1OANwrJNokImrQ5wvBe66FbX+eorbceNZsoirzTtf8eL&#10;mp5HJl8GrqMbvvRBT7D2kUeSfxPKzhu9mrROaDyf9JDEuZUI8P0y5NtkzPk36YdO3EKdqa3GAXhK&#10;UlMqkYyXtyjwhLShJ356RIhls44V9D3LbvauMFbVnXk1Lcxd8d8LefDOz3cFNhNBv9qHtniAoiBc&#10;X7ZCbrxWzbhpnZbdZr3uyxfTon289PMXIujFv2FUZ2UxFhPK02TjxWOQeQLp+y9dleD8fF/LOWpX&#10;AZ16ZwzwwWpzMGZy9Whqd7ggcVpotAsY1tcZAqpfEECIQ2aUQMelKaJTXcHiUYTriyMuv1fnLiMH&#10;pSvGBaZn0Dek9ZIc9pYeqfdmbLD0+pd+6NOv9mMbmm5eFXiDqIn6FX7v2AxRvLeSjlJXEu1+5NUc&#10;W39KkSmVAd4gbBMGit/DKw1f//L5hzc/PH3+82em2aX/Pv7Lz5qyt8FlAlgDRR+RnL1vn95+fv/h&#10;3//27lURYLYE+LfE86cnbHyO6k9PdDJYft2n77/ntVS86YRzUk9SMKw+cf72jafpQVh5t6Tk6T0c&#10;jjh1y276+P5fBxge3//zr19ePbKTKg4smxCzDJwkOr3y32XoWz4Kj3s8pOa3Gfr+aF4J5AJeDx0v&#10;fbOUAUeOXuWKLiyaZeCN9svAaxh82G/fPH/6+OG7P374+JEL8/z0w1//6ePTq5/ffvzmqz+Wfyqx&#10;AWw9Vc9vfnn+/OrXHz/+hP99fv7mq/dfvnx+8/XXz4/v3/349vkPP354fPr0/On7L394/PTj11jz&#10;25NEYazg4bUzbgzatP/x09OP7159/PDXp3f/9/+8efV9+TWAFaZ7Jhc6Cz6/eQY3VvkvTCLuIvIF&#10;+cJfzn94sQ97ZWE/WESmNhsbP/7t+cu37z79SNRvf4ZDrjT2GGBM6QSTL4FLyBAjwgW5NvHkz3+L&#10;kJ4vZ5138kRx16GNFOeRd0+BkEqmOqKMFEznoHzeqI00Qg6QQmocKV/baiONkOVSPeO29eHDvHCk&#10;TNJvI42QXrmwOnqcWJM4IySvvrTphHLpOJm636YzQvZxgisdJ+e+gzSC0jPaJhRCtiDlW9ZtSiMo&#10;nmkrmQD1VYJaE5DiGew20ghKfbZNaU7/5OPabawJlr7pDtokJxDQknFWl1Nq1z4w3nzsoI2Swnsm&#10;HWIjaMljq89qSv3k+2gdlFGk4DPp0JnkRAtsNkYfQekD6WCNkuKl1xtoI+xgraKwwOUuyWENtBGW&#10;hmaH2igu5SpKZ2YjrCWINtYrCgyv3XSwRtC+bNFmcB7ki70drBHUKzlX98CU84kaGL0jIJ5WcMl2&#10;mIu2ntMK67yzuSRQVHTvYY3ywvfh2jOQUkTpBGgzQcr8PIJhOlijdLHCSgdrlBney+1gjaD9kyCl&#10;frLmRgdrlC7LuKvza84SBcN2sEbh4pXLzgxEgeE1/g7WCHrBA6UdrFFgDkyhaypXKUuUZRg6WKPA&#10;8M5yB2sE7WOlt2aRgt2hs28nUFrdbVpT4qdVyq9vhQnUK49X94GU9wm1qT0BCbK/Eaaszw6vJjh/&#10;Q6dOZxQWHBqd/YoBB59+v4FQF4H0XgcuufeWKgoWHOKS1d1AG8WFL+l2pjWCXqGFLeemxtv3Zn0g&#10;pUQzA/C/ehYWWBBW5eMzTA1YH0AzSkPBzi0N3F00yI/ApiwN3Mc5aIBNVBp4QHHQAOsoDczNPRoD&#10;VkgaWBxh1ABzLw3cozkgCRuWNPAA9qABti1pUFycE+uAbUYauDtt0INGKbDU4jmZ6EOdxmwyu9oa&#10;8mCT2fVW/zibzK643ulnk9k1V/8jm8yuukYP2GR23ekhkGXB/yYFypd+KUs3Wkpf/KVu3KDJPd1Q&#10;1+WebjjHlvd0Q2UYhCTDjMmu+ZJ8u6KKSfVMajD0Fy5hWY01MM2G3Refn3a/AFnYQYD92fHidlNg&#10;A7GfE6DVsArjT4WQdTjMn2H3Xi3iQpeettEymJyzYfbNiYkw7GpdFuXMFLXyAfoRh2cdLbU4WiU3&#10;cq8yB4gDic5jRTcdHRPb2M86UuT9WFGbqfF49SeLF1k/MGFloFcf4A4sBNzUjxdsu4rEPlgljHU4&#10;v/gIpadbwvabhwvKmnKGrsLB9I7JF63iZ4NdqtnReWGCNGQG8L1KgAWsF4Tw75Wurup7QLD0i+aC&#10;Tq0TPe/abJV0EL6sC4Z4G7qlbhiVdbU/SLrhMio4WMuorlIVfGqtoNrVqLKMe+kaU+jts/0UMXD5&#10;ZbaW7G8GYD8F0MvCWHIT+jeImnxdwfsYkeCrY1wV0Cp+QBn9TdPpDI4tMMV2iwdQmGRdiZK+Qfmi&#10;q301nbVBBYRaIXcZlSM8yfMSyxeTv9vyzPhwZKHwuOa6hwfUziryB+da3Al9zm8SssueDytSnM+i&#10;qxvl8EbpDrUq7EOvorRY6oTl6cq/6Y5rG7hVF7N+nFWt9qd/gJ8xDfRqkYwDpQd6EAs8/YNdbqZX&#10;sEBa4k/g5oyTnr4CaZWSA2RtlFfwNpgjDjBBtKo/6tX4btrvvZbV+vjwErvrVMjlwy0ZOUurVcb7&#10;8kGrVvtAwYZloFZq7WrVqvNmNQnXiT8+b1agzfthui/5lp7A6c3Xy4ld1mQz+6ag02Qb64feQ/mg&#10;RcCmxoPkQlluy6hxdKytVvpRdPbBayDSWzg9HmTCibZgrRwd16s2nj08jPJBE6mmxrNnwb6CblXx&#10;DOeRjmell3nFRVu4q36ypGHhSwdhmzQA+yliLuO1zQJY7bP91N2AtQdJcfHpdbcDevIE1HKVm1jp&#10;nWuC/s4SgFhb6x+ezoGiq+eTJCZ2an4tUFBSbqn5dbSkd+QonaCvkQ+WZCIYKTjJmMuBQ8j00hem&#10;cuDGPqMNBXXpLOR8pEwOjY1ZzznlAqzrTmmkfzcRRjjsIAyJ1BFinI6QPvY6fRGKOaxNdDHE1aMv&#10;wWENmgixiTh9fM+hSWIElJo29QFju3KEqGfLCEB9zBEQuaRNCiH3jlADKnWEEZDRpDp92HEc3QF5&#10;kk36IiAshiZCbJ+OkMdcE2EERImo9iLj3HOMEJ/2mkRAvBLQpjElXmD2GPOuT2KC1FyK+kSmrIsu&#10;mQlSY/4NnFEQIKgdOhOkZKg0cEZZ0DSqxtgjJEAY5mvgjNKANW8vEX3ly2LKo6oNnFEgWMq3vUYR&#10;EjPf3n3oQ/feuztkgoTZz0B/g84oGODjtoRvIiRKDbZ3IfoAFjovFwb4GmsUIXmLtU1nkg7WDGvi&#10;jJDdsad8DFx+bR8QCZKFWJt0phQL6pVNOhOkpqPU1yglWFAnbuOMcqR1Kxs4o3TAOm6ve8rZ0GfV&#10;GzijdHTlnTeYnEM0y6mBM0pHn84IuUNR9vYaRTnSSHGdP1O2Bi6LtHd56r7LiGA2tNcoQvJpmzad&#10;UTpwxHTWKEKi8FyHzigdrJ7epjNCakG1+hqlhIoNtMwmzhUkMnVa+1JKp+juSwmSl/zaOKN0dNWj&#10;lHfRV+GiHPXpjJB0WrbpjNLRxxkhVzhhfd3TGO5Vk2CoNRNW7mkMdG3c0xig3kjYYpS7Q51FZgz/&#10;m2yCTVebzCaxUOPQJrNJLHolGkspd1DpJhtlcUBf0F5mk1jUV8pe3Fk66gWnvfZi3vQhYTjMtcls&#10;ApNWBiFh5oAZ9aLxUTTB/+aW8r9cGoNwwQsSDIpWyPyCovjU0gtohpXloiNK53HJLqg56a9aLM5m&#10;nOZY+HU1H+g05e/0TNlKDaO+eit8HRwVty9eL0kxL/kr9Zxp/NpEL3bbELRXamHEZH+2EWzhu5ru&#10;AaSXYW80qmrIoDHL31l6InRCha58gD9rupONlcrQOgjWyZaPWnIxMCmxE/rAlCrfzYZr4Q9TFkGz&#10;LvxxpPxXe5LJhXKI3mMRCRHzdSOl1i29ZOXvnF+V+2EXHohZvaCJMIPOeX461gNE0F7necqjVOsl&#10;9zgdyvSmQdJRVQZDf9n0aE47fcx6/VAWxF2OHisxYpO2fLhFBr0VvSWRi5yAdbDdx0O/2vR4fHrW&#10;NSA8MYFukEgAjfMyb1bqizvlmAssiIewZZJvUCuHqcV3bd48nwpT4WfZsB9/r2ydhuNhsqsPzCSg&#10;uNqHqfH4K2TWysjG7MiWa2T7BzjypJ+bkn34Jh6pu8r1sadyr9/2sVNFF+56PO3XClkhhb0Z16Ht&#10;4ERat7Dhwjsh64pNI/HPBk690oedVdf0pVWWYKK/aHZYpXf4fK/zkJCDIJuVMfBUP/5cGLahVOWC&#10;vl1ZCP4nnB10/qUPU/34I2Dr5XMGvvpggeabkks8qL0eD7xxeXps4Xy/tgmdGo8H6df7iG/z62Io&#10;dMgJH7Se68u7ivCB7z7r7W/5oFVcbDzLh9Z7u/1+VvqOo7PMFe/HxkP/4fT+69NjdW4MnT/ItlaI&#10;PABOn+J8P3Z0r4/B5axn/D/wNbCLGkM/43Q/nqZgtZtsPJ6NQBdj7AenvCobt4zHE4jW6FxhuvrA&#10;bDfubUbZFF9jkpU6CFAkGxeJdHpWOiadmNIPXzmf1ZJcmVyvD6gVslFYrLCVTSide6UfY5Cp8bim&#10;u9Zflg/EG/hg+XCLjr+04nTU0F1lWNp4zO64Gk9OL/HxB3iDuOeB3F7WY4+nsJFDySS5Th7IAoU1&#10;vSEPBGkgWtQMdtzmYhnkVtRDnlWUkjJnLyv3wkQQPsuLcELBXTiwlQiCmhbybgIqtKmQB9C/QMw8&#10;PKMXZOs4IyBMdbkfW8cJlcFxMs5XRxihdju5c13Hhz3C8cm10DrGCLfFGYpAAimtjBragWPkJtQk&#10;MgLu8O59G2WMsnVRRsA+yhiO66KMgP2BpxgbHjduDjwDlsSQxlzipPC55MHRRBkBWUCnPZcxwqbZ&#10;NfUVj4CoddbGmBM+JKRdR5kgURG3gzOKBB+lbY48pYYgBNrkS2rbPpl0FrRRRkiUqe3gjGLR3TZS&#10;jY/NXi6r1wUoJXzgZn9bzBMkfIHltn4DaRQNrk579BFyjxz9zvCjcGjJisbKR0jck+kI+yaKB3yg&#10;nXWKkCj+20MaBaS/+BESt2EY1m5IZ6rY0WfSKEx9pCnto4s0QQ6QRnHq8mnKEBmcbylHpI81StQI&#10;a5Ip5H42OTVliewe5DXKOvun5I/uWZwgt9h02+ufqnVorYo6+yfIzf7SEVR6mn2boi+rPfwIieo2&#10;PUqjpNCj1UYaIQdIo6TQr9VGGiEHw4+SQiOqjTRBYlDthUopIJoYV1+oBDnQnKJMdU/SlC2y72o6&#10;OQmESXQtFS9BHlB7sTP8KFGaANsYfoQ8HOVd47pEpeobWqijgTQqescHecmugTSePfRktIcfIQdI&#10;o5x0ZT894HY4QN9q7v3pUTY4Otp8miDx3ERH9uk4cdmnJ789/Ai5Q3XJDqVRTuDs71AaIbe4ndNG&#10;Sp/mQmkPaYJcI4Wpfs8XuucL3fOFkDlRr+9zL3tC1yuTTDw4Pcp+wbmsTTzwP2oC9VSbuAd+1AQn&#10;pTZxZ/qoicRNOBaPG4+a4JTTXoqnha7NUROcdtrEve+jJtD5tImlkwx7wfmjTdxXPeoFp4s28TDz&#10;oMl/h3yhTqqkXmBmutTs6uv7C2wyu/p63ZVNZldfAzxsMrv6elWdTWZXX+OmaCKBU2N++fmCDKui&#10;ppYKLkULraVY0Zot7FqMVY3GLBFtixdobBGxPQWG71aBDcR+CqiEgmlYdMHsSi0djl1Aj/LQ2/lb&#10;Q1Z6r4U8nQaD90iThfLx+Fohzj/AOyoTdr4hIWgJkB3lrSpHZ5kBNC05CfZhibXBJaqzk0eQf5M1&#10;QsBMlmkDF2VCZzE9D0NoA0vQgpt0vhfWvOCGCAdj7MQDlFupDWZj8XQBJYpSkPId8m9CmUdVRU4N&#10;Fyqly2b8OodU6W4qNC1iPezCw8qryQoB6pT2QOdbHPfUODxL64Tkg7DANGeEkeD+SB9cfuFqnV6T&#10;E1/s4pog0ybFmr2EEB1CsR+6Z0sLel+n+/E6HLuNhMhtYWRnAgFIIkmz5h/okJ3vh4/2FR7bI7Uw&#10;zNuCjg8TxA9WIYQ+2vl+bBboMkjovHTIBs660A/9uoUyum2n+6GdLa1O+X2hhT8e4GwJ/Ti30T86&#10;3Y/z7mmXnyJ0Zr/6YJLT7CefAy5pAd4g7KeIcPUkMhD7OQFqoe2YmKXNTIjoQtU5Wo662rbiYmct&#10;jH99Hbbwx6V1sCPSBGhO7G2vQOC3UOb9ILekMMJaUD2dyI6CqX58WfmmUyTbE1fXRwEds0KAbjxT&#10;/fi+S8dq7McL4Kw/ePahfZjqZ0mNWfXjh8t6oJ6WeNO84W0k1ZJW+6Un161Pfk+LMQaZGo8n8W2x&#10;b8R58w9rRlw+LKpW5uT8m0jC0kp3c+M3J3uHVIdEgB39dOvyw9x4LKUIGaqJ35B7qErBal/29EJ6&#10;eqf78eW23dzG4wxy2OesfM+2sp18ajyuZhzOOenYc8HooY3z5tlj9mGqH981rZWNxwX46gN8yHJi&#10;KAFT/XiK4RqdHyeHU34elm7l0g+9xtPr4xWk8F5f2g+8RpMttw3UT0A6kqf7CUnhmd+WD5t8e8I/&#10;0Ld8ez9r9cWTz81M8fHY2UPPcLWf1RFXgTcIO+GwxL+HV7z+Q4r4bB9QTvMALRR6byd7K4Bhj7sl&#10;fQule0Sl3oKn/WFnS9+CcgMFlelb4bXBF2Zv6RMPBXXRBENKVi7jI0/dWM/tMj5UwRCJqWOEGrAE&#10;QiDHiJnUMcYQuEah6hgjIFE1MWLqvGutaV/HGAGxg7Qx4jR3jN15TIC9ecRx5hg1SlinMQJiM2Uw&#10;uz6PMZpXKl2Qh64WOkKdyxNZdWxgTqdP8t/q5EU4Jr/VscWonIYv6+gSoNQgqWOMIbnu/EXA1fxh&#10;Q7xH2e5RNn0d4gWO08LLdJwWXq35Tb2KZrhsstiSdlKvzFWgNe+cQdhPgXTtymQEHG0Q9lMgvSAg&#10;tznVJwzCfipOqw8aKDUI0ySubeVFb+WRKfp+a3ziGMLm06XDXL3mpTIa7KeOy/TYcPnJIOynQNYo&#10;NAgb111D+hrvdT58/cunp+8+P316fPf8/OGnH/78/u3nd6jnruqNvpMKhxgSb7cMB3QUpAXqRv3o&#10;YoWjoR/hTqVag/9I/QjS1tZmwLN+HFIsmyddVHt652aEa5+bUeVpn+kRCpdnmrRFdaeraUVAbi1N&#10;jFHd6c7fCjDO3/0UZhjfjTyGfjElCDT/Qw8krlYxzMnNgw17biu2bd22f9tc7aceL+YQGB5ZNQoN&#10;133Dvv0+0ubAV4YvOz4P19mxA9htW/YJbxsIS2HLxjVZjdP4ll0iG7+xSQtmogFK1FeWTtyytaSf&#10;8VzHpJW8+jrGuGdTbJrbYtyQee+/SWME7G60cUc2A6o66gg4b9L25jFu3d15jJaqmWRVGiPgyiTL&#10;KxON1XL8VdFFqN7xF01VPZqr+CJc+2hOlqpk5Na5JgHeatJWCbybtPWcQNl91odpJ5EIjAgXGxpY&#10;eG+U3gVWkwZmQ40agJekgZ2KowbgFmlg1tGogSQsYAx2ipcGL9cgyHl9k9ZO8mAotky+IhkcWNA2&#10;7Cy3n6ofYLssU2B7NUZiEPZzZfqNTdoKpYbLNInfxqS1VTbs9lMontOjvFDB3aT9Wn39Ynv+wyv3&#10;4yL1AerPCSLVUZAWqBv1IwQ1cd5DCKAfIU6/0o+OJ+b/FP3oItla4PyXuvx3uFH1y6uCuqsfHaSM&#10;8ll7zqdwVHsQ/uT93TrGCIhyy7x5U8cY1Z49QoZNjBGQ9U6aGKPas0HJlCbGCMgSaE2MUe3Z8BZV&#10;a9QJECUqmhij2tPFmACxuzUxRs2nO+oEiOBzE2PUfZBcQodIfa0TIGqENTFG9WfLK/ctjBFQ1bgq&#10;O0btpzvoCFj0uCq6dPcaaZdN+hIgaq81R5xvXm+ouNbnMAFuesyY7miXetYNjFFgsCodIqMg8Mp5&#10;k8gIiBTQ9kqnW9cHvDvRRBlFhnVT2lMZRWF3PHbIjJBaFb6++aR6/Eicae8VCRKh+uJZqzNRFIcd&#10;ckfaY4+QYHPWD2jQGQUCT5p1ODNC9umMMnE47zt0RkgQyIt0dTrTdWuyZXPsCbI79nTbGkk6bV5K&#10;kN11T7eyj72TMUF2j51007qPM4rRCicO+nscMntA/1sabZ1B8/ARuxD/gyon9h0jjTD36tawlhyF&#10;ZYj/TTYR/ZRNPLlpcBVJE6nZxPPvRk2w/etYkte7Nxbs7tpk1lTn5q1NZo11tTw5FjPkRta3ZtGx&#10;yazBzuoYSlgy2TvD58YpTcRqmFh97ovaZHb1ue1pk9nV1wpwGL6ksRth8vMFAYyi3hT3A8/bakQd&#10;O3ihl7bLIIBBq6XA0ipRWDPN7aeY6LRGBCur6InUGIT9FEiqngUyFFI2iFoO7RW8pfrRFBBELF9d&#10;zDTtwT6gwqczV7p3Yv2t4WEzrGivUuT4Ff6KItxgUsf6asxWC5DrnCjKv2kreH/KAFFhLiW7Ikld&#10;P2gtaieASY/kRVS9s1XImPPIaVcUeCgVq4FnQF8E4xj7bD+FYt6+YvdaYRmjtO+Ziiq0DYJ3rohE&#10;S2Dbn3e6lVPfV1oz0vybTiGDNpyP9YLY35GAG1lHLyLSApjug3eeSh/KbU6wdH1VR1G7pkkw3Qfv&#10;brEPlAXR3DQZ315vDSBxvhBsfcOKKPBWXPGK32xdBA0thAJvtV7DymVI6v0Fkuqykm8Q9lNxMhOc&#10;NFNh7UJSR5/DSc1bcEKx7uKUfXCmd2rJBedw7NRTC6RVkG3OUg/SHKdofM8qnsyZQf48LjaUK1Ed&#10;B+MChcPghpzi0+msJVRRGfvkT4dbABZiDfakgxF+aOO6FzoYdyg1DHOvoC4nVyunmP4X67bjXUQN&#10;5SY68OySgrOlLV5HCClwOJbjbyKMgNxYmxij6cYLJ02MEZBHVxMjFsJpZP3uJsYEKK7A+qij+4Pn&#10;bBNjBOQ23KQx+Qw35f3S+jpHwJ04iOo0RtdHl8YIiDs09A/VMUbHB+abruk6jREQd9TodaljjG4P&#10;XndsYoyAOMvpH6ljzH5DyQaoE5kgcbWqvTbJc8hbh00yEyTuSrdHnnyMvGjTxhklR18hbIw9SgTq&#10;xrfZknakiwRfQmjPZ5QJlmNv0xkh1S/WoDNKBS+BtXFGSE0CaeCMcsEbdG2cEZLvObTHHiUD1Rc7&#10;OCMkZp6e4AadUTbIyC0Zoq3rS9QVolQAssNHUYZwpbUtQ8lz2KMxA4pLvT7s5Dhkde3muDPkQ6nx&#10;28AZBUMr/9VFPbkY5Y3mBsooF32UEbKLMopFVyiZAuArzvr8TSZKhRy15GNj5FGAUFy+c5BHscCi&#10;s+pbA2eE5IMJbTqjWPAaaBtnhNQspcYSJbmg+DbpjJCaS9XAGUWDl6rbOCMkzMD2YZlqOOJCQHvs&#10;GZIP/LY2j1TCkddDm3QmyO6hkSo4Yubb654gWba+TWcUji7P8+LdHM8zgdYh+zgjZFeOWNrIcZLZ&#10;2/MZIU+XS5vnU/VGvk/UxhnliA/xtOdzJR2dNYqQ5y3SB5q8FKUDZlJn7BESAtQZe5SO/nxGSNho&#10;kedh494DNPcATTfa4i76e4BG3ObD0Ak2GzgjGDpxJ+UocoS9RJuY027YC7YKbeI+9FEv2Am0ye82&#10;QNMLNuGwkuFLVj02v9EkU/vTJuYiHTbx1fdYxbCJrz4eeJ/jMfVRMz41u/r351t1KZd6WgN5oc4i&#10;q+9lkkZL+V+uHKMIwQsCmsVwYUCz6Pu1gCZ9qWUiLTa1JFPXQkJekaaAW8BkqaQkLl77u79Od1pk&#10;JwXuctDDnzG1gBPGbxA1Yq7grV9Y9XIwWiTPP/AVQ7KNfeAMJ4rybxKMWQoraWDQ0HkhoqsYo9dA&#10;XIKiGXP+TfqBp0qY2kKv1g/mA/YByLaor39gbLN80NDW1Hjod5BWq8CXf7DIl/djLehptV1wOG8L&#10;On1z7BqdPqbqH2w89L/O98On+jgL9t6lo7PKlvQbEV3zw9W8Gd/JyngJOvpclS6DqK3kFbx17Dfy&#10;10vMC1uyJre8n+fvvq5DmF6yaIe07zhyum1LP/TKTs+wt1o/97Z80BwHG6gTQKN7uh8fz/r9Sa85&#10;QKdiHA8t4DKev+8d2yNe34jovHQVBpb68Rc4Q+g2r3z+TfjGK27ZDRSbHjwcKqK+/uC1wOzDFWfW&#10;+vGCZNbK+qEDq0yPke0f/B1bfcl3qh9GO2S2+Uh1FCgTQYsDWz90F0sLndCpfrhrUqDXbMAXq8vf&#10;9XFk64VSWTYAlfOpTjQevd40ZGtElkpaf/0r3MXTzKxN+I54mCntFRSnHclGYDv81AhsOlCLt+im&#10;Nh02fZYwY3/3DXkDf/L0OHzR1y+kWwFe0h5GSH9xWQ24g6ud2M4pMlIBNwCL9l9fk3Kxt/dbMV99&#10;zeWqhU2KF6mkWziO4+rD1ZoYnTIQTIPImnEt4A2iJrRX8EaRz8h6s/MKgvQMV6e21o9vKfTTxgF6&#10;EWO7S2cE+O5kH65GXuvH1TFr5eiswPHVB6vbaZRN9eNlQG0WrB/fvOESTsJLt7PsG3xNGqw61489&#10;dr5+rBpPKmsqC+tNBs6nK1r6uenQsyMMZ0wim15o2dZY2TP24x+UgKnxLOi499fQrTe9K5m56sf4&#10;WySgBm8QbVkWIwW7Pf3JujqLLFt77QGO5DIl9mA7KDII+6mQNkf0/ipWg7CfAkmnb8FJn24X0iml&#10;p3YFaeMDQffMpMnMpA0FZn88ssJ7JzUpgIFrb8hNOm/Pmp4Gjt+erBqq5SadWB205CadLkiNA24s&#10;3gtzkzZ7xC9YnVDsl5R1lOodosYonf3WcwJMb9V2Mcb0pB0KbTQxQj/yCM/mVK621GmMgLAdGB2v&#10;04ityTFuNyjX0xr1CpCh1zrGGK9CIUxGjOo0RsANcDUxQll1GnewopsYIyAqijCkV6cRms2CEdZD&#10;E2ME7GKE2ecY94BsYoyA3VGDqReMO60vVePHCLg9bBl4q486RqnAuIy31lcmAe7Lc8x1jCnraAdH&#10;ShNlgtzvysOKDZxRGroMlPKTULGSeSoNnEke2Htr6CmTCQ4PhhwbOJNEnMpt6fp0pvykE5eyiTPK&#10;BJ7MYJi9gTNCnnD4tXFGqYCy3xZxWoXOcn2cUS5gTTGE26AzQqLAc3vf2ETJQAWJ9gacIFHirb27&#10;pbSj00NJ6GzQGaUIvXfWKEoHTqO2GKVUpi5/ptSjLs4Eud+X957r/JlSj7pjT5C7nryn1KMj6to3&#10;1z1B7rfl+fUGnVGOjvtte+ukYeb8uafEteQoJR/1cUY56q9RlI7+2CPkAdnUbTqjdEDZaMsmXSk+&#10;9i5/wkm/QGJEnfmMkFDfOnpHlA5cauise4Q84vGX9tijHIGT22cHw2rL2Hs4U/LRnjtDa19KkEcY&#10;o006U/LRjjttE2c8uVALpL0v5eSjLp3x5OryZ0o+6s5nhjyiykBLjlKaUnfdEyRmiWk1dXlPaUpd&#10;/kyQUPza53tKUzqg+np7jaIcbXelEFuDzigdfZwRsqsl8m6VczLqxbTPjgSJmnjt6YzCgY22fRTz&#10;uTjvHHcvWgvEqJvDdZW6BNnDGAVjy8OgJULwxCx978uzxvXVgQd3AdxwHZsoE+RDqYLewBnPl0Pn&#10;IGIcz2docy5J1w2U8Xgp913q6gfvLDrG7alk5DUwxsOlhzHC7U6lCEMDYxSJIxJgmzMZAbvnL6+o&#10;+XAgEe09M0F2rel9lJ3Ndt/WjRNk157eR5Hoc1GEXOGEv+Ge4ndP8bun+CF1p1FPApsRXMPM1zMv&#10;7ijN516DQWcM1pn4NEcz9hvWYLin+LU4+Z7ip2x5T/Gbk0rNYcPWh/9NNoESLLulBCahX4xkn+qw&#10;NvFo/SD1UpPRSJjFy4a9QEvVXixwNmziO7+8NjkzFqiZ2ksJpM40gb6pTSwCNCQM6qQ28cym0YxB&#10;B9QmKblbCHxBgmexCZjgWRT0WoInw0elc6rIykat6OoCi1CSwlqstBbxv4K3SPzmSA87Rry9SPkK&#10;/4CIknzgf5Spx4mEMGukFQeDVo6OYyr9wI6LHxiQkg8br7SRR5B/k0gwrHphh+2DvFdj/WzhLi3o&#10;aLKlfhCmkg9YgOnxwEyT6UEkLqVRYbpkoJjAnFOD4JX0g+DUdD+wNmQW6FqIZO/gtkrobKA7hLTS&#10;B3LocH3o20qtDB0dafJhNVAGuvTDDfOG6I8u92p96LQq6OAiSCkuSwuYktPztrQi4wV+c7LxHnNK&#10;1WBQrBBAJ/h0Pzt4JKUVrOzYj68PJjDxG50qpQUDYdP9OFvtUQM49uOMuCfjhYEyelb6oeNwvh8T&#10;k8NJ3vk2PnDBOj7kp7yXDwiYzfdjckrXcyL7oKV+GNtJH0ziGESb7gerLOLI8FNE58uA6idp32Hk&#10;rcwbg2Dz/Rj3nC45W5deOUG3/oBo3O397EFVamXrQ4eifEAGbhwoI3T6QWZgaj84HPFQN7dlBKSS&#10;mBwuetsAt7rLMhgBjNpJC124qX7gfZddhOGCSDZ+FwLon48fGM0q/TAQMr0+SOxTaYBrPqHbM6qG&#10;gcLLmwhgJE4+3CI/YDMZz+HhmKbHP6wF2PthQG9+PEb2envxgdLtlwZq89bc30xP0OwrRPjK+BnA&#10;U7oMIp8nDXhnDIT1BBGiDZEixubkA0W7pklYf9qDwYcdzSCqFK3hnSJj1fUmx8ierDkCd1WKqv08&#10;HLTVWarOWT+Hs95VWe+ZjPaVfm7iYcYhpJXutN7PQZ8NX8sKIyzSQnfZKZn0reRIVSIcKeBpkZW1&#10;sDI6JP2oFE/1s0e1qdTKxrPHfNU/mJJgBMz1Y1uwtfJ+TIVZD9SVHpvQqX5ch2LqSJy35QN1wDCh&#10;/oEBw2l+W1opl9p4XIVZ72U+niA5mZPzbyJvriqBIdJ4XLlCUbK0x7gSt1dRn5o3X27TiGw8ftiB&#10;knQIOb9hKtx+Heq4zr64AZV0KLw/JWJiW6MR4PLDAOT0+viJuz1LjqmjMwFmVl7kA5dsBiXn+3F0&#10;K1XW0THHrNqPWRNT67Og22J7DOzrA71gn4t/d13khlztZU1zRjazlspmgBc2YieuWN1wOckl5zV0&#10;okCw63zrv5uufkMfWHRhphW9ro9vD+kUZEi0jA8RT9I0tSQwYkWpQ8guDsSt9hPUtzBAhrdkEhED&#10;ne+FfEXdaLMT/5UxMtmq/H1l4yJuKn9XG3tqLMRNZDD4Exdx/srf1e6zzlX/ZKB0eiRcV+IyOTZc&#10;/ne1+ezv2ofpUFPjMHrXm5WND4ycGJhLR5oYTK0OxHQb2Y0hsjJPwQtkELXd+wrexsbwqUzGahtc&#10;Piy+o4zZ+lOKjKkYEtURGMTvLJceDwr98OaHp89//szs9fTfx3/5WV+23T5sL/szJgXTK7nw3z69&#10;/fz+w7//7d2rwqpsCfBviedPTxBPR/WnJ3rELHH90/ffv/oVUgePC3YmEQKkgZyk8O/bN5b9vnk4&#10;behWK7U5cZ9O95XH9/86QPD4/p9//fLqkX3UUIDdjZTnTx8/fPfHDx8/kr7npx/++k8fn179/PYj&#10;DMOH//Hwz8a4AWyZKg5KH2J69euPH396foPfvvnq/Zcvn998/fXz4/t3P759/sOPHx6fPj1/+v7L&#10;Hx4//fg1hv73vFAJa2iDK0qYq94lBJxXClbm/pmL4Svx/OYZizJchvN2a/5DXwaoQVDMuQq45yCX&#10;TsMUPv7t+cu37z79SNRvf4anuOzLnjQQKp/+BfR75gSuyTAbY1OQaxMdHdz2EXKDKtZMtfPOOzcR&#10;8O4yU+gbWGHwev+bHbSfNlZs9AvoFpPfxppAcZuUqZsNWsHMC1ZcSO1gjaD6zkgDKc6qgJQZO80J&#10;SKC4yc7UqwZWrPiCdftQ6h82pjWBgkOYb9jAivPWseImcGetIiT0rZKB1UAKK8uR9tkqQg7YCpvc&#10;JNIIOUCKE9+RMm+oMaERjPfm2/OZrh7wVmYbaQJlWmRjNtPNgw00LiYjNQhNsBeWzmujjWJyxvvn&#10;HawRFKd2KcbbojbKSWdK0z2F9ZxiN/P96u1728IQZdO4F/5Xz/2Qw6vsV9jCqEYNwmzickMDO1lG&#10;DTAV2HfRwJXnQQ+YD2ng2uOggai66MG9jYMG4qRBA3eHDxqIko0GbmMOGojbBA1clx80EIUPDUxP&#10;G02rqN5o4ObooAdKj8yrOPlm1npZ7NnVVmcx6JLg2kwvvuBiKlkT+fmCwK2IPCO3Ino835ewrKjI&#10;3G3LvJR9T3XkBci0ZdWneTgrNM7elUa9hsWRK7A8UfuwPEgLLM/JAWhRZajJ8PTrw/LQExJ4pnVh&#10;eZQJKE+qLmh1ymzw9rMzuwZiFsj1oginWr0V8EFrQfwWv/mCDbf91HXjGVBGxx2+Ozju6zIP3LW7&#10;oFdUWqc2MBD+gmvKLfWdl7Ff/cJXK2glPr79/M1X3398+6U8pfPTJ1oCRRf9/PT85X++fX4vtkBR&#10;/zkazOWHL++eZK//+BO2fBoAz0Wx5v/++um7/10sn//gF1r39GFJrEkMhP/17vHL259++Pju1fIJ&#10;VJPGtlHw6unTl2++eg0vGMwyeV3ITTV4WPQFoO3pdALnyHSYjYBqSGYiwIwzeTUri7NJE+EV//PN&#10;V08grky4mQtcagXhHAdra9Io+32uKmJ6D3ClMvjRMfsWqOECc3KXFd3v3dUE61ucNMH4hjMRslys&#10;PvjX7Zy0Jf07rT44AYviV5AXgQr2YbL6oPYWQ8r67hh9m325Lb6pI01G37lcxUYDqy8Ruv8Lhuva&#10;OZ48xj0fKL51pAmUKR1UfOtYo4K6OZebyQ2kCVLvTzeQgiWc1C2iK21KI+SGhZObhCYz7mHbW6gI&#10;eilXRBp0RivuhBpQbTojJAIYxeCvT2g04vaH8v5nY0IT5AZvqDTHHm24/b7cE2ngjJDnLW45NXFG&#10;K+5wLu9DN3BGyMsZr6Q2cSYj7nIsb640kCbQzcODWND1Kc123PnAG0cttFGejqio0yE2SsnhUgow&#10;tLBG0PUU4Hi4m2d38wyHV9MQ/881z8CgoOwltpYctrS1ioDWbC0enUW35smoqnVLs98AjQBvcOIp&#10;sCvYKZKsOj4eaROre3/JMW+kjGj0+AI7ULQ+swtwRKq2r0mNnIiEPf8m7ZA1Isr/xkJDFrrZH7TO&#10;Eb7k9DwenNKVxXynunpttJ8RA4+0v4bbueDbn3NHPEylIz4LJop+HkT+TYaE2IU4OXKg+HTUrNPX&#10;Z3k10wa64fFausHpWe3FFkvw8+gs4DwZFd4gavQc9yoQu03OzoR9JnO/O4gpZxTxIJUJwTlZpajW&#10;zw4B/dIK9m8KyCIxR9AdzznvjYdracGzs9rPwtMydh6dpQWPBW2xwNSoOsG4Ly3gOshl1s4HXfbN&#10;RgPFNn6epdoGJ2WVsFpXiC9pDPlKOtCB8sQxpxhiycX9xNOz2pMtrU4ATs71BBjE3Vi+PZy2O6MG&#10;J57ExCJ0zKoF6jazCslYltiPtzSPko4QzKr9kRcCilmFsJKJwAvNKhTZE88/kXfNquL4t447NhXJ&#10;pBJYyL3CGHXAzQPqk1IJrGONih3zLDpYE+jmIKplHWs0lS6Xg4S8qoOPkPp0S4PSaCn1cUbIPs5o&#10;KEHsJeJZpTNCbh4upbBKg1DsBm784UzuzGiCfMDzlu11wu43iTRC6kNVDUKjrXSAzLUZKkJu+X5b&#10;k5+irdTHGSH7OJOptAfPtwlNoFinnjxFKelLaLK/eiijiKBiYGdGGUrwBWXZzPaUrmJjp440JVDs&#10;o8X8rYso3VZOAHyGvUmNoBcUNe3QGuXkBKOys1QRdA+HbwdrFJTtqTwv1dr6Iuh6Xu+WKkOVrj8O&#10;YmpYHwmpuRY0aICplwb3QOJgpn7DQGLP6obcalB0ds21OjsjnLOrrvmxbJLW/eVWt+hitLrLFlaz&#10;urlvl0FajGwxPUwHFy1dtgtOR1GIVK83GPupsNSDCla4md0GMBj7KbDURArosJ5wD7Juu6CUe0Ft&#10;cVM3hnZ6SQ12ar4NRx1GCKeKUjVeal0dzU7cbGHFiYYqw8M9QnUG4CnYlDROzUa7Wt7lzsjzb4Lw&#10;tb33jssDCd/rk+rlh1Xtbe/IyqtPuRaQ7ywzQdUijegCA7rwAWqGxw/UVsoHa3HVT175GrxB2E8Z&#10;M1UWWxVbFIOwnwJ5xc72eWFrAaRyUVBaxW0Qu8DUJh6sLCuJIudpQpC9JahO+3z1dXtm0BASQ0Vi&#10;mpdw388Gi1d00gRfYE+Vmd+s2JbqR/lC5WK6p8sB6QSFPpp0xQiSyTmbRW5V4U1wqJCUFlQ3pvs5&#10;mrMETpQyD4YO/jDxFPBB8kgAVZTST1iduCZYrHvsfLLEN6TxAYExPDzQcwcsULe5A+C0VRcZqnsf&#10;mQBT+Mji5thgeSWvuAMedu5xfKE74ISbRtSLC/Ir4x1S6nr5Ba/IwtSyrtsOAbgySuC2jjJaOlsa&#10;ek2c0SrZQo7aZCZIPALWxondxQeEp607Q4+Qx3Mpl9cYO8TLcZ53eEG3OZ0REm7qYmLX5xNbw4KT&#10;dQ+bOCPkZVuKVDfoxLbmOLFEHZwR8rxHad/mGkUDH48xddYoQWJfbuOMBj4elunMZ4Tssme073Et&#10;vaSp1tkzQuKs7CxRMu+RItahM4HiPlKJ2tYXPpn3iH50ZjSB4sXuYgo3sEYJ6U9AcgbsHyRq3cAa&#10;ZWSANYKuseIIugdt76bw/79B255dC8ZWu9aSGEtCMRX2l8V55binxVmkr2Zx8vAu3WPzUxVyUbxN&#10;XRc9lIdyAeWZq7AGEdVB0ycPD1a8hzp0UGgR7JA+N0jkix94REsPOIG1h4w5/yZ0Qf0WRXx3wsX5&#10;0A+sXenngDob8QOP7dIPT+VqPzYu1cBxJBd4nrgKbxBVipD/IgPBPbI0QoTK1Qq2rm22zjiiSx88&#10;gas01Xo6MtonRsjDKiaK40S+IMKYTFMe3OULz+Xpnl7vdDWR+5kC869PaiEhCpssUB7mQoGuPxl6&#10;GK/fITegtHq9RR5wWM0S9OVQX+P1yviBB3xpsbBw7mZhaFlOnjOlAU9nnYAFxhZWYHkqF1ieuQpr&#10;ELkXgUeEX+CL1RbIL+FXkn+huyN84AldeuD5qz1kzPk3ZcmLxXuRTBnRne0Dgu/JiltGjRO52o+N&#10;az1LC7xB3APBtweC8VQkboA/MGW9EwheoMAi/QTqlF+7O+9s7zzBjjeeMMsP18Gp68mtyp18hTi+&#10;0PLb4FItk/cEe+HpkOGaEmw3sEaLdsmfwq8BND3wVLC1sWIYboNYOLSONGqsyEw68cJWg9QIysdx&#10;/x9757Il13Gr6Vfh4rysvF+0jgY+ku1Zt9c6PfCUoiiRa1Emu4pt+7xNP0s/WX+47QSyIiJ3McuS&#10;RScnVcWNjbjsCOAHAgGIadFmiuKYmqf6LWVYukwLaZxbt7kWs26x3gy4ZtL9wSyrNlPEyqmrVM8Q&#10;U7Uz/kwap6xtptmw44RdTf8O00xKccf+nGbDbn8kIrXbz0wpntU+z2zY4QgZLNNMaTcVm0s0m3WD&#10;lZTJuLhgdxSbDItJd2ErVVr5MnnkN+vndhB46YjOvOVyrBU+++cxMmzv28U9WeYtI0MXt2KcSaiy&#10;ZHuQyzkClS4eQqlUNyh3qnQcICV+GpxRWW19EFHsACho4qfTigRWWhGwY1KRq0qaznOCW/x0riIt&#10;jfSRFVEpRQYqYRweMVtBET+Np0g2pYyPGo/jp5HZxxdxNB6M6HNll79TsLqBvqeDPi6vHZcLzMYh&#10;6DtRPQ30bQ5HT8Wz2pONI867AvSRtEavHbKT9F67f/srQd9hvdWb78p8jPniMn1cz+w7/LGL8efi&#10;oW5zzZiP3KCqVNtMM5CT8rR9nplSKu2KQm3zzDhuzDNTjnlmFEdZcrv+1B58JqWSuYVW+YXXOqMZ&#10;xclM6sWaNtNMKjXq+6PPKC4Ab+czZVKqbA+mNOO4gD4dppk0oHn7O2Ugx0SpN709+ky5Iclnf/Rn&#10;cG6wRjPlYDoLkhtspEIXKSTa465efE920R54IZ2SXXTY5h0SOTQ6bDPpI7Y3eHqDp58JT0duc/Oz&#10;CaINiKaIdvQKyxRlKK+E3+95QLCJLgXBupdaIFj0pmGr2G4DDKz6UKlF3Q1B21SEPZWLD8gWPw0F&#10;jihbPkZibCJk62BWQzirl9z0sek/bKxS+PRkSo8hqso7XpnXvxwbczkLlSSYfxEZweJJODR3B/tq&#10;U1PIIkOrosCaTdXxn0wAUU5nk9rslVyv0F5tFnYbaGp7StexIchJWE1PJgwtyqrZq2ZTC25vaFO7&#10;VdzisAmY1g0p6UoAkqg46xwarNlQHf7MBBy2SFNCj+ASP71b85NvDPN03KyKp1sVoNU1SW/l3GDg&#10;Sj5RPc2q2JJ3xZbiitQbklJel/fJqlBzxlzJHvmGJLvSquCwUCN+tsJ8bFVAal61Keyu50nmyMMA&#10;W5NpNiomzMLu81OTzLTAG/J2G7Buci2kEmWqjrom12wtLKUHaqw0uWZSQmHNTdlkmq0FIhQNYTZ5&#10;FkpyX/Y7mo0F7iBq7Ev7QxVKkh5ayr9mR7OxsDxYfFKbaabcIm77Hc22wpboy/6EZkoSn5gjudnP&#10;bCtwBjn4SJkyEHt7PWVbgcvCZqk0P1KmHHz1Yi1w2u/GdJNloR33s5oLBN0MPn2hJdf94NOXACEW&#10;/mowqZWW+PjBOq33hezAg4OvlkQppIAZi85rf61yt4gb64PPVUhJ+mQXoTps82bhCvpAqMhB+nSU&#10;s5PTDDmfai5XiQeYSDdru13WmYNMSmTDaH3l/bKjmkx/Zy0zKTUcRlzzjmETjrhm0unYrz0Dec+Q&#10;O3+0ZjPp+bzezNab2fovbbaOLF0Ag1u6k2lwaSzgAX9lukxw6RXEkr8yWTqXXkHm+CuTdXjpFQSK&#10;vxIROBcNfaSFvxLG88VXEAX+yhSFIx1DCvDqNdlWVPjaAZnIq5ZvQNCvNk+MCLFJ4N+Bb0BQrREn&#10;R0IYZy3bknoythww22s9LWIizIScMmpOZqygXG/Fr0rJTFwM31Ica+8R/3UW+xaFbSRPuo5yak3Q&#10;r74l4LZpy9am3TdAYjXr5HFVM4/IZQRbnEcSz5lBYe8IJraWgLyzW0Lj+WzgrS7RdAQz+qfbULAl&#10;tyRI2WfCrw7NmkHi6WzBH9e1UMwdg1J+zGsZkqBnfSDgePaQuBtnb517MDhasA6sqUqWBySIWtsR&#10;wDy7HQ5IbRqYhDI/2y1BnrLnWJUlhE1Qtj5IToj6+WO1hyvCY/Ri5cTj+pITSxkZaXXJdfo8umlh&#10;LPGT5QcKp5/SH9Ihyf0e2hAY7BM16hNJcCLnqS/KaWNQ1sn37or9VLoluNlGIqjYm6lDrn/5piG5&#10;pm2NSdhMrRG36iy3EoqrdrhP2yRDBCvPbmy/9QNKhlirnuxWUfEyGEYvBGH7uMDPzaZOoQPWO0HP&#10;NuF+G7CIz9YsUFfC5vXc37jeu3w4v9EpWFrbEKTc7FWrnWkwx60VqIxRkhuoLboEXVs77nSdJTWm&#10;iT53yB6i3u3eux0dELyt7aQoizqC+pfN9D5CoUPWBDu+on01KgwWsS8I/PzbZM4M73Z7cObtQU7J&#10;t+vDTi6wjjx/iYwt/IQo0t02YraJ10MnuxycXH+Em9Oyuv7ICxeY70rXHytWLWplPnb90ah6aqLx&#10;evxN1ybLV88uxEhtcy2kXCFWn1Kba3HoeWhmh2sh3bibss0V4XPq65hrIR1zRXifuMqRSn8GCqnc&#10;kxeXQruv2flAgj7zqbbnNZPugCl9psieqavIRnXVtXlmSnUmtHuZ3Q4oG3UptRlmyvB/tXkiuKZO&#10;LhdbrkZ2V1Qmlavn/ZEj9k9MCaFVr0e7p5XUc1S1u1q8evuDeWjaXAspMMjSCnXY5p0CUNOcuh22&#10;mXS7J6Slu6KKU2/w6Qsdx0iDWS0OvYhW6HS07CjGPVimxaF3gW3ZUudsUXO3G4q3G4pf1A3FkQPK&#10;7AgJtQgL6JlCLXRPqztFJVbLnSKIQiGnKLSwIE42Q5hiYQ9FlAP1ZCf7OWjip9NOgcHYeJOjJmji&#10;5xzajIADQuNacHcGEYEWoDA9IhWrG21YLtU8nUInpnQ3syyGJTrCPReLJXf7krEHlPfsNZQaKaa5&#10;qn9D8+6EeNRWnQVR7UofJlM8jp82WaKwlSyZ/EERP2NaUcNKGgle6EGQdGbVjUM5jCjDXB290vLx&#10;GAUJvBFRy9pITplUude/onOy3tS7sMKLkRs7hJNmSfqPMqeirO2dbpajGJ+1ImpYXxAl65ZoUMRP&#10;o7SpF8U5JBO9Zj1I+yU4xU/jOCS9xXI8PZYDx8iR286Ik7FJdyJ7mkm3J37Ilhe3njdk5bRFOZl0&#10;5AJHVqpJtz5MF0OvNOmOO73EJen33WeVoinKvUCqiCv6irb7Ft2RUrACv9s8M/Y8ctdRsGebZzbS&#10;KJOs6LvNM1MyNYpn2zwzoCSrkuaEafMslGtKEnb7mdHknnso/bFnSq6YDHhm84x01Rx6dye0kErE&#10;S7ejrK7JnsEnOZjQTLmk4EufZzbROLNQE6E9oYVyuVprYpT2V8omGgGWLJLu6AspgVaDOS02GuWK&#10;Bh8/k5J5f7BIi4k23k2F9MJ2KrtkuEdrNMfZJr3ZMreT8UuHtgY9BP8H8rt4AmuYXV6ZTrGe5wRW&#10;JYeaDCoYWiaD7DGFQLKDHCydLIY21oviAnvJHZnhM0W0bCwHyZyXnogO01ZERXkrlXf9yzDXHoev&#10;wTN8UOVURuqwGb+zhkSx6QPRW7MbWu99Ejj4K0iZSu8GELdbBpAGJMpO2xG9M7sd6scZu/Wmpgxh&#10;8v0BlQ1zO6IAx+1UmKrKTV8g32acjQVJa44PkrxEgDuJO4sttKFWgz3gpDd3SVSdtSCly5iTR5ZQ&#10;q507rDV9i8PiMpN3By98Qs3zMvei/qwd0W6zG4K/fRkOA2pL01Cpe1IPXlUpWlui82a3tSTzjn0e&#10;Lq6WBU8InNdcj301WbSiKm0m0ITNpuJ72S5o7dCgiJ+XKW8mymeYKGyJ7ZZkvKzcQbw5RRmDjN3w&#10;hFMnTuRdXpJPgzXpJkM2UZAKaqJQaCh285UmylNqAxKgC/qNtvsmCvtnfm1Ay1vZZspwJ0iNB+IJ&#10;tQEX6iJvc822B0GxAX89KCNbaIWS76rwt800Gx+UM9JgS/Rtg2mmXBKW05/TYns8oTagVQZp9zPb&#10;Hk+oDUj0Sr+f2fZ4Sm3A1WDs2fJgW4Q10ZjPTHngtLbfz2x3PKE24NGMqfZ8FrPjSbUBcYD1u1rs&#10;Dqld5DZaY/yFdIeiGXDNG+optQHPpuBm+NwMn1/O8BkdrxhMFltJd4Zgz2ezleBttQHRtS1bKdUG&#10;JPDOkO/JVqpYTFWiQUpcx04cJC2ADFydagPWeEGpDegoc2kRWBOWFBXpuJXU2U0w2Wor1wZ8lAsd&#10;dSVRghtytgnDqa1UG/AJEPlUG3BTTUJqA7pBgBmZGxJlal1AV84e0lQbsEabnWoDctqQWyGmNGoD&#10;Tklx6lTFx3JblMMH7dUazei9Cor6ntGn2oDVCuHIwcyaNQdauUepNqCFn86yq1JtQLt1G98r1QaM&#10;xHPWM1GuOhLRnc35Pa1pe+NUGxC14G+caFqjT7UBqXKeR5lqAy5rLHSqDYimbHas1VSqDbgy30LM&#10;gBQfNEuV6oElNC/VBpycHpV3fFqfgKhEwNXSmICg+MIMq6/+/vGnr3+6//hfHzHsO7+n/5ZfKXX/&#10;5/sX735AaByO4Gtu7jPtZjD96f7Vx7fv/vf/efNCZaCT/0n4//lerSVv7c/3ImrCtony6Vvy93pI&#10;8QrnyTaOa8NEkgMkuT8vNhLX7vdhhL9++z9//PHFP+hRj8Prt3/4x6cXryFp82DzRWcePrx/98Mf&#10;371/Lz18uP/p+2/f37/426v337z84+q71bcRDZjIThMnwxKL8O8PH1/84+f3f+W3jw/fvHz76dPH&#10;r7/66uH12zc/v3r43c/vXt9/ePjw46ffvf7w81cM/jNsVe777SndKSt+ZKueyJ5kq+52pBI2zUCE&#10;JOVk3CUUHwK3m+go+Q6HNQfUvn1jCj+3jv2CuwAAYeOuyihba8jRyVqUALmp5b6luiV8V0y1DkeG&#10;MHFklCvJh9nhmpH1gRIicou7wzWTEv7NkVaXazZAORvVm7wdrpl0f1zRgS7XbIHKkVKHYyYjBlYr&#10;pHdGny1VquDq4VeHayY9lqHfrIrrrQoDwFdc07KvJsDXPnUT+Mo+VMygGIo2x+p/gyY2emrtuAXr&#10;4APAajpZFk1xmerW1EZ0580GAPvt3pEk+X/rMQFJ6MLXChAsbmfdstqa7sjZrRHXw9UWQcgASotC&#10;CbyBG9Bn6bg4hoC0YetWtrdkp85ujczJnpBxx235MoAl14jMKqCgjZkj0RHDl7qDZ7d0xHxQ3H88&#10;L1m9kIMBeVRDhXTXp/+XhVhvyb3/8PAGmc2DK+459FSsxD69+DuLFk87eufVx29e/vj+1Se12/76&#10;QbS1qouP9w+fvnv18Nb0tapomRIW8LtPb+6td+/ltqMo6Qcwianr7z/88N+KT/T/Ud6/lBYHwWx3&#10;5hYeafETGUOY73HugaHQ4msO8CRsTeGU/Bow/Eo9jiLVsrTOXz/ASJGvprb7mpxQQc4HUWY9plmX&#10;46DXarc9xllDy6W0hbgfe4wzMbmJNDi7xzgraUpULTQxY49xJj4s9wTIvyVvdXyGOhVZVxu/QY8z&#10;MTXZpRd9zllfU1Zric7uz0Umxjmx1vj/Xp8R/AldIT/lrkJvMjIxB3YSBNXvc3ZIk7xnpSm/e5wz&#10;Mf74hcb49Pqcnc3c3LPTgx7nQoz5uRa40+OcndPMHEb2YDYyMStjNexzcVEvua9ELab+RFdqDjI1&#10;f2Wv18X5LKUVhqzzHuSwdKdpQbqs88biXp9eZelNdbkhseSLE3/Un+tySUIQcJdt2YPcSJawqm6H&#10;876iv1q7rcs5E4u10uWa99RFrpm4ckXv3i5e3C5egHXwkL949defvnm5UHj08cODuEZeP/xFtj7A&#10;7jmClUatsK+9lQn5XjpMMMQpHQvf+cUoKvaXtxLeh4uvsHn8lXDiPM9hgssAMap8l7esKkVF2oPH&#10;VlV4F818MKyjpIpkHNUHUcXd/grxT3KHi/FtsT7OTIf9igvm+uywqraDoR97JthmtgHBlZO9KAca&#10;JNNE9cJT0WjjgTK7nRxmKAK0jhoq0vcU88xukOwcK3elL/kXrj/nisFKYJb0BgfxIjJh2cP4PPJQ&#10;0dD8NvcbqpgaW3JOVNe2gSV7qFCoDFOR1NnDxzZTsaB8KK03w9RLM8v3XpxNAnFtniHDENT8cW55&#10;0XYHE4utXIbCeopMCuj/8xJjgr5snIqt5rd5ALnZm4zk7DI9zl2tIMQn46Mv6k17w2XaJm+Cuua3&#10;ud7hY/PeHjZnB1HsBSZU1xDhhHGDwL+KIjZ7qHhsfpsksKTOsLJlH9adwslHXFsgHcfa0lvExzYo&#10;F72VyTIDtu7/+pf1lmLpW09TsDwQO1lOQxTFGVeFaMI1mmw9m7VqiaiMfCMMqJ50kZHBDzS5bsTl&#10;s9Kg4D7vjIC65hBD8Nng7PuBW21V0L14Hj+NTrGUsg55G8/j5yW65znr+TdzaRwo5oFvT9x+I5fG&#10;iYzlN9+lwWX7hQeQcjCxm4JLw6VB5PBuJx4i1QSL43Rwf6VLg63p5YqVv26ZkUsDPeNtVzs+W0js&#10;E8tban1+xDPTkmF1qYE/Hb7ZlsLVSpk0rB6fjEeMMzE7nipchP11GCO5JiMe8OAlsNuTkGmPO/wq&#10;A75s+omvXnvpTEKmW+2o8TjgmY2jSx8s0+oxRW8CsmPiEtNMe8b0Zp5df/gxMDoM3mJAxKWG50H2&#10;IU5A9r4+Wshel0XRNOPzkrWGYggiIIFtQcebnRymypPIhx+aWYWFPlFR0NSTLShA6LsH9ktYUWmM&#10;ojp+CmBoS+VEAAgRIdqcCojZzS1R8XFXY3OooTBHjlLMNgS5Hs/ybolosYGL4Jjd3o4y8vbtD+sz&#10;yMaNiKhOS4b6EpViEELFyeyWsFZs+rEv/DTc5mpN2IkxrCcmp1Vh//8IR1UY0iAPghsOeXqABInj&#10;ybuHW3EIQ05ULP75KITgiLidz21jNYR18wQK2ZHeDrPRQMiOSC9fZVeCkCV3ZiQ+wtg/Uusswkml&#10;uvaJtvsgZMVJqWCFDs+CQfD3a8VQTiltSJVthhU7EKC4ijtsMykVoZcaKN5hm1FF+Ec7bDMpKGi/&#10;MmTT7m5GFoJAOjwz2cGOUjA6mxOQMcWFb5VJNdlTh2VGFBdYZtLK8oY9fovYw9ajhijb4mhBD10T&#10;pjdDaY6xB+d7XkY8yiQGwsB/6BEGhyO5XhMaUBnhyg8RMFtlcvebRMCCZjZrdnlmiQR1fY9fo144&#10;VNGhb6lkmN0aYYjuAcWdtCB1YBrBqTkS954l5T35CUxkzG6QQXkN90cBIHCKbBTk0yyT6e4LJMns&#10;hnbufltzbyyPankI50lFHqdFEZ6PigwDVzjWE62i8x3U8fwLwx2nMM0a6yp6/xcI2CRoEOejBNeM&#10;/CL4/p2M5TsbkeBgo+yWWQ5AD7Jruws3EMmalJfuFgH12zJCLVwJSJQrqtO4DwEJcQ1bPR6P1it2&#10;yDhDD2y1v484ZjIdhxystjlmiMHNggHTTKlnqm2GGVxcGHgmfTTwL18bi6VzVS55X61ynqbfoqX5&#10;nEb8fLK0XJielF8IMRNybvHFl6WH8Tx+Gp2slKYsrGTtxoPmmeTm9vfkwPVxpWjzLzMUDulF6m1N&#10;szAQjyeqp0lHdLAHjS5xhxwx5VW0hHSkrl5cKyCqnvMsnl4vHYWrBPkY90eyLJtr5HCy2kzRel86&#10;UtOvzzPLRx2JeEvbPKvU6/ayknW5ZYl3YdyZ9NG4b8Lx5f3LF99/8/J7W6ESSuvR3vKrhMD6YhWX&#10;pH7ZlnDUT6ByTGfY13NPOLKkjDZWSlc8zpGN7bZvsvHzL/vIFT78wlKkdCAbT1RPk43Iw/j+CMZd&#10;GGMhG7kFK8BSfFmkxzHJeb1sVK7IMeM+lo0ka5dgv6n1vmykxrXgvA7TLByVWZ9plXpdjpWs28Us&#10;8S4MPJMuzwd+E44XhaN9enGa2HJpCUenEeQoM3xBOMqaUuk4rb+rpGO78Zt0/HzpCF4TP5Nc7x5I&#10;xxPV06Tj4bDzG6lcdSUOW5fLq69DOuKAkatPeoPicODIDO7XS0fhKsjRuI+l42KjTvlVtN6XjpQz&#10;EujYYZqlozDTOwNtplXsdTlWMgz1Nrcs8i4MPJMS41QHfpOOF6WjfXqNU9Vv0ZKO+gkMDsoMX5CO&#10;sqaUWJeME4c0i5/ZBD/3MVaaduNBc7Orn34OSvwfZXTkJtJQPCayJ8lHjgPW7jHB68xJuLvdQz4u&#10;5TErRI9C99xjeyYJKRf9LQmXNTCUkXoaNjU+EJCbAynAiJvq8MwiUiIZNRVVh28Vfn2emW65wP2k&#10;AU4dpln+kT/Gqsl0OptpyXu/3+rRbYdxPuTkgIQzi8E0FGIpJiDonABe/7h1fvNB58WPlolHHy0f&#10;dV5kmokr0y9fYwwipviKIGAipqZzqAuXNOyMiBdCJ1y6b8HEWwvhxHymmCwXKeoA0UXXUmO2LLQH&#10;oXJO7o96HObHYCpRTi/EsSiHiUT36/+TCTWsY3uH+4+EM8soVRy4+qvc61/d96I5SbehHHcI7RJn&#10;ZFaIyYjZLZ2/FM1w5MdxkJpAnB3pDMUjFSz2TMXG7LY4ro1YbjwKkd7SZ1eFinFVkSFco0WTOGcP&#10;2Zx16upfc9ju1hKDK6MkDshKeU5Nnn3tR60F5vB2HpMHwQ2UfAYoWVHukxSnHFuPbLbliexpoORA&#10;Xmj78KglMgadHYYuOeThqpNZbSSKmG6QXHkcKrc5NO7a+A8xCaJEIqSwiqYOVMWZwQYhnyhZQESH&#10;caGlDqUWo+8xLoiDcxG1NHucC7HYv4MeF8SxRnaIL67HuBAT/DngW/DGarm2cn+dqcjEZIga8c1o&#10;Yyld6Pc2k664ardX67jz5TLg2HEbYcA3kxKtSETqYB7KRfYLSy3TNpbaDfn8CshnAMYstBhsFenm&#10;ngkquaCTg3RbrE2oJGtJ1aStFFf4F+DSjiPLs5dCuZJUHZErelfu8dXc6yrK/JkIqia6CN3qyleF&#10;lL5DUfIpSUkQNXEB2UKmy6Lrs+uwuGAJgJHuca5SoA/HLEgtawmB0Oxbs7k1Fy7tvbsl8bQV3JDR&#10;w56REKE+EVmmrYmkarYWgwy44+DQZJC/ETStnkl3kOHyKfB1Wym3+EzSHftIUm4390yklj8SmdTs&#10;Was14uGmhXR2aRMY7fWRT4ssOqJ609sTrdhu71nyC62/23y3/dYb+OKDKoA+a6IUL8CsE9WTUNaG&#10;UNKoAneUZFh+sTNcP+vjUfaEHhxuSK7uk34lxuIOiWb0M+5DiMXm1hTc2GYRDpeu7P0lgyYypYua&#10;7jDNlJrjpcMxg6WtpnfRKXjUyUwnN9klSr3DMsMkOeDtdzJTruRuc59pxkgYmQoAO0MvpMSzSAhf&#10;p6sZIyEHtoMJzaQXvlJGSBe4ZtJHXG+I51dAPGJVXxcIaDJEjnN1E7fgi0oE1R760V3MjNELnmqv&#10;aiNbRV4JXXSkEI4yw7WT/18khP7/ZCxWBVj/MnVNygjTvXdru7wfjZBdwNTdpmIFjxlXmeDjqHzr&#10;X9YKmbVdWa+BL7nPAB/X/Qpr0ihFlFgPIgvCIwdIq6ntHkGqkAGbuiAnjBe/47/eEA1fe4GEsakT&#10;ATJ7XAQ0cw1BWiO3dc10QUIsr5MkyTJKeL3KCH0rr4Y6mABMNn/tN4Lmmdw7nczBX2YsJz5K/G3k&#10;0ABfDo7kExlL8wmx7tyt8OTEkj6DgHlbbgE8SNoSR06g8ukI80rgAXrWAyfj/kins6Gny3ek6dej&#10;6an1vmdH7AapTtnhmpGHXqfvsMyI4ihnNx1+mQ7jQ3MZdlhmPHHEiOszzZRc5lmJj6jDNMMJbrXQ&#10;frermXSzo3Jxn2uGExc+Uya98JkynLjANZM+4npDHr9F5OFCBORhS7mFPHRVmK6RHe+abYw8djsy&#10;eZhW23M9Penk5ZFcRvpEctznB/TAHERPuBjPZXj3LdyJrk/sSDqirawO9VK85zlWseBDqWqz/uXg&#10;g6v1xo0CzCWzD9vbtT7ZYEsCIpEmNgMiLGY3hf+AVMqKB8BPBX1QrtExEJcImKs0WpUy+pYKkdmt&#10;cUnQbwxgStXrdZLPCOkkPpXD4qx+oygJfaRioNlaIAubwPYaCpob+viMwyXuXm5Ju00ZlDH6mMhY&#10;Lk9AHxT/i7NTPCtyz1OXW6CPAzdMWALi9pCQ7XCeXYs+SPotxr9x1waTL6OUGgdWLcRMn1ofoY+d&#10;FhvvcM3oQ46qOhwzqNCyCDoDj/qYydgdet+lwzEjCrKgaVB3p4+ZFIkz4poRxX6FC7U/n5kUH7rW&#10;MOz0NSMKZKBmPej0NZM++ko3mHA9TLja32AfTgIk7Ws3tb5sRZPxstNcxo+1/h45Ye/cYdwX85iU&#10;1O6KqIYsFbm8qELHH97IHSkxsabc72qgyp00KhoLieQReqZ+TKHqdmwqq5bOJ7un8lovQPsm/IwZ&#10;vnt/Qr3k4lXRTWwvyR6d3xTQx1EEmUQLS/I+ujOCs546pbq5bbiyd2e3diCxtGnvDac/BUaQ0i4C&#10;XVdHfA8q3VyDy6bX1nRPt1t7lsOLf7NMgtR6OoCWL92YP5HxUZ6gxzlHkIMRNgULmngRB8mhx/dg&#10;SpaeHl8cJHEV3JEvV+pxTmHJ84/Rq9wf6cjsReDYUDL+cXwTCSSSxi+nF5K3QvICdZhmNb7FJ9hn&#10;mlX0mrpFXZaZcLUi2W+fZ1bQBINsJSik09FMSsIQwlu7w88KenckBrXPNZOut0fNNdSZ1Kygdwdi&#10;2PpcMyl5UwaTmp0DF5hm0nOmN3xwPT4YRGCYlnn93AkEXYrIAYbu4xagUJlg6oot73JmjCeoUe4Y&#10;5A5b58xbIA5R1fWS8iMpKhUT+kSkQFtPNUCF5OOxt0jwnPndYSK7sYsELcY/wkNfUdkwuyW0r30G&#10;Dg8t+iIOTCiv6hEluAziMNfUr8oUbUxFxuzGOHfFZSPztKaKYen9jjMFm8LHj0TW2FsiSma3RrV3&#10;j7aQ+oOlNdwJZFNTPUSCxvItVVzoI5EGzcbCU2CT0XwhSG7OhM9wJhBvBGIVV9DoJGOiehIE4Uhx&#10;4wXL8G3JbX75xKfLhUfJdO5hqlzgIKUgj6/HINsjMeZoNmOvLSZkUXwJRGutNTwBOOzt970JHCVq&#10;vaMO3wxDSHU+ZJvxxYXuZlKN9uz0NIMLbH+tkdPpaSalYgB3SwEivRnI8EKwTYdnJlvhNaT9Ps8M&#10;LjR1WZ9vJtXYOrk/1OtrxhcX+GbSBt8bGvktohFbm3r/03ZJC47oflOlY7vfhc4YkKCgOaIzLbaX&#10;excmydwvQPCGQYjjcVHvYajM0NdUJHhb1etQ/zKWEgVmWGG7IsQ/t4a89rC0O9wQ+clpZPN9AmAB&#10;P3WgFEtNKsiI43oJxRdLH1TA2Gyo/Jg9Lu4rHA16EJG+oLqvimcbM5c4bcioDdKj5Uf2ismV2W2d&#10;vxRgC9e510rnqOoQNzqtD6dEiiYUmo0F4Bi+EkRfGCrpJxmc6mzXItoESgACUDPoR4MY1xXR5rtQ&#10;pk3X3pqrmZGoN9wa4ogEJfoBhZTcID5YF9lURLvD4VRCu8djgianSYgKm79AfsXDWkKcBWWPkBq3&#10;lJ2MQc/2FhHYTPEDnVRkCnELPmcxqxtsCRE64i3irpkVip2mQ26yPXz605sPP4u8ffU3Ejo56vLU&#10;Tgl+/YVdOQWS8Pn2WmXO+ftbPkCM1Uws3pKp7T5KU1bi2OjxzDiNEpY78e10+GbspYl3bBoedTPT&#10;cduQS9Zdlhl78TklQKTX0UxKw4N+ZvDFnBL8N2Cbicuc3jDPI8zDlFwX4OnfViCJrbEWIrFtoLsv&#10;jlNPaCT0iCkbW90m/WTtun4KohaUaL0yqULOeiMugiOBGipq+lPX8xw1KGmH1S3jqIS5G3VLFn+h&#10;n/qkdWX10Z4E98UlY4tbn8VM1SE/j7b9w3fffofrh33OIH7dWxQdrcr9UimDR3jJsyhVQbR+yCOh&#10;s2K1q5Cb5P8BpYA8Evm/Wh244mLPJ53aY3BSqpsmC+bXThx+BZXKtXecHxu54T7QqCcqZmS2QiWB&#10;/sbzFbcnlMvB4naUCeWE9GDB2NNsfLZG3ZOnRs4KNsb/kaY6V6intvsalUQgxKAPmGaNSo5yq80w&#10;DaoyzqoS+M1F5QHjQswFHE3E0WGctSXx1BxDDxhnYgyYxUGzknQ4Z4Vp8zrgnIk5dpZrtyQP6XDO&#10;zg3FF52vlumof8xdlgFTYNoEsDhj2slxXG85ZFrBAqeOshRv5XZ/c7lD/DsL3PBP2cIbKiSKEj3B&#10;japODXSc0YeiXnKc4RUJpFZncYmYzNA2VCI0AUSrLQI5dis2kcjFxZ6IBVM01hEcA0RL6cM7SoUW&#10;aGDCRJ9RamnKw1TbqH8Z09aLMUSufWC9KtPDljiI3BkTMt5TESGzx0jaa8l8rWMUB3SZuQ3j8jjZ&#10;IwX0itslPq9MjsqW2U0235xGmUqVYpHV2FNDgSZ1Zjd3/lK0xAekZpYMHIxRq9iqqNJH/0xk98ft&#10;H47/+a2P49dFdr9AUQbuER0J86WQ6AjhnKiehHASZMQ3IJdhKmS8uQxuLgOM53apdhMQ6uFh1QA2&#10;NCGE/mi/AMZEavBCmLyXXjA1wQsqXWe0ACa0FlTKz3jBtBQtqIyOF+ynO77u37z+9OL9Ny/fv3zx&#10;6ZuXn16+uP/mYhLLm8tAMEtLU99cBv+Bmfzw9cPHcDt//+GH//7zvewg+X+c0Ppb8hn8AkqG5Iso&#10;c4J82HEDOzqRPUXNkH/1EHGwG+Jxzz3TsNVTKjWk5bJkbPcrAxml6CHZFUiZZA2obkt+7OKapjgR&#10;DYv9NPWgWr3ZQpYEKlo3o8e5EHOzmoIYfc7ZRKb214L8Df0+Z+LjijPGAeNqInMRROzIXpcz8SXG&#10;xUKmcOleDPUe40x8iXGxktWz3uOaKdek8BlMQ7aQV4uVuEF6XDMpl7kGTMFjk4m+3WrBkx7TTEr7&#10;muS0s8hwp05cpbDvcGIzMaGoWoGgt3pxMibGF5ZCJr7EWG7qnTiz37SMVW8qCvVF1mUXcQqoATFd&#10;1oWaO/eaYa43H5L14NRt/Njchu4vi0rNpWA9ceryzlvpohCSsINTTx5LIcDIzYtT8dkAY5plCqCb&#10;QhEvpIw1G54XIqr1Eig1VwIvaHRDQMZBl+yIhBcm78KFLrH9DMVGMN2lLvltWZrgt5lYnN3iYHwu&#10;GvdEIdJKKOiLHWNteysFkV8NsF0IqJPMRGnLSWZ7T7tw2qu0PXaVcT7PZYuztybvxw4oYx+IMxap&#10;eqmown1bCgv8TVH68TFKyHILFlPl4+A10I+UMtUXpybXKzKYK9cjF6LrM4UL/gww0GwwjvC8k1wV&#10;nm5znV4JombvKArJXSP5lKrAy5gXOzzjvWeiweoz+fQXp4M7bh62fVyvliWMiHR9HtFEaghDitNE&#10;Rfob4EBzImrDNh3kvTERILFMeWBYKtpzsvTl/xYAof8vueJ8r10cj5zn60u0VhshqKbViiAK/X/B&#10;C/ObwYNp7RzwuhbX6oEYdOPI+sVxmVet4gxtTTXy7OY4dYlPP704fQuy3/hFtcazaQVOzx4ti1iP&#10;vmgVWDzqYxC1PuwSCODhflRFsXCXqXc7/sM+o2SELjOFaAFoaFPC4iRRL35lwvVJK+lvUnWg+H1h&#10;SySTPyQsz09ffXgKQPyhoIv532CP6LAPi4jzN6dhcmMs7o8lwDm1yaRGmyejq87lF3cY/0tY01vs&#10;Tln/rIWRNX0iYzfOP5Zmu7owJskvF1989cY5P/dmOACwY2li9jib8MV0rTWt58fOXcVH15TmrPkg&#10;pvSp+b4pzWG3XgzsMc6oXkJzxd7t8c2YfkXWD7FKe3wzLdkzLMHhNF21v+yvCaFTakmPpXt8My3Z&#10;wcix2O9vtowPxOOO+ptpl9RdH81Dto3Z40jbwURk4hUCRDM9diaimMcbDiXElu7NRCEezAJrdZrd&#10;5YFkWJpB0lbxo3WWicmPsBr1NtvHoAjiFAe9zcRLEvmJQ6G3zrJ9vCLXBounPw2ZeEMFklGPBQxM&#10;c0GZha3mtOpNcKHeEks0WmvLvJHIVUeS8kGnCzUgUf1Xveko1jE37qljNmKddx4gyhKKd3nn/SQF&#10;nNSH1Z2RTE2400oTfXV55z0FS268jPqdqSm0RgzHYIlIXoT0JXcbBGJ/jVRq4LmlcO3sQklVmHmT&#10;u3nEu1BvFzsNlOnOSdlg5H4mpdug34WarAms1/62EXh+6jcxaFbxvLPTKzU5L1d6g7s3J3mbLbnB&#10;rv6c7jrJ1Kyqhbr6enMiFy2nfi8ltc5ofRdqYzmYE7FlTrxXJKYUP1Sv34WactGgjBHvvNMO+/1w&#10;CUro+NQRkOqGzdD/lHKzd6LGXsbXNuh1JmZtE4YxYp33GQEae03S21kkAuKnfpAsabzhBZBN1Hwa&#10;vZLfnetMjPogr/uo13mXkRdlJEnE+p66IYntAUCDqc57TGI4RhtS6u+eWJPxbagTxEA7UQ/xXSV9&#10;DPCw325eypuXUk59e/EC7un47XgpR2NB7rhjM8yri75Q5Im/Mnl0LjiCPSexzNhc7zTOsmhlrn/a&#10;vWbSyuTRutQx9KePZa6P2rMV0Aq/AevF4XOhFffzySuTQ+TSK2gx69h0v+liK2gnf2Xy115qZfr6&#10;6J+ZY5m+/smfd6kV1IR3bO7XF/Hvr8z9+u6kk0kuX9++zxUxMK5XxUXvwKrpoj/aXC5Vpfhkjv3z&#10;K6wRHeYSH2dNTk7SSx8PyEiq1Kn9aP4udTToe+pGiO920avH6b3nMTngfi+eUzFAbcGJI7QcBaj7&#10;QVtT58L81iQvpL63XZGKPA8AP59HUWAW1js16pSwt8TlMLs1zEDPE0lFPaJy03Ttib+3NbtacsU2&#10;P1JXhbamjojZrR1xuprgkDypZWzLBQcL9lVXOzwhuTnzYGh76p+Y3R7Lg4sb9iJBlGU1LAlJkeus&#10;7BauW5bm1K9hT+Y3RfCwBxmTcqb6k8n95Ol0xZlfFpC5O6yH4syY396R0yfbOaS2wq+cvhznGAfP&#10;PU4WjdIX84LY2MTHMbu9Fc4IP1rgurWJ41df+8biNq8700kOwyzkvqh3RBtU38f8BvlyXq4IW66e&#10;zJBvbefJezb4i8pCMqeJNqgekfkN7vEBmvgk70fdCzJAV0Z85Zoax1wp2qD6SZ7S4HRasCBivKx5&#10;ysIQ024fiiv2Z1Hr6mKxh+o/md0mV0m2YgTJqhdnSv1W1JH3NUXqkSWHevlDquvF3lS/yuw2MVMX&#10;CwwNaZMrZnV9rBdU5HVpvicnQtmJaBBcMvam+ltmt0nhxkgtzUkiZmEdiggbZcuGxDlaHu7FVWMP&#10;1Q8zu01W3oLjYBknco4SE4XtYXWIh5Inqe5KPrCX31qpf2Z+m9yjJ0O3tonewLDMnwzBEEORC/VV&#10;P6lrx95Uv838NtHm0VuKacc1Q5cFkjrKp4/PXjNsMi0YpNam+nPmt4ko9zMPrlfhA8zjJJXvwpeJ&#10;HI/XLBfmCrI21c8zu01O86IoCMqcfVPaZK1G7nBJ/FUfqotI23Tkw1d5dMBZz9n8TE7uiNsM8Sa3&#10;LUubHOt44RdW7brmE12q68jHKX6h+ePkAp+nPgHeHGq6VPxADtCkUFXtj3qU/GuKu2h2i/vDwkU7&#10;On9Rr8dwV8flAXmppWpMWtDqZ7IG1Yk0u8Edc2kSCI86qiwzBfeQwkR3ENEcdZOo98meqWtpdoOg&#10;qqg8SMKpukU4YpkiDqjVXMW++KSsQXU4zW+QRLy+7ZCoNUYEGOkD5KSbRDFpRsVRpc2ZF2p2c2QI&#10;9up76J991RSCCV2iCyouk63uK2tQfVOzG0RzeMZAAAbZMfIg7jQJjeoXpG6N1iAc0ZrL5kXdec9z&#10;wk3KksX6P308X/ylJLnhByjhhnSccP/h/ft3Hx/eEFg7PWGdjQ+1X9x/4EbFHUUPVgs0ipiHH378&#10;8cU/JM8CJa7cVCBvESc59sHjjJs1h8Xgd9mRPValAhEbZ9wf7y2ZyQv55ZuXb6x32kTkNoE6qKTl&#10;8s0e7n/6/tv39y/+9oqLH/9CnzbdCvjp69f/429/vn/x7gfBVXtk83qP9PKAg39qfp4D5QCxmezi&#10;OymA95EDakolcDE9T4dF+oL97/H75f47w+eQJ7JfIf2ASF2ChOQG7SDQ40R1cUvkPXA8WahEdICr&#10;6h6gsCVf3PcAAReTNRd74PXnJfQhqE4LBDh/1Ra9SA9CFS1HYDRf4ybK2ZZ0V+8fWL8f8c3EO/Cz&#10;nImI1LZxVcaoutO5BXz1IKfX4UzMZUoywg84s6wnzpxqaQhJj3GmJZ3hQq/097rMEpkY6w2EzjRk&#10;OjKtYQENest+n5hysDaa3kyK22wlR3C9vubzKRC1lR3v9DfTPloObNDbqdAvfSrEpOPzvsJzG5IF&#10;z62vkJbnVuWEYVV3l9Dw2HOLFYdX0wAZ/oUCfWmUW1r6jKrdwDYVEG4WqezQZyoZHGZVHBexoPGK&#10;SAXrnu55fyeo6rvTO1h69g5O3zNDUvySbkRsiAErlolKCn9R5ECzg60mxeJwcE57IeqsO6SG9M4s&#10;ltjZeUJ8DlU8NNuKYRonEQ3aO934M2aCpDrWNGZubZiyhWZn3JHTu86BCAqbg9N6qGN+Hqjd0/9f&#10;ZqFKIjzJsIyzbggxTlRPgxikH0MxiGuOSwYSsKq7boLZnApIw3Ixk4+7MVOdbX4lxMB/RHElIkZW&#10;1sAjLMDim/QaFwC4kYG2OvWggoEMHDBHJVykx7eQ4glYakjRNLLKN+MGfDE7CczpMc60e5LYa4BL&#10;h2+GDXL+IvEcPb6ZlsTraw0U6fCtyEFKgA0YF+ItJwaDCc7QwTo6YJyJD7gbNI6y0+OCHTYSMT1g&#10;nIlZqZu1xid1OOcwGBw+3FQYcC7EG9LVjSaD7TAtzSXCcNjnTAwp+dcG04zym885Ezc434DXozyQ&#10;g2gOE4Ecgav8M/wkkAcY1c5kYdqUF6aj1gtn+dO5vGrTGS2wchC6tDA5ci+0YNCJFybwIS9YS1dg&#10;QRdMeopve62FBU2gG8RQce0YYwwHsfG8YNWaqmDVh353lBxG6pbdYOZWOIiQN6WlInwGAFLxra+o&#10;cJ6BgDgpda8pB/ucTCc0yqmyh8wA2aw4aByFqji3romwbvasQiIDaBQl80s81Hyvhxu4rv3g6A5H&#10;/Vm1lL1IeWtPZPjs9jjdw0urL/IRqlufgHa59CRTD+xmEtLQYzXwTGX7/AY3HAwZcCSXETi/MCW/&#10;tD0Tg9tCamJGCYJALdgQVejPbxJHu3ip6OuSbNNnbIH3bolIeEN1GpvC0Dc5XEcdzG8T7O9+eFKC&#10;kZQwj9O0hbI1iX3xoezeEp9SYX2TIe8YFb98fPXprcoA+UWFgHI85XlO3jNcadnp+e8Fsqn+K+lP&#10;AEUDN95ExNodO7azFw/kzpGarkLqA1HP3L56QGxJuifhTAKxOQyyhchXuhJhb6iEojk5jL3utp4T&#10;D5McVDI1XkFwRsw4BkFR3uNHLDMl2WT0olaHaUbLhFepKdBjm2mpPrMQS6DDNoNlUR+jCci0yq7P&#10;tkBlnc/BLFRiRGufb0bKfC+FqL1ZyLSYbJkpi+XmY7vSxyZi8TqXmW9jXGa2OFsoSTeligLxgrGB&#10;aHaMkETfmn6/46C8uFvWqFETKxRlKj4atqkpGdmE3kxVI/Uv9zbRgMFayojWAC/y8Hq1hj1xJAUQ&#10;6O7V1nRvNlurSks3pr4x7WKmIWjip/UphKOocGKBAk8FUfw0Yt1Cylh8Gja7QXFzPH1GWTEEM5GL&#10;kiFipBWXJzLmfLZe7JwQhlo8Sl0ZVYpHwYb2NWfoRAipXiFYR3+zTa2/fk4aP+sFezp14jcMpU4H&#10;pPah/ukFT0hlQvVpjTgc4KoTFR9q9gIi7o1EFrrfl1iIZEGQVXIqTEd4gsSaCa4iAmeSCDPWkHBJ&#10;WKlUO9ktyJuP+jfu2mAiLQnljmu9oz01XplmtET0n17N6zDNpFKOTzxqHa4ZLG2wXQZdzaTCTY4Z&#10;O1wzVhKvbaefmYyAdAFqHYYZJHEovBOg1mGaSYkz6PMsCIkDkwHPTErQpPjkpo7e0NT1jrOr0ZSt&#10;BfE52XdpgSndibr9ZaO5hhijKeqk+d0KJAYuDt2+Bh64PB8Be5wKlBg53Z3akG4+b6lCqPqXs8QX&#10;wOpF/hAahp8rtbaRnugjhFgkXXYUI7vWHsmmnN2a7vb6XrhQ8Od46h/iGWusnrt52KyzG9ru/JIR&#10;6c+rVw4ni7k5yeseSUlsULrHtXMeKiQrpDg26l8+FaSXQEoxgRxNlbNiMi5IhhMR7etlwb472fn6&#10;RDZ2e1DPUuf+Xygo7JfIaKPR/3rvaqDICbIlNFuoWOuzFTkxx4sptpND5bgDEFAQH6Rko9DksAQO&#10;x1a/UpEvcfuJN8O4DxU5h+9HORFaRut9TW6pYTo8sx4nlkCcLh2WWTcPWWZCLqMNepmVM5EXcubY&#10;6WamHPPMuplSkJq3pcM0kx7xrPfHnpWzOP4lf2+HaSbVA8zOdOaTQwrljr57JuWGlaYP6XBFzEzH&#10;dTviRgwZyVp9tJoyqSQJGwwf2T9xRSyrU6gz/EzKXSlN0dLpazktRAfIaWiHayblkF7z6nYWPtpj&#10;6itnExzSd7nKgcKJluh4zbTc4Zs3CvkNtRJep7clT424KQR1TpNwA3PXg7kv4RR0MAY/6eLc1ACh&#10;YVcBnN3DX1lzQA95Rfd6vGI/rzhrtTWuOU11Z7Rgr+otbV/VkiOcE+4Nj5dBKJSHwSTUjZMGQQtx&#10;3XGHTen13l0CrNMDjOrihYwGRFF4A5Vx/ct6Rbli8zTqLZLUzHrvtyzPH4jG0o5124lheQuijfQF&#10;UTYzRp7qCe8r/Eeyyy0HPvgdiX+E1Su/96raSZ884eSVcn/uZj3Wu+S7lVyJlnbkZmZB1qqz7JGo&#10;pNnzzE08P3PluLdn70iZ9wqhRZdZa6Kq5rfG4ZW/pxWC0kxxGBV5MTl1LaaQ6jhvDRU2u7X0Hncg&#10;i8G25d6hrRYu7VVvtag+bUw02+y2VkQ62qfhnL4wBET6rXXC1MsT1Yc2LtF2zbbO1yyazmcCPeZv&#10;BM3zeLA3361+P90yL4e/7//64u+cXcit3xevX3385uWP71990vsyf/3wx3fv39vX5DLNd68e3tq9&#10;GH1fuskpxrtPb+75DRH4XqJOBPw/jCpcCME/3f3IaQVfjgGZzRJXlOK/6e98I4XjVLd75c7cKq70&#10;hZHCzVb5eGKk8Ctt2mSEkRIXjZ7jOtK/1zfckluMWuASrDKwPE9UT/moRxSuVMQWmUtIN0xsNcdH&#10;xZkg0TX+Ua3EGys8Pupn3q+RgzwBysqc7hZrsniQ5bq0Xq+Rn9a15Gz+C1NygtTcpO0zzZS4RTQB&#10;oDJ/zDRblIRE9HlmQpzSCug7PItFSZyX2gnt4WfSjVrdHZ7ZoCSKTIMdOlNaSLmRioXQYZoNSmI1&#10;MCa63ymTiu3bZ5pNSiLJNHdgp6eZlGtlYiZ2epotSi7+HyVwtsO0kK4JV+0yzQYlqWu12kaHaSYl&#10;dFxPOjpdzQYl6Q31klKHayYl7k3L8XS4FoNSAsPU399eVIWW29di0/bY5q1CPbzBBhCMMe0/Ynv3&#10;EkveY5t3y1gASLDbie25BED83II9rgz2GJh2pgyw7CbYeyHq1swrXlAIbRagiPSu8cjGQd3wQkAE&#10;KIcvGPDkhUCEl16Q1W5NGOSf0SmHyzTCb4ZcLrbCMvVWJnD7LAHHJhrECLa9pPDyw9/e/K8P8puZ&#10;dxoLI81P241Bnmzgls3JsYoZhNMrwYwgUfsohH2eJZ6aUlKJzoyJuXhu4SnBVCSYgrVe33HoZGCD&#10;+iIaoRJdQNHaA9Gjs9shf5XxO3BdKzdEehm3V1ZS5UAxhnWBQiKe+QblOruh9Y6U89rBuyWxwZnh&#10;Rgop6CNO28uYVCnrE46f2m2FbWN9U4Vr04A+9c4FSeuTkt/Jj8qofJA7RVldP3k7y4ij6teaQLvO&#10;Hv9usXHLjGjkYuXtyMRk32Aj85BmWpWyDR+d22wqxubDF4XrfUOf+htBEz+NVtWo0YqWPKNtzVXj&#10;jVh8uDF8dBzT6YeKJ6pWtRlRms0xtNrCMeULnQCNYuyTlsaDrqlcUIOjRddqU9O2Ebl1ca9tJC+P&#10;SQLfotF5gJa5bR5t+Kb0OGvqWc4I/70sNTyT2xUATO5GVIM7PWGHzLa5ufpPOhdb5vivsNBkCZ4i&#10;fPiwN5v7m5dvP336+PVXXz28fvvm51cPv/v53ev7Dw8ffvz0u9cffv6KfCqfEfmHwwvBruFVA6N7&#10;eSJ7ymfFqUiOyvis6C7XUGF1r/eUMjSrm/ty5mhBFlxpdZN5Uk0E467rKNnSxezWVsHyU+vFQi9m&#10;9xpVi+XVYcooJiRP0nMCx7pMEWITKRGVmgNe5+FRTwsl958keqnT02xMk8tOL5p2uppJKcggFlKH&#10;abamhZmWNWh3NZOSU0QKX3SYZmuaLGej8WdSKrGJjdxhij45zSmJWgc9zaRjptma3u1HU5oppVzE&#10;YPjZmiYYYtDRTMlEqYXcGX42pnG6qzOj8/UzKUkDR2uq2NIXNlWh1V7mj8WevpmyN1N2ZCz3TFmB&#10;hldd17B9IEambZ6WkamLW9XUtMFo94KVSb4Uw6OUaaiW0nHjWfE2x/NzREkHKhhWdcRsmH1HJkx7&#10;TRtVRWHmwd2Rml8KislOVewVUS36hLO6XnhcwdzGUFJg22tceC9xk9ShsqaoE1NbEn1jnUCdzB4U&#10;l0/dGGF45G5OoyLG2+MLSZtb7D1VQ9YWWqbZVrWfVMXoCyLs/YUgqZaAT4DopPJCmBl4Bvx4mPQU&#10;dQZE5ZR3ZNmW2a1/WVOUjnN/xPEsZeuBFB3Kj8CkavCLIrInomeaE9Bqihx7bnOdrxNSufjaWuCx&#10;zl9B1JM2pdpndlPYj75QqCVVCyOuONK2xlT15MZUbWlr06NHcxifzWavvWmD5naI+nRjgIAPbAFO&#10;ysKq++OH+5/fvHj/7vv7N//v/3794kf980TFjp1v4RExIOezyD4isinfc2YKbMlDzZLX0E+WfHiR&#10;rjUFQDiAdmP+CF8jik+okUY1oCwa71sCdL/PMxsCeD44AiFIrc2TzXVqnn3eZ5opuWMspw8dnhnc&#10;bwmQluDPzugLKWnr+0z5LlNHOSziTLHLNJMeSdbZZ5rBPdmwDmIHdXqaSSXhjobTtuc0o3sKRMiZ&#10;TodppsSpaDG6baYZ3lMuS05fO0wzJV9Is8tMXwp5dkPB//IoWLTOVYDTloaG9ulyagJO5JLLQsSO&#10;q9Yx3iTi3iEBXMsZALU5jRdJessRAILKHogcmq2/78Cm9hqJxwu/Owc5R/LmZ90tIEXfENk0ux0B&#10;A/YWGWEyO464+Q/RFHcHqdidgKGKNH1E1ez5TfFJ3OHOlYUyd7gwPVyNOuQFaaqg06ZEjs0e1amH&#10;3GiueGqDm9pAmNQMLoBXBaA2pvJtdmtpqkhtUvrPQF3dSu36PIkiF60tEXuz2yLwwpfT+iwrP5GK&#10;vgJF5OWmRFpaU/HkEai7AbWnAzUOjVjRHFWxUQde20T2FKhGPvupcohAtUgDEF5bTu/ixjbHAJMR&#10;ciVUg9NCNatyH2M1yieLi21qvY/VCBAlbTH6us21oLU1dxH7XDMGI42JugM7XDMpmU71XkVMVO1q&#10;xmBS+qbf00wJXNFgsc74MwbbkpulO/pMSCSy5hrp8CwQbMWQukwzJWkfBoPPCIxiMRqD1JnRTEpP&#10;B0wzAiO7BbCu29NMikA+DrhmXyzBYloLu9PVTLrkLFbBavvro/5OuHq8/DOpfCK9/hVcb8Dydvfl&#10;WQJybEkrdNW11YKuPPBMfpz/gjyR1Ky/MXbljklcCoh3wqlGEaS4IQJMqXEVIrsdqCCaZwMVSslE&#10;jjlOks+gz576YgItD2srJBH9UJGuT0Riz26L3HJLY8g95QJ98Al7zA74qzhStcaZOkJEjs9vKmrJ&#10;oPrxIidUDBrweeJqu36RGBXi3yZQpPvslu428YWXFGTLLfFE+RGpXQeLSrBplXyCtiSqG7L+5f5P&#10;DmrNBCAbWm6GImw+q1TYq8aOKooY0/ymKM3jVg0BVKUtSvH5ExotoFzVhzUl2mH2sEge5wkGqNRk&#10;ITvT99ji9TaW1LwrU6hqxR+hNea3JtkH7T1iwaq1tAqvr6qMPMN5F6NN2q3dImNev/nq7x/uf/iK&#10;YJeF/vbx/sPrNw8P7/7603+9ffXxDbdm3APq5VkI9yMgTytCDYD5iYqtMtuFilSLAwiprre2JXkK&#10;kjkQnc3isjsMy6lsypW4XKCecVaJ04ukkGpsgGcyaljDFedmnK3M+kwzqSCyDseMsSUlv5gOnW5m&#10;UopEERvS5ZpR9lF8px2Wme585F8+GhMb/ioXmc2qBf7KemnhDNcnLCsXTmOIUclD3nKcwS5RXSsf&#10;PktA7wNQoC3Z4yDJVJUuscqIWQialnJrvBG9wh3nIptCYrVXHCQrOjkNu/K+eUue7i3hUhlChNso&#10;WJEDoZzIniKV98Qm+wVkCYjEF2qrLLwlG9pFAolU5gKp1eRj6VwplTmC16tlxn0omTmTV9E8td4X&#10;zSTfUanX4ZpFM45ZOTHqMM0id0XUvYjSDtNMKvK+wzFLXIS4Hmx1OGbScTezAwSfs/gKOjwz5YUJ&#10;zQ4QUovruV6HaybVcffHnz0gOP/0alWHaya90NfsApF1KudlHa6ZlBTK6tfofKvsAlktyc7U55pJ&#10;qVyjF6s6XLMLhOQBcgjZ6WqmvNDVErd2oa+F9nhkp3RXq1h+k2vnwsQW2kfd/fLRhIKJdu0FM17/&#10;P3vnshzZcaTpVynjHk1kIi9ImXGhFiXtZmTTG82SokiRZkVWdRXV1Lz9fL+7x0n3zBORgQas1V0F&#10;cgGgToR7XP3uHuQqLerQjQwq163osCi7NzpwVyDMdFg8PDc6uLJPBxMmXBKS+IJAtD4HTrhjaHIM&#10;LYcdXCMGQ/ML3urQC50bDCosEyBxlbfNw38+o66J30hJdn6L1yQ74122KkadpsQ7vHE4GrSSeq68&#10;2CS2vJnkMh7W1uICM3ZmncQGAk+Vp5oEFyFFYlXWocmE7Xv7GYYLMaBLwK1JRRAdSDyD0Wn4F2O8&#10;w9rkp5a0ImwDxspjNC2OKi9ThV7/8m7EovnYoOeeXNTkzg1P//pxTCQ2cIlR2QCXTzoLN0PYiIqP&#10;goNLv4aNGe/9LF8NxBiYY5NwsrozTdLNtkUfq9FT623Ucur8POx2vEavDcBN6ol3bZyW2uCfxIDK&#10;Doh51U9Tq0IsUzhfjadlkKjtTnOuxiGedjWr2zug8BLrJvNpMXaeRwFj44rko7VMTHwsVvA2LuxJ&#10;7Wn2S4hEb4Vl62oc6/t1ge1FbE2///p3Xy/Zm598zRNoop7D1gM5A7Xm3OpJWo2qO4bmjO2Y0AU/&#10;Pk2rIT6XNNuI1yMx76VepAUu6fWIdoHghmYjiRU/8DKAvmrDM2L+rFsPcJbYSF4knXEAOSstvE7m&#10;j936klyNOLelApPC5/pDLroLQcUSnXsjzm1vAs4KzMMNwLntTcBZh5GtsDfa3A53EPxmsAxZheFd&#10;wp30kh7g3HbzeL+1yIDOieDELmI5r8tTWHwAuDQmRc7CQzuAuYNnwDoIUk96I86ND/dej/t8huEw&#10;r2GCn57E/2zROk6TeWf9FK4J17RSfXyTdHCfNrVmbDxFJFK1aHUiQ9xzOJp4RIoCrir7diI7vkTP&#10;OVG1b04ypyWJ1Z4NJbnpLdt/jzvF5MP2zaitYzRaOo0RmbN55Q4Uti6SElUPIo3GyZ3zupA2RSxv&#10;IWyy/7BLa1QlnyZ/70Mnw7XzUJ3WBBKGiqfny6rjNVi00dPVpWhIY2SipT4ZUcro0dqsDYyXlSO4&#10;747cm+Kfp3IjL+cZtDuqBpQVdeLqmEQ6V8e2ho9sJV7Jso7UDajJP2hn6Jf2DanGcwTaubDb4UfY&#10;SOo6wheRMj+veuDYtwlb1WtlIynz3OopUuaJeo4tSnVLYnELK25SJk9LSOu3pBC81B7bACF9pvGc&#10;8GUvtmzgrwQ27tSZlxPfSMExBLYFf1/GJKTEn+FYh1slTFIeRnCr1KgiylT9WoebmxKNgrDUH26W&#10;GSWtdUDmZqyW5R73ViBLi3oxoA81t7Rgu86aZlHRHnLog8xNqaTpsZYdsFlQvHEEclOfd1nTVxHt&#10;nxBw92wBKqgJtsk4ymvykx2M4Fu6+sFHxvITQWxhXaKGOe+4qVNjTLjUYI0SrTaKXC3fjGD4t3vR&#10;g3WmVYxwIS7wEErIZCfKAmV8HP5I9TwpOC1/wsMZVkgjE9PYSFYIkBgJ28PxTaA4catlVqO6R5EA&#10;wpoo4jGPqFWLJuy8+VEDTysXTXwJM0/ruzxS0ky2Vaqofzmw8zqQTFtWiHg5wgI1H9Kga/Xi84sy&#10;Rmem53TgzQvff2xwNdGFN3eRp/1owJLKtMo5PHO+Op1mI+VqPOP9189Lntngr8d8/6A40IHZLDV7&#10;ikRDLTBenfA9xS6EHcnPapNoqFGsstQm0dxTVceuzPMlGox1ZEUS6W7gxxINaO/tSYYFf1+i2WKe&#10;V2XUDtws0WBH3pjJrAM2SyloWTzu2gWbmz7uj56a2gGbJRVIgxX+6Yw2N+VOWnlUSFtsQl2ELKqQ&#10;G+BpBOuLm5vyKoWbiTpgs7iCLtNfgtzwwJmy7NwO0Cys8HLm4ByUlgcS8CTVdKByPRYpmFJulvGx&#10;vgC5Jfg3ZifrQC2mL6JS+yuQW+K7ITemP1aI6DJWgq0HRyu3pDz/UcV8eytQ/P1ouqPRlrbwKM/7&#10;7iyCNP1lvJjROTLdu1Da4rUZjzjfHOKad5ZUvb5rpfgsNRs8+7034nx3qM5xGhwy1T5ZZocGP1rh&#10;fHcInqIKdH8hclsSU0e0hlj38xBEDSyxqrMOuS3poWad7y1DuUA34Oa2BDn6q0U9wPkOwZwOg+uG&#10;+HOe3GbLQxqjFS7XCDF1QHPkflw27kRhzRHcfJEeKE86uMm8eneGi52bOmr9S6fAyGUQ0GjPX1vf&#10;utJ2izQ1Wgk5xRfAcMCtlUboAM5tH3gTeXTYZB1cABOC7dUhOoBzW0I/NyOqho0yAd5jiO3fjtJW&#10;aefDEeerRBoCDLZ77VSUY5kdoQVuXegcY4WfL42pfmHWkA43Lm2xx25HF08i1QIYq9HgtJWmhwM2&#10;69FpK3eJtJrB9ZAZdBkDFmp7obTHO+SUXRoTh7IdEMzSljqYxLIP7ke+TErFGlAK5dcvg2CXrXR9&#10;b8RK4FkaUwQGGbF7KEpbFNDd6BgromYBfONGl7Y8yYwruL8Uqm6wACbiYkSDSltCcIZsVPr6Apg0&#10;i5FAUdqeeNJwOOJ8mdAwLdi2cz/kkFgGsbm/p0bWaC3yzbu1e7mtH4cC+dW69U+wbg2C9aA7GCQ+&#10;1ZDDwcQjq1FRiosN6UbwZBTeU5emWt8Mn+Si+foupbhvduEGRRfT7900KZsfPdfDQOMlMA2s+WRv&#10;Ylk2HpEPnX4GC2wnBrZE1d1aMZhEdFm8dDe6RPIKc+G3uYFFSKK6LOFmt7BA3n1gSFiTWCDc0WV2&#10;96POngY2G2QsySWwzO5+mISEZXb3w+uqLrO7L0EiBja7+1GCR1hmdz8yfenCb3P7EkG16jK7+1G6&#10;SF1mdz/M7Ooyu/vh9VeX2d2PKEd1Kbvvt/MZodMuB1h4h4vXa+4JM/TZLotxL9lEY/cEhh5pxByN&#10;c6fmniA0NIpaImPgv9SOLt9k/bN+Ztxrm138EdUg3ezrmNG9H4KW7UUDiSIcB/t0f/H4uhkFrZfZ&#10;/J6ArUXAkntby0WhbEb6H3Z+P+DngWArdGwyBc5j22PitX4YhJp1N6Ythcc/8ZZxGH7jk0yI/kkW&#10;wmlsqBm+AYR5On1axn+MsHFqrDtNaV+wKxomMxtOY7pTBRTvp9pC6tcA4opxZ86eZ9/LF1kbrQ9O&#10;mCdUMqCxD3HPqx7FIUblIV/BPfDKWZQJ0lHJwjg9LQqIoX5w8ne86le2hBg930dC+X1H2nyJzI4v&#10;MjtOo9rhMjBUBCy6Xb8BpHRbfCFG2o5a+yJjpfUxW+Q0qmXsaJY1sJtTTrEJTZgnE1xsaLjMgumf&#10;ZJ+cRkYJ3qg8RxJlLVumEr4xfqKJytEws6ZhM6PlPDaQ+REg2sdrS7UJUBUi0hc4drWkhtk6HZss&#10;mfPYOBR+Pij/Vsb/APqY2qGSMDN/Gq4ITxLlv0kTd5QM9nndoYfXQ3BUPQ8jz8oSSTfPTKL2RQbP&#10;6VmRkhF+RarRlUPPy2VKRuV4EMhf7pdZSf0LNtBVVC1MzEnauYMZN6NHa1MXJHrg43TkOn8lqo9w&#10;rvYQLfe+kASzhvrqyNa5OrI1bCTlUvbOVhVKX5gQCUjUm9YnSvuV9eHNnyBNsn9O46IYQ6uNR3nS&#10;guuBSo+xuTLLCWQ7z2Y29RHKKDqPjdqHcccvb93DjjhMAwm5rKTVLC/+SZbSaWzbRwr3er8TNtY8&#10;AbNr2Sfe2bm4/jKw+ieZT6exmTUy+l2EOmL/jBQwKn/XKEizunov2VTnsREs4UIAoWfV/07yTAi6&#10;oHWdpe0bDCjokBla57Et0giFsS9KqJM37oeVTAsYXTol5xUx6+s8Nt50cQLGaanU8jwBuavLbTOj&#10;ra2kmWTnsRFT4di42q0wiV97ve3jECkCVcibDLnxRVyLSU+RUriQ3moVEZN5tyzW9pH6nvaJpJUS&#10;2kEpqIjDMNvtPDaKB4Todq8jkbZmu5W8KWyQ1Xrtz1fDDLrT2Mx05yBVoKJgw4AbvIq7VXbN7MDW&#10;y6y8T8CG/dj7HS9K8PPIe/BhKjpV0fk8RjP9PgHbIYJr5HitlOS0J4PIKDKCelnkM90ye/A0Nlhg&#10;KOpUkKqH/OGkBxuE7fHxVG+bmZF9IDISr2JrPM6Pt9mHvYesv9GjtVnjTLwjF3zwZJVu04l62G+i&#10;Ghp5ea4rN6pj5mLD48bg1aGtogNbsF2qs9aV2KJq+Upkt4BP7LzN52/X9/M1ovrpNaKOVIY7beXZ&#10;HwQgnZZWnI/pGlE4sA/txa09gmYTalv8kRI4wav4IxjlUv33mQHV5OFSOvXXNw7dznOvTpSwKiRg&#10;wV7jbhjb4vTQWwSKjOhAzU2JJ3qQe6QDleN/hkpNNoUDdKDmpvsTgWJ9qDDsBSopG+bs7EDNTfHZ&#10;WVXUzljhNQvUDQOQ07cDNTfdwy7k6exAhV+eoe5J5OhDzU3ZVnMadqDC/BJUD77qjDU3JRnfYgA6&#10;UJHIFqgID4ODlVvyyqeFsHSAIsIuQI/ymXbGmdvxTqUFM3VAImgsIA+UGO8DLS311EF3n0ocEbK8&#10;1bnpDLW0Hex9CSEioOJe7v4ezHyrMNUp7qwz/YsAIqKOB2DztSL6enSoSvwQFqfBUS1N9TyqQlZ6&#10;w823ZYO+NTgEOILOW4vWSbZIH26+L0jTu9Hq5rZEcFvJ4d54841REe7R8ua22JgsWK4HN18amZMH&#10;9wtV6rwOqi45oLEleuiBt7EUe9Y7ZfmWETzPHvfXN1+eHVVWR+cht70BV1r5cn33SjLuj7e2JXZ0&#10;cM4ko5/hHpU91F2H0hYtczvgNiXMiBS30S0ubclJ2iu2pnMeSuQQqtt+cH5LWyyq+8G9kNK0rANL&#10;ZhlXnfNQ2nJ6Ld6qN958h7Clw/f765vbYkw7KLKmBzffoVtwc9vd4WjV6Htw8x2iCO3oHss1sqwZ&#10;IoUFtPXg5jukdR3cixJhRDCSRaf24OY7hFpmlcZ6+5bb8uDE6JxJ0VzmdiI/dEB/S1u8DqTpd/dN&#10;9v0F7lHPUPfPQ2lLzuyIX8gBeYZLDvBAECttcTlZvb3O+paAIXJ17DWlzvrWthDVwT0u8UJIeCO6&#10;U9pqnKP1LXeIZ0gH902+0fOaXcJFeXwtbPDpFTYYBL1AHlA0cZUvpvQbMR8Sab0Hv6FHyt5wqwv3&#10;P7rMxha8xhW1FWvmqpuLDLOJRV58Q7f2Zdn8s7v2RpdwlHBe3AQ4sfthEVWX2d0PY5i6LF6QWwNz&#10;27y6LK6MW10Qf3zF3G8/MxeoZ3RZDI+3sCCIRJfFoXurCzJGdJnd/de4olix/5FxRS5bKK7IJZK1&#10;sCIz4Nm5MGkgSO84qkhPGTjtXfo0W/UOkzviE8fsQF2ZYuk3o55/ks2uEfnb/nPEd2cOGA9qWjPJ&#10;ws3DRExRcYxQlS6K4Zgtbx6bfEw2SiyoNZiDh0KCSy0g27TNCOhzk41vGhux9vFOx0E54urXQBIp&#10;s3xSoFb6ZMZBH6Nsf9PYCFOJLHAe98DbkEHKMmggSdv24LI2EIoKtU+yCT4B29IPL2Tx7JxBPhCF&#10;UXxd8lA6nTJb4Tw2nHw+ARy69X2NDeqfs6QHdNGCTUZGm7XZEKeR4Vf1MW6pmVQAttgsMqurEzKc&#10;XGZYnMZztw+3GR7N+nohOeo+gpPCJ9JGyhwZB9Fj1MR+bt4xgqX8ij2c/KnsZfPvWwkoIjfqIZSJ&#10;0jCtH8DmBwuXkoyP1lqmxViA1qSOzzsQlNPqC8RDc8uQVP3JQJ1UATHNXXECzhbN0Di9zOToxKJR&#10;XhvKlkDiZfaFIcqhOtBkn7RRmPVxGhfr6yeOMpr17XiFMrQlUqxOGoUZLX31ZJKcRkZppAg9wh9U&#10;o35wJEdoMmErdWZmyjRsZqicxrbFberLbwaMPIH06YSjs37CwGnYzHz5BGxLv/2phvGZzdRAYuvl&#10;nqSVNLNnfMKoOY/tqEdXxNcoJlmZ0AMWjeAYPGdaqKoZQwObSC8DmbqOeJRC8iKMqz4TQdhfiLEE&#10;mlbaYybS/wQ2ChMTwuBzw1CWl4vJRggEZnOP82zX0Ayn3ktm0em5ASh4Ngy2TmDPw6XB6TfHi4HI&#10;rGHYzFg6j41uTiwoHnIBEh+P32BMiXhK0ikxI6vPTSbUaWy8ORJ0Xm+CFdpEKGGQWBheDXA106th&#10;M8PqNDaqpQUJQtKq4bnYzaD+2tId976EN5pB1ucmc+s0NoLBgjxdTUASg1/h/VZPlaWVNHOqY5MR&#10;dh6bzLvRj0u8DhJRpUpoZ2xmmv1PYCMKpJJewmoigh7mUo+rmXRtjAu9u7rdjcU5U5NAHlKWTLEx&#10;vtZmjQ1iWI2oed76cqd9u4Dpkx6ezktkxlsbmZlmp9cBs36kBBDfXbnTac9/viEHMZW0x2bS9U8y&#10;2E5jo1hqBCzAx2ukrWJyGyXg/eCMzQy9hs3MuNPYqLXQQmMpKF+uxPGhPbDHpa2JEEeZf2Nu3Xrl&#10;RbzynT4isTkzv6JyRK5F6CEPudQtNaOwz00m3+m5HQ7wIO931C1Nm8PStkQCpO5K3BeauqhxV+d3&#10;7UyiD0So0tKvnUmVbPFTsvIJA7KNcfl0je01pujJMUXcnCPVWWWAH8QUnVtxNqZjilB4m56BZExO&#10;dtzEFlO0g2+iWdkLR5TpauT9mTFFOJDlcXHgdpR7IUUHIcVBZD/91Kemf+YCLj6JMdDc8gZQ6PcC&#10;9OCPQXdGWloiawxGivi1AKUKqhxZHaC5JdHc9/LfdKbPbVuAIr0OgOaW9jpBHyjHbAEqP15nmLkZ&#10;JYZxfXaHieSwQIQOywndAZpb7rETDBYUargA5ezLQ9oBmlvujrhI+yOFESxAebV6MP3cUlV+FD3R&#10;2SXuzwKUeE0c692h5qY3hipD1RksWSGDZS1tTZTsj7ZEFFEbkHi27nBLW3KkLEirswolpGjL692j&#10;8eaLpYd0B+egxAlh/TkqrLBzEmrbiNHpjTdfGfJWRttWY4qwIyhiqwc3XxxKo8RrXyKzV5RQnPa8&#10;x5j07FmqRocvoivz3aGgxP2AwiphfYHLc7FyPfeGm2/PAxl3o20rbS0gowe1XB+ADkhXCT4aLWy+&#10;PA8EP40WILclKN1ene+MtQQIoeJZqZ7OAStt0awtaKIHN7MkqOJWzvce3NyWt2QsuKwHN18e9G+r&#10;cNKDm9uSnOLv/q0fsBIgtOXxnAEdK22pMj4i5CVAaLvDHjdYh3wpye86DZhjKUJEniv1mPrrmy8a&#10;evxmwM2kCC+Xh7KEI8JQ2kJLR4SsBAgpj3C0vvmmsQwjwiDtZhnvaUMRm/4y5Ka8l8QTJYkwIMy/&#10;xni8xnjgv+pXQnGVHmf62UV2w2cdSrS6NK/BzYgFqJa7ud2zJC3zFhY3fwpL02FudoHWBJbFinwL&#10;C2QkuixGkltdoCbRpVmLbg6Myx9dZr384qHRZbE53BoYLDK6LKbfG11eYzxixc4+1Fsrtuw+nALx&#10;b+Ikh7FQ8Sqzux/2LXUpu+/YnlHWxKUKexHSZIa18AOp5XaSFnEFtOfog2YaDfPpWuPWZM1SRY0J&#10;vw0L9GaoojR3fDlgvS4GM3R6H5EYclv2YuJbQ7VXGrQ2mEzH6mlD1m5fqAieUUnTjz56CjJ2uKBq&#10;s/MFkBbvHdpThqxWa9J+elMntaZ6B+D2fW30LWF+31w5bZ1USUKzwhFdozmkqfsXKeKrY19DxKPs&#10;vhioeLWixE4p5kJFEYJa/UH6u3+Rej6NigxPJ7imKqtbm5TEnACozOD8Ba2+ffEEOt2CsiP1rziY&#10;CEO124KK7IL2paIyXT8+PWVa6CPNh8DxKbZeNmKpbMKxzhPDfBeFDxZf0dTMsCu3VVRaeAFJsYlY&#10;LGo6lINthgGfm9R+9ZrDhiva9+zK2cJ72rGSZJnX82HmAsNmxoBpbMQVHP3IPVBUpLitCL0JykGE&#10;0UU1BRkRHJtMBNPYuOEskg44ec01nmfLSfVTsqV4bDmQZlqwXkQ6PSHUZ0uxIp/b9gGYed9waETQ&#10;C3FE7pRup9UMDoaNOisevzK1b8SDscuaG7p6dWlsDy35nncly5E0K4R1ko3hCet4bNE8ejMiXV6i&#10;k0LGgDiVo2qWCUMlQrd2Ghtx9PsszuWEtu1v+752+4lCa3fkInqGF1+JMdC64OsqXMYsEL5isi+s&#10;jmkNF57GqMnBZa81FdL02+a1fTW7hGOT1WEem+wZ3u9ICEdZbMJz/KpueSOkuNPMWmG9zBYxjw3f&#10;W4DcE2KYsUEgI+YH/2yNHzEbhmEzC8UTsFG81vthVCh0lJWNgIjrl5ll2bBeZreYxkaBsJAPdrJh&#10;5LlxVds70JTJqJ+srTNFrBnz2LCpNLaDL7hgI7YkZIPm/m+nxKwgNjezccxjI1k7ZAEe0S4XjwPQ&#10;xKIdJrc8ELONGDazfExjU/6Qz+1K0oL2hIsRz8hFHJssJo5N9pB5bJtjK45GuFGdwH17nM9sIXlu&#10;i4CxfLkmo6+uzie7OqmdA4VHlh+6Os+tIPTTrs4TVz04puK5ltDfxdWJWgCLM1cnJXyaPvZMVyeh&#10;V2YxN+DGypL/8v9yTxfTHJfEnWgN+YV9PzU1C+k6xGwoJmbAnlIwyH56E/I/s8gL8h3cS3bBdaC5&#10;pZ4MVCprByhMdQFKlRF75LgDNTcldNzKdnegQg4WqA9E/Jm7YH2spSk1wMx1tL6ksKIFKjI3ufvd&#10;FchN0aDMPLwOFBp0BkrUzmD3c1PEkcFIYWNnoJBg83Gtzz83JSBO2cydRYXvL0CpcjY6p7npDnZm&#10;fqj1+XOFzlBJAzBz8/pQc1MKYI3GWj2YwztVmtrU+0tQHZjDO1CaXoGF+r/axl9t4/9FtnHJGv/4&#10;+TmGO7uQZrizW7xmuBPnatLbwg3Phrs13UV3uHZpkmeIj9TyqaYzF1SNUU1LbCHckpxQpDW0LNdk&#10;CHGsIeFibjYs413TeHiyyAVKKuD6ArTZkOPRUogI6C2qkfE8Q2YsbRoZ8ZGxRkp5qgI94YQ+/h3F&#10;8Yr0bbzQsFGcpKP4rm0UGTTNHsHb1AXkVjzLQGKkq1/EIv1L1GK+lnmLIc1V7Q1KfCgPlFxyMaR9&#10;QW03gJp9/nIehPji/CJSHsXPwN1F3DCWCfZJetbdQ9XTSY6Q2CfLhswOa6aD1RUkbN8BsvJl7Dss&#10;qaHkPmDkytMyLmu4jInOIyPrxY/ibkfYeQGJYdLXcEcccVGp0ZYj0cqY6zQ23gGKm0TB1Do3KtjF&#10;VWI9a0D6KrmoK1f/CkPMFZVpl2yn9zu1L0l8iT7tPi9frg/iiyhfu6+3v128LB/fvf3xr3/48e1b&#10;Ecu3P7/5FZsP786jMXzz/qsvvn/7zS9f6MvP79TGJP33Hz7+8vU3H3948x/fvP3qC+vvW/fTj798&#10;98FP2tufsZxKh/n4/k8fXJv5y7u//r8/2Wf9+68f3/s/88ubf/z09mf+6f3Hr7744Zdf3v/myy8/&#10;fvvDdz998/Fffvrx2w/vPr77/pd/+fbdT1+++/77H5+sfFECmtwybIdj7Ss1Ywrz6hdUICpqkuwk&#10;24CvRVO/MNXKYSP1i1Kc/pVtfa76JdMdYr1Dt11JKlDRv9AOt4riW7D39S8UtQFQTu0iAWPwkljf&#10;gZn1KgqAKuCjM9DSEptDH2bWqrhBCirqwMwtDXt3nFmnYuOOA6C56eb+9KAAnc7ss051ILFM6ldn&#10;qLkpSq3V5OlAzUoV4oaVqupAzU3J0rXH9jpQs1YFDTZluQM1NzVoeQU40a96wn97PUHs5FnytR8N&#10;ydd+nlbla5EmY3BGeUQNwTsWsClcH+lnS5/GLrdKxhe7RJMvJmYRK/sgWhRYKieufzmPRUziIIv7&#10;khTglDo+tHzZB8E1iuofREKsB77XefMr/gfn8iAsgg1ZWT6Au4vUchE1xyOEvmp1BvUvHx3PNjge&#10;8o6KlMQTwWQmmfzHK8dl5YzU+SdRsmlcVKBvS0H4ZZ0VtaRD2uRpvTIQI4GOTRRuHht5e64ebFRW&#10;Nm8JUiOb53PjIYLySaTRPhnlm8ZGhkhwceVNlQNA/qhsL5mBt8NpJLN+0h0r2sLLPHj+eYlsVOAg&#10;f80S+AepQedW3JZ5gQ1tM/zg8s0dW7ZgE9hwOco/KIGN/E28iH4VnymwyYkuS7RDN/LSE9iEVebN&#10;BXtfYJOSJ0NsB2qW2Hhs3aKKO1CLIIbraAC1NCVLWUbjDtQsipHP1x9pbohZXeHwHZBZEHu0GPDO&#10;5HND4e5CzEIY+utglLklBdH7ILMERiA1C9/do9oU/aEPNUtgcJWdZPXO5HNTymvbQ86dBc02cCoC&#10;WHpBB2puSikL85d0oMIMFmXhxtnPTQWtnP1XwfL1YU8Fmz5bdPUjLdHVT+ya6GoH1di5ncOg/GPR&#10;lQiaqGWw9GnSAQ97tNAJqwljVN/FNiPchsno8rSYQoWTMHCSO1uNcMjQIdoScOVl4tpAEDnD5k3g&#10;F5FjztEuxJQitIRwqVefTMwic6TYTHmpyMVOQhyrbBlBuSLi03jutmEIJkSoQLsjJcgHwMtIAtdm&#10;BOW3f4ewT2PZPDYjqtAlYETNhKwudOmDuIGhgdhPo+ExHJe79xcVeQgBiCcGeZyiRpQZj4iJwgKm&#10;cW2pjuPIUJPqG1TwB4o+aPMeCNMpi2e8wz4Za5jGhlU7jM2KraxLiJvbl4roqhouajzFsYllzGND&#10;8XJJXr6Iom1wTOJgXt259St8cdRfxIj6283xa78U0KZP3ohKGC6OAYprIK8MRPLUjHs0LZM/8khf&#10;VGCiWhcvKobvqcnkj5gbQCyZXE3bIXqmTE55NXsx3qHbve/J5FTgMclswd6XydEJseP9+qYDNcvk&#10;Ryi2UtE6ULOgTekmy3DrQC1NKSgoKbIDNYva1NYyQ2IHam4qt4VMvh2oWdqmzhP20e4K5Kby5ciU&#10;2oGaBe4jz9LJQNsZa25KmaLRumaRm6hSBM4u1NyUoGMrHt8Zaxa5EflJx+9CLU2p+ddfgCxxcwcs&#10;J7OzALmpqgX2gWaB++HB8lI7MHNLrDCWjtmZfglP4ZHU/uxLSwQJNI7uASjRKWOo+WLhFLWYs95Y&#10;83W5QQWUH7FoMldk4FU9eVVPbuTChe1QKZqLEHmri4uj6rLIgre6cEzhjupigrrrSy+gNzllkN7k&#10;l2lNb7IrZPjtgoSId0NvogpnCNdkyJRYE4mZ8YmHcYsx2ZirYxLvnBYmDxSEdGGSSn1edrupEhhH&#10;Wlg2ETYFmzFdw0btPrcTal2LplT/cr2JOIOQvalb63EeDRupNJG0Sqh6LcdozNiwGa+dnxsP0Yag&#10;TMJecWqgJkUaB1VMahSFMWnDZjx4GhtvzEbYy1ZPjalfmxtVucIlI6dNsdgb8zZsxpunsZ1Xkofj&#10;65OOB2oduhKIXuWpWm0gxtQNm/HsaWyqF+wg0c88r3EBiVHYr5heuCqnxJi9YSNpcV4d5f3gCEi6&#10;U6ZTXkiy4eJI3umtw7TEJgP4rkVB4KkDuSEIwWkKeRlFxUUndt8G97x8kGDgSyi+P72EpF/5WaTo&#10;X81NsfK55kXZKDIpTQq+bphMFpjGdBemAeQ3TzJuW3W3baUseSq2EJaGyMSDaUT2grgGTqDHBaGi&#10;hI+NnHyKSqfWKWKlFS/jGPrM1FCSKR+J41IAmKuhv3/79sf3H797g42rfeFozWueerDRT6w0T4KA&#10;/GQ2zZMoQhncpHny66LvN81ToVB//O7dT2/0y1dffOeDsYCpb/6DQFaGwgVtrUQqi6Xg44e//eV3&#10;bz94INVntpNHrDhHdOUbBoVzs6dtK9ZQp3iQcj1MW7cV37sQa1tJnPZcUjaqbeu3f/dt1Ya1fUwR&#10;LslK8GeI5KIeEIdrSrpDNwqXmtaoLGwcUtEW7H2Dwg2oWe8h0daKXnWgZlVGMpbFO9lKXI01N5VL&#10;fTDWbCWQ0tuZfW5G2jIJJN3ZZwsBMck8IdWFmptSjskKU3Vmzy1fdgrDqTlOO2PNTXmeVuFzHaDZ&#10;QEAYrFkoOkBzU6TCPsxiHrin4ld/+rnpZkegRx9qtg8Q+Y3btruouamK95bN55q8hnr9tw/1skiv&#10;N9/8/Levvrg3dvT+3cc3/5CC+GdXrdAUF1n1RRxsfuqlKPpVWVMUjZSZxGTHKkSwsaJI6iTpqyY4&#10;Hi9SIxDIiK/XJ9xiVQg8YzKaOC3s7bdL2eo9oVrONVyr49nRUDh2VDuoHhURUxuI0cppbCilEaSP&#10;MojIb2Q4PIThOuTt65qk7hKnUdBpPPjRXJgncbFmJKhMBoRJS4hXrIzAKK8vvAjrNDL0tPb4x/H+&#10;ImbvkSdxDCTOnbqERpHtkwjuPDIyVoLPkx+eF5CKIhHTf7fhld3ySYTacIV2PqVE7YgM9FXEwVq8&#10;X9Rej4QPqiaUg4HnLUwZRp2npwXNbTFKGAyKlo0SE8h4UKFmshhZ9x0T1V7H9ur8enIGwYbEjHvi&#10;K1V8Z+T8Ojd7iqxKzj2ZA7ZtuoNEtflZbSrIjvr1ioQ0HWSLBcyNVM8XV5VGbcH5geFKCMyyLaVf&#10;KNUtqUW/xRj6QqtlXfvAr8BmiRVrygbaPQKbRVGqDPNkA5JLb8i58cMjb2mNIGeRVMYH84X1IOfG&#10;1C+iKvVgKbJYyjKTHjgYc2lsi3sx6leR68rLIIr9rFD2dquQV9qBXpNY/I7Y5YwbEFT1LLS0CjvO&#10;t51DxLGOtq1Ftf902jczliSRMEygJFc+6tfASYYO+TqlL3ZqxwYjJ3DIOt5Rk63G9DzsrUIFsgBB&#10;6xelqvx6WEc7/NMYSd+7D8spXmFeqVDPNke/GsvqclFuf73m1S/C0f6w/Xr7uxYLX4w0n2JOHJZ7&#10;RFjF1wz42dLoKdyM6H/8Ebal8AvCzUJ4WbgZbgMlJhg3Q2z2A/F8ZnZEJpc9A1lM8K+YTuZlitwl&#10;X2I5jMlIU55eQG50jb4HNHMykr0t7KIHOHOmLY39WYPOaEtj3AHGbDojzowJpxiG0MEy5MbkRZJb&#10;PliLzJh8CQaQc2MVebSa0L3FyAYWExU665DbYcjjkb/BcLOBBbOhvVrf27ncth6HV2Z7xWwHxgTn&#10;UBgTGum8VeXXmQ8dTE9yNv4CburYZ5kf4sytcXMjEkabmiv+zMbXmPNF+4VtEdkbyVo4DKoO5jTD&#10;cBhFmGaUhOa2J+uAyfOohRU+8o4mREG8Gc25aJ9OTOwbFtBFOajzqX+5MLDWsU2REpOtyhzvyFUf&#10;thMZQ+gkZHqO1A1Q6QBNA6uOan4mYYAHAu+p9aCP2HxZ3/wtuIY6Gm2ZRtkORum5zFK1BRwlwgnW&#10;iowzJDmjOtPoLjs1TGTFhTT3AOstCr2RKpt2O5R1s17GT/iH/e9P//q7mMcnL9/g+VWZf1m9BgLO&#10;udVTJBx8vUpPsx1TJVZeqvNj00QcFFo4lYs4FJiNFw6fL+KIsBHX+CuyiyEYyjiMzLnleQR9bZ07&#10;Rf7mAHIWdFSj1ASSHuQsvPAqMnrTAHJuzEtdPHPzw5se4Cq8KFV4ADg3FofvAc1yC6EO9uJSb4Fz&#10;W96v5gnlAeAsu1CCeK+Q2B7g3BaliBpAA8BZdqEWLTJRH3BpizXWcgB7S5G9SZLKeqPN7bAnExg+&#10;GG12JmFSf1SNux7g3BYBcsebNP2N44Yt/rwDOscIcG6L64/yyQPAJUAVl669WNIbcmkMR6PG8wh0&#10;vkiPlDpWnmUXdG7MYhwfh6DzTSKu23Iju6BzY7y7FOIZjTrfpdOJt2JHo86NWWt/zKZ35MoTU0Ta&#10;kLU9gp0vILWPqOoyGna5VfeQi+G4c2tMIff4XfuHrzw1BYV7HNKi0hpBg/e+R7Dz/cLFReraaE1y&#10;awbCS/cj2PmK3YadW2Oc9geaunuZbxnxhtiQRuPOrZmiK7k92HLlLLedVIjHMVPJrbGoHqE6/b1U&#10;oMgZ9pHnzUfjLq0JNYNYj2Dni3aTgeuB7GUkcHCKTxXYr7rpP0E3HWi/XD30CpRZE+ibMjvowH3y&#10;Dos79UZcN5fEO5iMOYFB/Mh7eCjbTBfOf3RZAj1vDEtZEdFlcTPe6gJfiC6m2s4MDHIfXRYT9y0s&#10;UPHoMmuRiJom7CK/IVPPDGzZ+M3szn8OTxX5yj2jfmeIK7LiBCNYs+I4GbV9di0ndm1syyGAH3un&#10;9yI6pBbZpJjQPhKrMTNSqsM1OreTuHZkPV33aaekOFiak6f1kd5jfUyriS6tUfsZjRXb7jeqmQBa&#10;g/bTG5p+EgOR9nEBtdoNvMsBv7XfCbj9xYsgFJuPl8UxRyNM5UmbxuKoTB9ZnfMawj2+cidzpHSq&#10;mGQy41BkP6o6bkiphpOmb6bJGEIAoKdMI9wiqjmZJI4ezTQD5dUMJ27IuBcv5rSjIPVlGheVgKIa&#10;PwF0j7X0kCk3PgFTXfI41r7ptpQTVP/y7Vvr2GxKPJTSjFe8Jl0rWppC5IMxdWd6hgeK3fp5oUaB&#10;onPTFineyikfQqZSXPI36UmG0JWgeYRU3IyOeDmrB5AVjkQaXIdk42SEpj0FQqlG0wgfkdn8Zj4g&#10;LtdkdR5HjsEQdBZ1uNpym04VSyqFaRph6XjxvNGJZfTZc0IvXkUyTavt4VNe0eAxl4XS8chVsTYq&#10;FtpJDZq7HvZJe+j6l2M05Wp6ilQ02EcpV6R+hdBVsDzC5Vv1cNo079xC+9DL/KMpXU/Aid4aPbHi&#10;Xj6bQUCdSxwP6MLVgO36WuCUMjaPE2ITpj+OufhJnidJZlHsmLeXLsqgua7la2tK2jxO0wC9J3oP&#10;z8kUnLwqFYvATl/U/Tj3dOXtCThhNe06wwoqzj177WeIkgAXeUOu9/namlI3j3P/2M4Q3JmCwGWe&#10;PM8QZwjKyzMX9aP0wVhbKXvzOMl/D2JA+X+Vqs5rC4kPcdptDfWj9MTYFSmB8zgfSTMMrkTw08Xb&#10;ZNTIiHNLEntU52sUqAo+KIfrOF8kHuLzykYh8w97OTUWxv6CpRWnZDrFCJEBUcc3nJBNClzF4W3+&#10;Asg+lRUjJAITGLGxsbHPzEehBgxVK36lUK0hsKOdYh1KQgp+SzOKigfEAAb+ggNJj0pL6EFmNosd&#10;44SgagF+PciQkqWxAZRZvwc5NybO+Hgva1d30MUWiZCNXb0POjemTBJ8bAQaenMetUdS9EHnxrdB&#10;Z0skwvB4E3NjmDvv/4xGzQFfRg2FRycaLEhuDF0ih3gEGi50Bo0Iz8M3/QXJjfFtY0cbgc5myD1q&#10;3OiA5LZE5CDRjSBnIyTV+olE7Y85t125Lsjzr4kxn15izMCat26ce7YVJEifxbIEzVwzgxh1NwHE&#10;DmOwjLERBPYT70OSFHERh0AqyDF0kTtIzoX4JYJvyIycrwseRZsN8Z6kmdBFNuh5NfnEib1DNVIu&#10;sE3YWf04pTMTnE3yeYA9Xb5LCpuL+MQT9nVSxTNOYxExTTGA6XmiKyILR0+qypbVU5DQxoV0cF6Y&#10;KKRFxLsUzhmmcVLc4Bi2HdTIAxakPBUyQKIANBrfEhLpu+JMxUdrLOMJOA8tgBimq+pNGSneXZ6j&#10;M7j6emlHM37jWI2bzGOlIIL8Llh2T2QQ1WoPFKXmrPjHe7SRqqsYI7KPzmamcR4PlpsMyiMmrRbG&#10;GlYZ/Jqub1CAkCpeeQ2MPxlC5z7TCIlHjcc7kfz1NE7aTS4kVYsN6gEFu6gpxrbsU6YD1Zj0MjFE&#10;n5dOoAq7CqgbqgRLIzZrWiPAsaeSjDrOD5gKKXLje90UAryhpHKFQiAl2nVhiN9zFQKVaYzSzsJg&#10;J6yrEegNVBKaEa/PYxjoBNA/K/sVo7+CnXUCh6iYgy7sLOjvsEaMhp3bUnoDa4DiZ7qgs6APT7KQ&#10;n96oc1soKlE8A8BZzKfICVQZcbIHOTc+8pqUye29lc5SPskZ8OoB5Nx4Q5T7Vh7q7mpkKZ8iLfI5&#10;9wedGyuH8+qAvErB/wQX9bNFzkZxFD4dR3BV5DT64bzGNz+421nqrA4r3BKt6I7DbVbz1qz9dL5q&#10;99zB+y0O8K1VZWqDPk2IvMOkE7mVJHGeaoKzXX3DZhc7cFUc9S/HiCB7H5ya0k2q4pQ4NW4s8g4N&#10;6t1GJqX80WmCfbQbP42SJ9J5vy5WZkfcaoH6QJCVC+fKQeG5qTQeJxbe00jBKs62wD5BpwLep2xz&#10;a/Yy4sTnlXKlSFgizDGiDAWK1IxdnBYpsJzv4gUWnFpYduLcNZECJzQ+QhcpiC6len+cg2dKFA9E&#10;Ge/FMALBFddHD1usQg+YbsTlzgPoixMGzxK6fORXgLM4YQAVOdyDXAQEXMFmm+oNOTeGRuB4HEDO&#10;8gH2envkogc4t5W96zzaT59rPptFxaLKKhLrtsah/Dwa6bLTFqe8x5/8lFlzP0PRvhG69jMIv50c&#10;b23n4qL1KrNY67OwJ/hjK4PJszOHWoLPjpNhW3P0sKDvv/nlBy8wxi8WdqNV/vu5dlXJ8yjFxj4z&#10;2kvRzR1x9XI0D/JBCEppzZ5Ce0ngoZSZbRS2nXtiI3QuvvlNo71s66PKLyrlFWL5+FLlxiigtrMn&#10;0wPBFYnMtFf05oy8T3cNlqzgPaCF7lK7wih6D3ImpYyVvK4B5NzYAIpX9CBXWtofbm5HQhD/FaCv&#10;hPeLD1+8+ctXX/zFz6xISgTw6Ve9BtuOL4Q3NmOV8NphLNSqR3T9iDkZtQN0QUYr0fVjY639UFy0&#10;XiO6q30a0eVdjigZRKAKptGY+C8qjxVBYXZOAk+G/0pzv8SBcP/lr+8+/PX9h3fffvfx448//+3f&#10;fvjm/XcUGQth9U8f3vz4V/RImWxhYfJsj2juudlTaC7PzlAGtNFcXJOX8i61+hVHIZqLbV6yd+zn&#10;MwXezYaQNOUH8JyaMNwkugl7n+oiB1gd/h7QTHSplOV5GF3ImZBatqKobg90bozHgwphEMgu6ExO&#10;qaRt7zz0IOe2hFxhRpeI3gWd7WE3R50bA5Hs6CHsbBHDYj/ewdIYm/qJ6j2DcWeTmC/FYLVzY97Q&#10;3GM/GMFGqli0J0Kt3DbXW+/ceIOF+dGMt931Lo5y6k5tFNDRg50bkw5+Y7mzp5wQXMYyAJ0bbzCn&#10;7CSqdEdd8u1uXsbS+gLup8/6B65rt1CR87DEPt9IrOBSQErpYMKt9IwbHTjp3qGZ/G51cAkaDI1S&#10;3+rg5J8OzZZxq8O6v36wShH9Bwp+g9K3afvPZyQ6xDWTMttO+ppQ5efbFrLhPwtVWTBZZBtit3zh&#10;IVo1alNcwzcRM5Re6zLOFYqt2I8zU2Muba7Fob+G744g2HBe8854PJDcBqOECz9nqpxen0HeKIne&#10;98OZzjRKnknWS9A6XErouKhTxT8BOL7KG12Mocax/KPzo2msGIHaU3QsFTVJ8/JhDm72V4ILjtU6&#10;m2YajGoaKSEaeuRPU6UrjqpiTMYyS8Bx+7qnZkgek3O5+Go8bBotVe7hS9EVg0oNZsAZyZvy8fWe&#10;kIWScNEOtobs7G0aLXUtKWBsgInauqfoYZ7PDst2BK6rHCONy1fjjd7XOd88WsJ+w3KKkMjcyjIS&#10;IdJqPXC0NovE5/eG9AGVpNUGOVOcx3qgiKyff9WCqoHHzjJ9NsYQ81RXP4oglctadagVOtIavIwp&#10;f/P7/b8+/j5mX6xOn2L1NOLhFVnPy5cjzebc6imKzYE0kLgFWx2R5qVvxiSiTfT2eig2lA326BMO&#10;wDMVG4loAXxCp1kQ93UaERErV9KDmpWaDaG5Lp91IGc1heAb2MlgvLkx0ieljEyk7IDOegreQkju&#10;AHRp7JqEpNUO6KymEAKmh5j7q5wbA5kkiNGos5ZCcsTJ3Pa9pc6NJWPfP7hK0xl21lKIVKEsy2DY&#10;uTGAMbINYWcthVCy40Fhwr1x58Yce4q6DQ8J92JRl2DwpBoNYJfGtoGyN3a3Mqsp5DF6QEpv3Lkx&#10;b2pvH7bDcRc1hYrfqg/RX5TSWq+SEPY9GrnIybIsO2UUyq/WG3ppfYL5PyiWprssygRfgDPN3f2I&#10;kJTW8qIfh2suj+UCnELYvJowGHhuTNjB4fIcQiNfA7RfFT48MyiK628j9BS+URcXWaUjmnjuuqG0&#10;uT4W7gwio7qYHjHThcMdXZbsNing3vUZmmiQAddEnR2saaKucF0roU2MDHnYWL4LrmLoIRC2RlVE&#10;jS5oU02uh425b6xpkKiIcAiDR6l74jGzIOxSgH10Hh/YKpb6l+MkzYOEL+sJOVTwcNKFyYmldKh9&#10;5A24+/p0tosH9hHyotRdemoPivBd/3KcBJ2jH1tPHhyUlp5wSiGPuPxHWtWIIpcbrKdLBdM40c1U&#10;HFoHB+VF7yBlpKqxGIocaflK/ypfTaTwvi4wTKPlGbyW4AgHlnKcAcNPOGYOGHXrVIsuurRhX0OW&#10;mEaL+5yAq+iKtlhDr5JLiIh7NLkSuO6CSPQ1MWMaLXoALDW6wolrairG45Yzj1h/uHA3uYzifV0C&#10;mUYLYPLDrSt2AOJOyiFW9dtm7eE1RF7DzVvg4ov3deFkGi2ZhMdYZCQgVJGKlkfY4kUWSnNxCEqa&#10;rgs2jtallnm0J/azneQd1v4CmKJ9HCoDjPWFNOI8WRd4/KNJM9NImR9vPnjPe0SyYvPhMRDqoNpH&#10;CqReJF+4HOQfTciZxsnZpGyj9dTToe3dMqcheIkID7OPqCnEpud5mnhk31z2WUEJoXpGyMhnpuPj&#10;zybAAv90U/LbS4PoIe0LJPzX9x9/8+3/+o9/e/+nD/HXR34VC5U+/ubDO54FvNtjX1UJf/3zu++/&#10;l6cZg+J96PlKaOFW+WY2PZ8UAChL6PmUG743IsoONjX//Qs+Pcjb3oftv8aJ+fTNN2jAmBfJ4Wlb&#10;+3+++/YX3sp6+530nPZtdnNReC/2liRcUunsLlJ8DkIcJsW2t9xdKIdXwEeiaDJgZ2c/MDg7Oe0l&#10;Ql3j2HwdqLJfJciLt+3vHz6bbaWqBq/b6pnnQbjB0ujm7qa7itVXUdWSo+Q2QD6od5Xne7BJx47u&#10;jkSaxVVqO5pj8touJmU0ZeD8GUF70XiRedF3AzoDLra2mr2PPXxrqToL+tL4zxz1BawU9B7Q3A4G&#10;D19D+Yfnx5wqUKa8AEV8oebJAHJujBy7GY0WuncGjOXf0rJ7Qy6NeSxrMOBsYSOOgwq+gwHnxrLe&#10;9Fah2tYo3zECmhuf7qn+MQCcDWtY/QdDzS1tmJaltOwaBOPV8PFfbfhg0TEAPEMzb1QFH3EcPVGA&#10;s//XZUI9AWcKnlGAoDvnRk319sbhNrV7HU1bg1Wd9VwfDj9DTXPdYKSM1943JMScikDuxMDGZVc9&#10;cFUc9a+QcA+El7n4K8WkeAAV0hI5MPaWuBHE6GY0wtchnsvT8helvE00etjttx4zVgqIxZLYTFqf&#10;5tNsFDhm0TwNEuE51d+M0gA5sG922efXQQhjt2A5NaUHB0V7RZGcj+p/hU74MujyL6EaZSFexuP3&#10;eckWrDIXjYCGoXBxbvUU6YL6QDyL6beY3B3O9oW4iEqr8scmL6ooVNvWZ0oXxGZazX8HPxYvhNay&#10;dRf8VRIoYoMykWBWHbi5KU4rTzDugM0yAyujFOAO1NzSmHUHYhEWZJHrgyxNqaUgTt2BmkUFCq+7&#10;u8x27WpZc9PTnrp1A7BZWLB59webm2KWwUAygJvFhRunIDe12ddT8CpZ/E/M9vU7ZPVl/ECvCRZ2&#10;MJyXqFGzdJ9Fi8pena1S/CIe3cXAF50ao6RyYZNVZG8oRmHOa8TgGEmY5pN3iCFRt/eAe70YxHhP&#10;iFshnW1fi8KKktiHxvnrTC4EhcVsj/zRXC+tSe0YkgXJQI5XBQCypHBH1qWTeXweNX7JiIaNyWjC&#10;9PwRyhSFIgP/Rk+MZHQEfUUsIN7qC3t3nAD1M2KxirDN0ufVOQ+t0atU8ePT3xWm8ilmPlXQHNks&#10;NudmT5MrLIrOTgexSjjm43o0M9SGZGTFLUqwwIT1UlYL0o/FqAP6FQPkuC66vbBKVV2w96UKM1r4&#10;gK9AZpEC44yZADogs5ywwQBgQe+9oebGEio6MIugYEMcTD83puT4AGyWFIh3Gi1Abnq1pq88+opH&#10;P183j6uDbu6HYo2D6iLY7bMtCRJ75p+Ncjp5dSpupzdatu9rTIbH5JryLWU+k30KbxHCZngpa1G/&#10;6LzblznO5+QB6qCDOjEqLtQhuLEq7GfcBE03nfXE2MsnzvbVMtVJvzKXpzOXxz0uSgJIIWIDe/i5&#10;1ZNYC+EEFEi3XUMxptZ1mH8aa3lAaoIoibNgE3FfO5fumRqraptSmshgXzGBzFcMJwR7wd3nK9gx&#10;zLTagZpZi2h1B2LmFAapP87cFK+99KkO0MwqyDiwAljrc88tCZmxnLIO0MwqhuuZGxLEcJRCucB8&#10;5Skvz1PizsBSfJlXWQoBAZL280acOUolms5X7nbUYbQ+eoqt0OQtGpKDw6VdeIhdCuvUyH4F3ViT&#10;o4iBMyyd5wk+wWOuEboC8TAMTUdEZYvBonOWeAtdABuRne9AMhoVhzuWirN7OagXKZH+eZlAcZbp&#10;8QGI/oCdLI2ewk32lMzCf2Ba7OlA0cU4Eo2ZkOgkw6uYCTltywPHz2QmKqglkurQh+xEKVCy0y3Y&#10;++yElC1jUh2omZ1g+3tU3HYHauYTkv07EHOzhwfKvXcBZiaBKUO+2g7M3FJMrzPCzCFurGZuKmhi&#10;JgvUV2by8szEd1YmPl/mNWZie2bXzg540MgzO6lU3k52tObgXlLU4mJyvkBcE9TdLHC8+lJkft5B&#10;sA/IXsVm5811jmcoPIfYoDQm1QZc2YIPRlU/rDH+xcJycK8d3eNIccMaeZsXKERcaY5lqi+jmvxh&#10;/9vzEyIloOdTzJ9jC4hj5KmlIS85t3oSMyE6NKL4eSaUh8RC5GnMhGxLU52Nm1ANyDWX5+sme8zd&#10;CPMUInIEQ4aCc5dUV9HAZQR9lkJ0KS9WDSAXpiKAMqn1IGd+geN+TyJYf8y5MUl0/D+AnLkG70ER&#10;vj2AnBsfSawla6g/5sw9SAKmXvoAcm4MM8a+PYAMSViMkfJFjjYwtyX0wV9X7y1z9puRt7AfAc5t&#10;t9QbsYpaPcBEEywjJsPyXiJM78jltoTGU4Z+sBRcxgWw5I0e0NxOxVWpcdzfOQjrApSZEV05gFwa&#10;kzVnZVd666A7voDG9UEG/gB0aX3gv9FBLhlw1Of2yii99SitR2tRct+s8KAyH7tg892jfpxJij1q&#10;kW/THv1/OyQXuTUZ7ezKYAfxCpzX2Qc7GnVuTSooxHgEO1+pmwRUhVOXHcfRyNMYBfarGHklRloI&#10;2nqmG4uJPvXtaz2XG2VswoTPQvEbTF0C4K0uLtuqSwvtvtmFO+nbQR7LJBauWnRp5o2bWJZNP4eG&#10;vUgSYRAxUzecRq3pG37DbdQuAMVMzxpHFa1dcCd9ibekrBeZcbw4ol7NXkSqmWR2LQR1Oo4XDnAT&#10;nOKjxKK2skWAb0pD6CwmEkUfCTzRp7VaGyHFICLXChkJR2seIIMKHeiIA/bC2GVCkuMyEWh1fGsY&#10;sYWxLNYTh4teakxrorDtyJU6UDGsCcAxPxOfrKcLR0/A6TZ9lnqPZE2BmIQTA3FcFJK8GFz9hlxl&#10;GF1qmsdIoaJWV5XA/vqOKb4m1t3AbkmuqTqdSVz+zeSpaZTIi622DV40kr/SHFUByI8aqWiP9ZtJ&#10;YobQ5axphCTvx7suCoHxJJ92uHm6zPVhPrHgeSzt39tT1ddqaTnjcZPQgWMCO4ToYgtWbfJY6w0l&#10;oC7ehTXJzadnctn09AhwR8DwnjgAN9XKTOYMVaF0eVU4u4zHJTr7ZuLaNEbUeZyj1pH1rG/NQj2O&#10;kVzHkrpLsy22y3nWr5kT6s2rf/mKMkpL/NAMKMqSDovLdz43hLcbn6a2D9K3bBH1tDalspVLfYbP&#10;RbqMcfXjFc5G4uKwhJ7M1FyOix1ordpPb51Ju0lmF61fxkryeaWpoVw94ss/3jKTnJtx/sbpiGKc&#10;kX+IewTjiB8Y6ojBT/zENDsJd4VAGre6k2qKThFb+kyzOxnCHF1UiEBgdyYlQJW0JhCrGs8Pb84j&#10;6NtJCD2EJQwgZzsJpkOKCwwgZ/WLAEJ7F9KX5GrEuSkmFbJ0B3Cz8sW93EpT6y1FbiuCPQCb9S7Y&#10;E/ntA7i5MQnbw/FCShelS4+rkRDWH3BuTEEB3rweDDmbPTgVUvf7kHNjDgMCV4EMMXvNcPofl+HU&#10;aAxeirjga2qDUwyjVE4PghCN1QbYF08FRi/KkhSbPzUkeejKPiLriIUn1u10xD8alQh8VQCofzkX&#10;XO3ZBAwVE3C5BHxIRRmlCIwhdPIxjfCO9x9jjnvMlxkkFL0FXFEb4VJWaK+lhxR4JQusz47KD84x&#10;7lB0ipqDlE38sU9Bxa7KSIwc2TcjNtOzY9N44dKBHqntUSbBEm71Rh7yyY74zQvHjREq++hkaB4n&#10;kKKaB4Ir5ybPxIpg+QoctptT3UMnYYbTCdQ6zheJPPjt5vi1M2x27tN3F2HR5OSQJTX2F52bPUUQ&#10;OvD0XrgGOblw79jyJgjtHqkWE4IQCgsaRGzsMwUhXkcl7AaWFwiuxIpi4N4eCb2A5Z1HMBKE7g+P&#10;si33IGdBiAo92A8GkLN0Qx6B5JUe3NyUpxItxbs34CzbICd4JlYPcGkcQXM9wFm4cXiDEefGEGh3&#10;OfQgZ+nm5u7lxg6wrPGrwPJ8Y7W41rMyrOO4We0zv9lr8odvtRF2cjMVAcVVBfdZ/qi6MPov18/a&#10;++WK9q3VGm8l6CnMmMgtxxqMd4cLsyXyEEbBg7RJWNGNNFR23wJTxVD/CknlQHvrd4f1zJO7FkGF&#10;2N6tc1aYZ2G6flF9ainWr2Kofy34moEQv3A105LWvUz+ntedqx0lqC9s3u/n6hTb0jqysmGJYLdW&#10;L2OM+G/Eg//2m799eP9v76X9/03FiOIFFiQk9o94uYjY++OHb97/8OO///27N8biovEf1TWKFwWg&#10;c/2iZDDA4Iplyc11+PUo7nVhMaAOGq5rtxggKUUoKHf0h//tJY+6EL794ff/+OXNt//A1LQKg8vW&#10;mG0Rdkqxm95+fKl52vpoWrKP/Prx/Zt//PT2Z357//GrL3745Zf3v/nyy4/f/vDdT998/Jeffvz2&#10;w7uP777//+ydSY8cV5Kg/wqhe87EvhRah65FfWkMBpiL+kipqZIAqiiQRFX3v+nf0r9sPtvczSL8&#10;PfdgpKhWMsBDZtLN7T1/i+3Lx//1/buf/zfWkk8Iveeo4vOXFs+dWMnTAHWLuAIxwLZo9l/UBtr1&#10;XsgrooRI6KsEuFCM3syqaQU/sRYNkZ34WyWtS9F3pRXxgg9Dt+UUClx1URYxhXOs5pr4ooo2Sx5U&#10;4FMDU2umGZYCiJRkbs42yx2oieveAmRYGksB20SbpY6NWKxaU82A2xO+rjbOLG/M7VWGLXvFMXmY&#10;Ue40o7CG90klcYHFKqKnfUoo0S1WRhzeilEcmWLAtOyhzphoyxs6g2QJQuqd2RMqdRbZQu+nMXu5&#10;fZOcd2qsE5Y/I1BkIFm1ipAtEJ+i8T3lSYrZRa+tjqaXcvFoZIDjjdMX9/TLKEYQvIYe23mEVBbB&#10;Qq+zvqWXdfFwOAUpQysLiX2JcZMsRr63OwgpCHNhObAJ6h1ePNTTWYqZMRKFAKvUh2Mr0uwvqlIK&#10;ldZ34ljUDXpxos9n4OaEkxKPLD1Ruuw8gd3Ez2fFqhWFRDgHws9J9QTcD1CIRJ/I0DF7kC0g6XSK&#10;f5ahj2NX1lu4NDYaZWgtpAUYCVGriQwfVRGz3IPngSuOwa0z2wJMHyItW9dAnDn1hsqx594yZGDx&#10;ugoLbi1FZtfkOB0Abq9vBl5Loa0O4sywkekPmrzRWuMMTAawmo1aM85uFephUseyM+MMrPS0M2MM&#10;ZsPmIeXRE6mDOANTaBHzeAdzjj8lvXWl3Tpaa5GB12igxOG2tw+yPswZkw0egs6cM7D0a8CU18Zc&#10;wk/hewQPd1BXaDnEvdNc4k+J56agUvvQFWAs9hRO700736oTrTxFVm0tdQlvJfrb5PXWwSudHXqH&#10;rgAKJVafYhNtuVWSZdCbcQaGCOT9e0jC99vnVBCejj6FlMDOiJDUCCsTmUXMRXKefsHcQLygsuuC&#10;F8xQwQthrpsLjjShjhcGQXcuzNNkXN7gwsI+F0zKY+TkleDic9OSa2VL9VsEk9o33VHE0qmF1poy&#10;djylzagsUsTWUZsJq50bElXCUFDCyaysPZMMoCrt+itE8HsXPYyLF835CJ70FSZqojZMNJnDhhKJ&#10;Iva4RNZNDii1vu04SVGmoiNg/aTlkSKlpkt9pKKIjSeCxuLx8IMSDKkvSmPWogGh7UUVEhUyBGko&#10;Yyai+AcigCwfkGX0iNcDbKEOqOKJIlXhoww48UxO2OyKmszTQkrsoF0SErtqixATafS9QQFcNiAZ&#10;x27rpDR7Vb5oDk5fa0WKBognPS2piTr6zASZxWuKf3tonXBVTxV9L9R3TPCHqsCbEGRjqoizeExK&#10;eNDaw97cSEH0/CmYMEOXJCoBf3d5qOKRvanCz/IxsRF75RDEJg5nRkvJ2zOLLQSPGGaydOpD7dZu&#10;D0UoWjwmEVkDBcBGcCxjqsjkayDyUB5y6tmi80PfLG+oSjQ0hf4LUqKnzRyAlHRCXU/nR4Usn4xI&#10;UJOfGMTOyJtxIZOMHDwA4qfTQRGHFLeFhGey+YhKuL1421H0MIkD7xn5iVpxKHZZnA/tXhFCmD04&#10;k2hsafmgmyWVnohrtFMSQQnEaO8lLtSyWJmG7/ydNgHu5l40E0evB7MVm2mpbj501dyzlk+gpZoZ&#10;WigzLIEIqvodT5NoszaypnQJMYDtqWZgIhw9l3ASb1Hxaflk1eZtha+WIAOT2uHZpZN4s3qhabat&#10;NSiA1AK2nLlJnFm5n9utDFt2i5v/MPP/5mZ+v8JSokHP+5RgrFusZCBUjFEwrmKT0XiRTZxsDP5X&#10;e4JP0GXEPX0UjZrYE72hxnPk/jklqdjrX/YeF5BcJ2HHCGAnnV9IlnCjqPWKs9IipoZnenP1Pb2X&#10;i8eDixNTpC8eyIUocpdkm7vtnZ6SF7GJeqX1Pb2wiwckfcxDKK+lXExaJnFTSaWK8cRa6prIPV48&#10;FHVsxU8va0nrriISbLA9G0pj27GO10ejbtLD1H+74x6PPM24qXM9w9RHsNu4OqE2EUExxdXPlrok&#10;TB1n75CveCdTX+/O1G34xyvDfsXQIBeD1VONYMPQbaZO7IeaXRsoC08nUVFMow2smU1T+ElzABpY&#10;MygVMbQtbQNrZtJ0YFDPQQNrAfW2NA2smU1rzcAGygxHlRNyR5qfn1n0zD5lUOHmwyQf3Px+U6Uo&#10;dXeFEtpREDOX7csUM9cNViI/KGB9bo6i6O08aD5RFFPC/twBTGWyYn/Rq6mDSIpw6AUXrKEYXFwK&#10;IAHSOdBOGs8pnXBGv954GD6mh13VZeXK6mh6IxfzO2IcKPSuL0pVucLLz6g2zvAkZbrMRO6yvnVb&#10;WxnJG4d8QFfRq8i3TR+3pl2k2eM2B9Jc86OhlQpXePGXSUV6nz21dTI6Mou9AWxl5OOxCBnvYrde&#10;lnI+xuN9pmg8XPcSuUiL3RlNfQC7hanTGy7C8da0CMIuZXs+auoUCoIjCFOn2CWF9/0o3cnVSVRQ&#10;toaFWfB32br0+dXkgWH8NmtfS1tZSR5sIS7MnaLx2iFu/LKKOfNsUdm130oLcwHGaqBVAluYM99W&#10;hGYMmF6MDKwINeGhsRqZfdO9SWWn1pQzLBth7VxaU84cfEdyU2+VM+x6bi2gX4MIR42n9t4VQEoP&#10;bCRTtTVdqNiAlf6HbhWZXuAMS/i6xnW08KI3DXgxI2ssQ2t9Myxz0CpILbwwhgHvjoZKvYXIsGt4&#10;d+88FHc8ldg4lu0VLsDbLtp8kaRMmRnepte3+u2lgl3ZuIcIeL8I2HE+m3yA1/bhrX6WckF+2zXv&#10;xojwlLisHE6FNuVfzjZnJGaUd4kYgdmSVVJ7vFOznn7zJj1KqQDjmSbiGtezwZSn+WgXktiE3IwT&#10;C5eSvYm8fWGWwmuHh0umI7bti/I/yg/toVL45WNSyc+lZzJnmEH5FCiJx9hSOQlHQn0IfYG3hDAy&#10;HOjyZfWrbYWOaBO2sKTqSUJkkqGxKMZ06Dh8EUQsHNQGVP64+CPJ6vXm62QjXagIZAm5mY3Pp8dx&#10;noxy1k9ZVXI/vU4RfrJt1RKeotwSQQHkK+Xx3N4qDe3NFyy65Oxykn9lc1yhj5QtIuwsUsHgubWU&#10;krJhfU+Z7OK1pNGfKzmUFMG4lfaOncMfKgcCd2PVtpQ56yNlvctHo9B8qFRYf/NoaJb+cRt2sKi0&#10;yrJtTYQhLx7tsIJQ6Hsk1JSdOVjDRqEF1c2sTNw+bPk40A532z5RtT5/FKffl5Dy9eUsKlu3b9Kq&#10;s6z79el4WerdZ0mwIhCX6FriZyDnnQyrBMbKL/a+7sVcYCSd+qpKavTChEpHTJPUVxONjosxXPo7&#10;FTqwHj2+Mihoy/VKzBK634+vhtGr0pUFS8zZEd48hTWDgo0AzybWrJ3h9dRA0CmUGY6LsRdbZWOi&#10;WS3bk1bRRpohKdwjymwDZ9bIMJJpK07bMN3DvKQZlLAyEdYbSIs2xmUXc3oDaQbV7l4NlFkVm9n6&#10;DHq19Q/R/zcQ/YWI32UutsMjArAdjyn5V0+FMw/uuzPEvvxLiPYgNJ03xTCMDOVRkFIPpsoAQiSM&#10;HwoNWMx6jzBxew0hr7Be+l7rA2TGmqDkieVKGBaP84QgawtBpGMVlsIeTFlwBDG94iavCj3Rd4Rc&#10;LB7pSK9FfetAdbCM7hQCmySX5wdKY+xbxZDMDK45fJEGXeFAuPJvOlVRk/Iz7lpGzijShIgZ7nTW&#10;T100kMT1GS/D0J0nLhmEtukI6GVRpw/ehUz70qSWRg495TypCbrXxq0maTxDFr3XoNxIF5bQQwfh&#10;ImfAU9cIxUpPdc2in8LQyKIfcHBcQkT5XWTR44qn7KlUqOrJeCMUy7RYxHtk0YdGlASib7Po9sii&#10;f2TRf//hW+PvmD4HqWAmKwahGr2IF9QnZYKSSDfIS9OZPSYo8EI4xjQjxl68I/HkkUUvpS2WyyOP&#10;LHo5pSacXRdXeOHCz+fIoscUTaUF0ly67Bz9I8Bu4ucry3xSw/akWJWz6KncsApqEyLRp2bRkzam&#10;HmKE5iGBJvHUf0PIH7ySUo9czCHIkz6BjuFGS32ZnWEScTbdoLXgWW8jzoyd0L19N0c/A6P29Cac&#10;zTKzKfoZGEWmN99imdG0uM5CZGA6mmoefWOBs3FmNkE/A8vJ7axvttDM5udnYHwJB03ubkyYyzKc&#10;ntn8/Ax8AGFvxsWxPpefn4HPYu3uLEX2rM+m52dgaRvRvx35Ks3m5xdHvBSIPfXWufrXZxP0y92T&#10;rRPbYfNW5ws1m6CfgfFtsdo91PlOzSboZ2CqleA26aEu14ppSLRKi8iVJlH47c79Weeb1c39z4Bn&#10;HILdtcj3ikoPGykn3pxwBj5SNqh7OPLFIiJz2y2DUIDnMJebRcHhblmIDIyvrkvxJUxyoBz4MIgS&#10;7S1HhpYEhEr0EcYf+UJ3KjQdDYizaCrTYD6c0bE4YvaCuiEX6FicHHthUAhmRuA82AthdlalrPMN&#10;7gVHjTMz7IJJCc21QcZEmZlp/bbFEHqfD6XybwnBcnbFhm0feqbPvjJsPFK0W5rnVmzYekzHC18Z&#10;Nn9wOjyPSu7EWGtBmLwz5faAWGlnWJZT5WWfdd/vgX9Eoq1lD0hqJ/yFTw1tDs12yLrZXSacW0Fd&#10;eU9l6FiiYrGvyp/b72kg5Mloa0Jqiq9AYvmi4MTqWL0wJn3rREW2Xj6e9O2yD5Qo2vJ9xNW4x+As&#10;mUv507Vslo4mEvfy0cYKFshNZbRUwOKJetnFQWHFtHQ4EcQXD5cKWBDPRJRF+oRUwEKE8PpISmzp&#10;cPFIyM7s3pGtGEFQtJ6v0VOp0oTK5mW8sXzF8GzZgBMvxulkzVhiWzMif0omRCpfofL88gUdy1eg&#10;7F24zMbyFSciZC48P1KpSyejcv7iAUv1CuK2LrCO1SukeW/JIMnVK1QDWDxmrl6B7F3vYKleQdxw&#10;cX2Z8qCfaZrB8jHJuozqFVLHut62VL1iTzBZOaxW9cvGVI1h8Zi5egVBhM0KFaosCNY4Wql6xfBs&#10;0XlN1SugZTVMiybXUb1CXJ9lAVL1ClUvFn/ikT6OxnXWq9NFSRUqj3irFgI4+f78hTvRS3wfRelY&#10;PCDVUAcKvaL9VUYKS3A5g+gVa0QfK2oeW9VEFg+1lmb2wmCkMWYZiCZ8NnkY1gVJF/VFX1LdZPFY&#10;BBN4IxniFWulIyid8ysWuDJIVWk+YbQTCdI2S1r01SRvyuHRVEe+enekD0ReXtqmwBLlkeowi79N&#10;MhC8QyGZ7OEWHbgxVWwNKV9ezogpP/ZMNJvpAV+aO/tzWHSpyMldPUsMSC8IbwSDNi330D5KoDgT&#10;Tdbk4qGVyMRHCZR+wZpsQBKbxlBZBj74MGncadIQWeKuKLioYvQogbI0auxRAiWLEo8SKM/fu4RK&#10;1AisUg2yx9RHqNt4+qMAiqhnLY7+KIDSK1RzycsfBVAIs/r2f0q81aMAipQkmlYui0XSNdZHAZTB&#10;TvUogPLrtiOjFfCZKlg70qF7PD2B3cTUV3vJHFUDCx00D6cowRwR7Vjwpdegpsvtts+VLkdetVaO&#10;MOxq9UxstYRdkSi40YyxGL1y4BzMscHkLhEJDawV9HQQlRJ5Kaz2aQJFU5/BmkM+NiyflP9sYC0h&#10;HAeqz7bnmkG3FDmXCIcG1hzqIQ0TGl9fwPprmnk1JloihppYMyj1l9uzxFY6RDTM7H4GPdECr40U&#10;++VSpBn06kg97An3x3x3/OtmJye6QP0NZngQSRr7w3RUudmleWFweoqj/G6LhdMyydvTay9zGD3T&#10;xtr1bCo51FPiIsEIVR2U/s5B/JBiFN9QUrg4VeggEM0E8CoX07bSFXuLeowNy/aE8IGfTTpEymhU&#10;OvAEI5+IdIO2R1S2Km7tNJoQqcWiDv4b8oTV4M9gxZmMk9hbWdL4s1YKoP57JBcK8Vo8Gg4k92CC&#10;sWbWPQWXgnaVjzb/TN6tukf1Lxfg9ItonVs8i9R+8816Ioyh7KOSQVsGKxIih7FsTv0r9mPY/Yuq&#10;fET84n2TZd2dqhtuPIBC+xavHHHBngVKEHYtoUusrBf/IJ88+LtPUPiwTqOzfg/vys3l5Sm1SF25&#10;g1RyMefKX96+/emXD29ejQ9uktI2lEWOYpKEbQxVWkJKw5m755aKlMavRmc4oREe/8v7Dx//5c27&#10;n1/JL19/9cYm85XQv9d/J02HuQAdUPLft+cYShuXV//AUUooOTN5/cvXX/3w9vVHHeRv77756e1b&#10;FfNkkD+//vDjq7+/fvv1VzqMnHEI8U8f37y3ibwVYi++pg+0Njav03fv/v0/tc2x/j89gO2/f/Vm&#10;wEdSsqW6wLCR37x7//ObV29/+u79m//+rz+8+kH/HKH4gMVOsjPxpVsEKKHkR5qSRCWZ2FSCfiQR&#10;Wzf1tNoRC+LUILb1E7MeaCx9kHp7hl8XP8m+VfhmXOoFIYGtxxm0BXAq9Wup/AbmLIDTLAQmrCHB&#10;LcxZsp7BnEHPEDmUi86Ui3BNrTkJjm5MOYOeyVI/aqhxa8ZZxt7TalQKbTQQZ9ADIej4AjszzmL2&#10;fnVCIWoiLqCHA7ESPcSc60GCpiVTG20GJDqAAtKd6WZhWxSyxhpkMNjXRtSH5jmDqAwz3R43a6nj&#10;18CbQTUWurVfmMkHnLsDHWDbODOohD70pnqRvUDt0jbeAju7sCXTAfZCGe3mKhTYPYWqjt21kKiZ&#10;YTHwENBbsI26wHJ6V92tE+F4QE14qKr+jb0rsHQ92FvHwNYOltwFuhVoGZoW6nznCAM60S+zc+Ak&#10;OHGc9QzqDAtpg553CQVBwyNumW6HBBVYJk05sC7ZXOdrpfFXnY3MsH716pogFzxc7Xe62juaLucA&#10;9n+3atwZwcR7RlgaQW7hXbwwBOTNRamb+ZA3HtkDJsDOpgIM23539oDooXeFcRix1LB+J7JTZhGV&#10;GU1RBAqR0EXRvmFkv6IC26Be0lPPRH3TPRHT0G/l+JM6SIO/om+rvGcPTVD08aqWXf9ylRZZCkIv&#10;aCn+Qhu6OqYbMzCX0+SmPBuHNAlycsTalG0rwqOOZbKhvxJAU9PbrfduNCGg9FAb3u+xFtjU6SZI&#10;5aM8cxUndSiTFidnNzXgfqhwTnsg6S+kAr+t1X4jIbmyVnuyEKxO/mtPo1cx056pFLl4QKR6qewH&#10;0h1GHJoMpQGJ+vaoWQplUowzP0P81LdUCJocLdbVJm9jqNzo0PE8fhqcCouKOWxs8Tx+GpwKgAon&#10;8l0XJbWspR49n5gnG+imdkH6hrqXRSqE6vUZVnpL5XHFxoJJsay0YCrj6TOT4CbXZWrA8cKytVyE&#10;gpSAf9t2jgRVjOozJD8dUM6Z7Z7QmFlbl9TcQppgTejScLG1XBPPkkCjPe7LZFQe1PdM2pv8wlha&#10;3ykRxuwVleL8lQCqc7VXMHN5+DE3nyKzZQrb1U4sNUxda07WY6lCpT00uW5yglNjSrsL21eIDXeo&#10;rDNFVn3T2YsVqT95E1QitDFN3pscM77XvjBF2o/CMjsXUM/TUYqScKvtH306xUj0Eq0/pLewFdqb&#10;rBMjPUJxcZdbfygv6zbyNdlvQ9uzsP5s0QpgBmL92UM1wxNyp+1HsIpiZ9iV0DRtP0dVvYbB22Yf&#10;LR7RRprNPhx1Mc00kGa1khwPbZHRmGkBxTYq2fANrFn7pEFte6IZkIQ7zaNu4CyqZA9nBkQr1LTv&#10;Bs6sQ1I6Tqu06iG42qYMScu5oxjoGkiha4MSS+ZF5+szJLXbtE5EA2nRGiFkYoVo7FMGFWyd3c9m&#10;G4JDrTDL9AJkUPThoyjEjbkWww1W1s4KZND1CbNgQvrQg38PLuJfXw++W9+yeyL6lh3YKW1LYEwI&#10;I582UtL7qha1rt2hSA+r2iObmqQufRWpR6m2ChlClCcljCmpBo3Hs9ToEF8RktvsCt1aOhwkMVaJ&#10;uQk0QquXD7ZdeWYYbXRqLjY9wUygXpOJV+YxNCEXEr54qKezy8SYlmuW5t7rw0sOdxHTYiCl64sH&#10;Qig04Zt284RWpVXaSqMEEUNJnd8UaVHYgT0Rar94KLpQm0i+PcqBSkOhfpkEjeRbdUJhEjqU8oDF&#10;Q+FyMVlXfBklzkGSUG0sml5fNNEQ3qGDKWtYPBjBDF4oGRmbdnP5w0hrt6uzIzyiPhKe4qsIy1g+&#10;2gm9TN/DcVbDO7YrepPpI7rsXWRjC6+xR7CS6cEenvWbPevcHmnahu/00rWennAebpDD0U6dbO2p&#10;jhW0JORwarZD5swLuyP0xncy5PBwmr8o13rt8tcqrrw9UJcIPZYL8BzFlblc4gJX+rfjxjlNj30g&#10;nmKF7cB2gmZ/RLK4+W4ortzAkEorN3DA1G0/xw+PwINfPcKAiC0E2NORsKJufO8Idsvpps0gsSMu&#10;S2zgZGHciGWVVhyMrEEGexpnhCAQ5/sTYwyOZ1qZohUYeqXPLT1TnXDD0G0tk6IQZ3Um64yvUGYt&#10;E4Ua0zPi+7qBN2uPpKNv1I06jTeDHk0nbGHN+uPMAmTQOtGXr2jcLUL7mUWE9p2YkqF1A5SahAzY&#10;F6Av4MM4i8TixRyQM69kDU6ksXg9cNNMvlhOzVb3tBUnir15wJtSao3oedRnctwEZ8zl+oksZcEf&#10;1j4b5+KbgI7nz2MNxEL1x+1f/LNfvjUQgx0+I2TxLqXejGC3UGrJHUB2tUMhFYAiLyEoNbajo4i2&#10;QqrPaA5W2YU9vZNU0y1NMxEc/xVhZUqDBWmj0UTj6G1qvaZ1EI02bc5XODOxJoh5S33KH1+10GYK&#10;vCddo4M3gxq6Dt5Mg4m/O/QQZ1gClSh500EMPx1WTGqbaQJFaykyMDF+mPM6mNn+EbOsrfDYFuYM&#10;vN0du4iz8W/uQBRYtiPvHMfxES7yb+rXFNo8EzlhchmBE2HjmXuBpef288KgUD5LYoSfIDFK+SWc&#10;4qh6LnQCkAEn+n2eevVGcLKn9UHy2fiW3ZHGmsU0AeXQJ0YXFvNUIvQNIw3oL/pmCtFQlJnCGIec&#10;eCT71uOpQikcm9ABn+DAWMurzoYnXomVoL4h/lL7YOxJFg8yPhTioQ+NNCxfDZGWXZlCjKgJAWRn&#10;UCZL0aJ21LJ8ehQgo2KFEpqxfMQDw9iIT9DzItKM52AdXM1W5urB1eI/j6DyzebPmz/Fmf1tBZWG&#10;Nk2SI62jKLcVssV9nYrIIhH/me4jjW2x2XqsRUgT1GVXs5xIE9QM3kfDrFGZbmEY1elpHGxhSCRl&#10;pT+8/+t3f3r73gL/WxvyWyjge2lRi0EBHt/x8lLULcBuE+uwp0bMy9RG0MKVRB8T68aNSIv4iRq4&#10;tGlWV68PcCWDZbkOuxfFwODk4ww6oh3BHHvRmFuYs3RHdAN27g7mLLIpQgnCbmGuwMSZ9DBnmQ16&#10;x93qYC7AqHXW+TJdjGS++DbLbAh4pON0MBfgFd1ne3POMhvJcEea0LdXIwPT5mwvkf6tDSxC29yU&#10;M7CIoy2ksKZRHN1xQTqTLbA4q8Rh38LLdRjx4gvpHYkCu6Z7SG8VIIgj4h3stjPhAssh7s64hvET&#10;VtVBXGDhxQREddaihPGrTmUE4+o+F0AyGbe4uttLXML9cQASmNA+aBX4SC5Bb/dKCD9iSHf7CvDm&#10;SIpN73rUcH/iGbuzzjcP/+gJM19nQfJtEkNp7zCX3IANnkPtT9E6ziWCnz7XHNHOWufLh0MQu0Bv&#10;1vlakcy56aLOwBvKRO2kF0hz1vlmnYiH6R6+DMxaE+/YQ53v1kl6vvcWJANLgjXpNO1Zi1N4uOJn&#10;asD2rngBRmTyfscNqi9eogE1u0hoXmfaBXqDgV87urQWWzqrFtwap9JkgwUaX6aaZUbcSA8PLfxz&#10;a+Gd2BPunantEcU3p+dzm+yFUC/nXuCO2Avhn5x7QZiQvWHuf1G8ZqwVHsoveR5DCMLcKxxUHyWS&#10;V2dHQRLzV4Y4kblRTB+XiS21vHjleXkl1MLZiZnGLK8U60tn34k/iG9ZuvPeI1hGWbr3rubJK0t3&#10;XwifLbJ5GBbsvvvIGYXfED6WvDLs/lgC4nnsVa4zSSUPI9aT9irVgPRDTb/xac/YrDCWEB4uy4MQ&#10;5QaewSCjqo8/FMVGUHYfyjIVk1D9y80gXbSUfvJosA05EpcRNCgJPluSXSyFY9mYxBRHgArOWhr1&#10;5k/BFkEFfF0ElL2LMhmqS9lD1ZTiOMx/J8WmVnb0EFVIPiljImJ7lBM1DLBYlIeqstiYqkMtH1Mc&#10;7HZ1idCxszvsmDTS8meUz6hmSNW+dETVrSYHDKufb+M4ybCbBUD8dEDRlfxj0IQcdcDET4cV/cdg&#10;Vbu5AJ48Toh29lUkO1wemJ2k5OjGImpftEAQjcifib4z+cmTA068OKzx6uSdyqWTS81uIabPD5lq&#10;QYvHw8Brtl60JxJ55b0YDspgX0AWGHbV9MTPnSpGy0dCRjZ8p8O+1u8hlGJjs5C2GBGuYpumCpW+&#10;R5MFtKXF42GH8vQbsgoOtRY+i+whnuKHDIOeDahqlg8oOtTiAcesJ3oO7Gsr+R2xgHaOsE7yR15N&#10;hHZPqDHNavmARwrP20yll2W55ZjuJa4L0ktqhGSRpe1Tlcyeqb61eEBMm57dI0FDdUmRnH1/aW90&#10;qsZ3VdR8QNHCFg942tIVxl4E/wVSqIo/k2CyQnFUfbP3VDdbPqDoffYiB7Gm8WHFjeXm4yvFVaXO&#10;3xONbfmAFEXxr1C1Wl6MC0ibDGef6GpDuJGdUlX1fMBoTbKIWaE9cTT1YEjhkHKv0fFiSUlZo49U&#10;mowqgPaeaneLv1CKKDmNQQentG/GSrwgmRyGVhX0+lAUQ3uoWt/yMTHUO3eU2tgRqeVsYIO6biQM&#10;3khC2eWYAy8XbXB6zGcJN21Z7l9m/R/kgxUHTL1wPefACMbpWxx7Wrw0VCPbhCc0vDTYdCWFUKPz&#10;EC5MDuPGhIPlE30DoFXbhaHX+5LM26UCEBzAWlUOw7cdAzsuqVjNGmiz+QRKZB1uG2ihLqM55Mgu&#10;tNEWUKzxB63N0sDLYg549xpO2JhsBkRKJCEbo5PY+kMWTgtW/AEEs6zE5tTAm22SVGFq4yzmSI6B&#10;uBgaODMoXFljU8apclwexqA7jUHCpO6qsmA7p1UW7AxNKawAOefQW+dEvK+uSuqoqQdkctRiB3tO&#10;rTEiGt4hICS+qDdVeZRexGl2UdQ540I0TfNUiCPCREGJPOi1EIR3VtkNdhlVMPWCLh4Ppyw6tmkr&#10;G7zj+RueNrRu9meohEUV52rbE725i4cjyMK1QQnFyIORkRP6MFGgZR564XW0gTxXHan+5QuJ/G6q&#10;lpSarHO/PgUhW8kpMuVNr/n0d70sLj8GBAhfbQRP4GQmb2OFWhgu/PuiJ8i/417YEQIpDjo/DMGX&#10;yT2g8Zwx5h3xNSGODdETTQxj9MQ0joG5jx/+2VIRzqcj13MrLrmOrDNC3SLqcJ9QN+zITy7pWorZ&#10;wslE1iEcA1ONH+87ZZ2tpSc7+q6sg0vsTNr1j6/G8dvCjoSDayGzFuYs7ihC8Zm2MBchRlcCdt/C&#10;nIHFPd9CmmUY9bDZEl+tQYbjm7S4XQtnll9mljaDTiztQy65yqi+W8yIS4Rh3DdwSs6QfVOGZbvi&#10;92yUMy4MkHrQDV7uZRizAip+up7q15hb3LeBOoOW4+YTCETx0znl5GQD5sWFB374w6+ecSZ0a495&#10;X0SyDp1PYDcRemgo2PW8YDPEOa1+rNd/CN6JRUzMwEro95QiDzfXnXSe6p0aDGLYr2gcAw6KH8ZS&#10;DWAZRm9TeSWbDZSVwJNDQbmI+J6KMRPsI0ZwDepqYM2wLI4WoZjGWsg2JYS0fKuv7tX3Z2BEWW2p&#10;0Zhtptszq5pBr1b1QeB/BQLvlwcCb7s3Rd9l0+z+yUG/Iu9T+sj1K6Fz0LrekFF1HOVDD5ZRZqPg&#10;uAZiiIq4/jX1SgxBkqZ74Z4osVAsm3pb9FvkLvinVMz1L+dCUtXAaJAkvRabMFnGXhWBEne1BCBa&#10;KrdIh9M7sny8HfUVbDzq7Fptgfi69tJePxEBoKjdz8Pf/nzkX6xeCcp+iVW7sNeSKS4umA53G4Bu&#10;4m1rSkN6LRXqwtGu2/0CwdsIHViJS1OVGDnWailgV+9kbhh5cF6hEvgAV+Q9szdVCYbBKycqPAs7&#10;zUp4ZgtpAabIiagaDbyZa1mv7w7eAowhSSOiW5gz4+qtQIZD9sVX2plu5VvsmVhXW8uQgQlaIPWy&#10;g7nYYqnqprbgFuYMXHftwTuveGcnzop1RN/4/iKPTojpXUZb3zax2vrpnOK2djd1BqHxjKpUpebG&#10;nC5fCEaB334VhWakEGjmtTjZuas6CI5TtUZd84rCOWysifdiOOnsPpSgpBhU4e12h3U8IoHEwQrJ&#10;WTTibr0KO/CRkk0u/DtbJonGPoI0M1SD/IUhTcjNXTzY5UvxbYxDcw1brjMlMIqBVbfVhQO9zouH&#10;m3wzxpSgFA/FwxKONJBEJbYcSlDOSD0Zz8Pnv9nwLw7Hi+fzBIlRYVXc811On8Bu4/XJBryXJI1L&#10;G/D+eD4ztPB6ch8tXo0rcierxwYrYeXcOcHeZfRUv5DcgGHwNqtXxtnAmLk8hYFxijZRZsaNC2lF&#10;jZX2TDMw8SI70Y8bU828e7enQK8oyK0VyMCduWauPbOmGfRyTdnQh/e0ek+FDdzHV/3mwFftQEyx&#10;Vdkz4z+ccqfQI18N+5/xFWMDengdMp5XKjsJHfSbQg1EE9qQ69VltUE97fpQz7IPU9HHoDaMHeRC&#10;8wOgvjYNHtOSmF8hM0JloEKFZ06tUcX9PHzly9IfKUBApi/CCxTMNMjo3paezLKSV+/f0WrtCVMb&#10;MV1ywN/98MOr/5Cs+jPRfRbMRqFJ6py5wSN0yJNoL8ZW6Ak2CEPBVp6z4NwXtq8IzvCho8RKdiwD&#10;5MUH2Owm533Fc4r3UC8qsRGI6xe2AaKIMBnYxtLQeQgWiI39xFguYcGOuiss7DeWkzcM3ZYWCIql&#10;jXEbbZYYNnTxgLE3sGYZwCbZQZuBFV8bb5UB2jPNcFcL8PJZ+92cOs4snNp2eIpTG/fV5b3i05Ub&#10;Zf5L2ZNaS/WJCF29PRQwJuZQUAUP1AOpz+S4LeC9MW+Y5nAyWYzgv/EzzyfPP54/uOdPtxdoRYhC&#10;i6DsZJ/KjmA3UVnJp/BQcCywhNq7ah/ck6NzkoB3DZk9n71ENXt/J5klWp8+mFAaw98ltchrjAv1&#10;sl/sJOd40UxAlX43kGY4KW+LXtRGmsmntPztTDaDSviZNq1vTTbTUEpS4O7pYC7AB5I4ejOuehfR&#10;z+rAbaxFBiahq7MQ2arKdq00eLi1bxlYtMnWKmBMGvzH1Gzy8gCNuRZgBEk+rI0Zojdg1u5QneXN&#10;sBOn7OVztI4RmANiRuDQFucSeqetxp0RzKCImTlcaXMjGD/jhcGi+Tzpr3bsNJrYSNwUW1aKpWsy&#10;nmkOyKhDT/FmnKxuZh5fCi5MihCEgzXGC0Z9ysygTQQwErWAPQt5MkxKfPyNgetO2LGHkCXIFWXJ&#10;8tg0VnL9eEO08EVKrtIrG0qp0eTkJhcC9T2s41Cx6vkmq5LlUbQnKiy7mc6kCSoNcd/1meSdwihY&#10;9DpCfKi/oCRKXwj/QQDU1xycGE0P66ZiWCSMxNjUerZTKrmiVb4yqmVroTRpcm5TQxKx4iOy84ca&#10;/aydYg3pwG3jwIy97sbDdLUYL0zGGsN2LQ/o14/mogwo/dZkgzpKLUEcDnWLtEWEPd0DjbBKegEZ&#10;SnbzBmmLlNHQaRHF9sQV2oG/V9qim4QVfVL8XWmLQnao2zDYcQJt1Ra+LZ5h5Dib+RXmLHIpQi1H&#10;NHxaxVzkKEFoxWam55yBRdJoTTeLUCocNmaa4Ui1tOpfjYlm4Uk6dfTWNsNOrO1DxrjyTAtNu8sg&#10;7odRGLqfikmGLhunpNa2xa/ayNCDbTgz0KNu8HIswoUbUPHTofX4KvQlF6qAxur1wPkE4nn8NIR6&#10;zK5nG0DPQ/a/sGRUdpGOqlSS6tJ66GGA3Ubs6QnkTnOs1kdKoF0Qe489FNV6CB3l7N9J65ENHoG7&#10;YsLUsOgrhpTJ/CNw1xQQNKqgZnMqGMtnWuEQpDpTTGpajbyfxD8Cdy/VoClVA8frbxi4S/sFvX/B&#10;Ei/DqEOxEZKl50pj3p0N1s95Hv72hTnoaKKG81PyYXu6DNWhAuwm/kaKqES5CT2gvdSJfu+Vv0W4&#10;3xC8G9r7nQzu04J3dfCqbmTdxAL7UGR81ld8owCn4N0JvFkzuSN4dwJzZl4aK2Tx0VeTzXA1eHcC&#10;aVZQLCKvswwZuAbvTmDOxmAL2etgzsCiz2mIqCJ9qEhXKlLHqjpthr2b4cZtRqfynZnSqS5jcRl2&#10;1KcqRTemcPlCsIRH8K6mnP4awbvF2msXXom4Xedp7jthQp58M7bvEbyL4VJzTz+T2RIpj5hzYumw&#10;aHTslgnsRl6/orig8fo9ddaiClsYLj249BG82wgKziLBI3hXuZewD7TNV6//9lfJbZc/f3n3QUL6&#10;vv/wLdKWqZlhAJ/TS+1s/g4V2bg58NVH8O7APjRoXc9AUSEfwbv/9Jn5CiUHNjBzKc9YY3fHB7OM&#10;pBm6Ky4wTyveUb9p9wjd/VzSAoW59uJWQ53rSQsj2OwmC/2OkGwiGzA76fUlTui6SfKOzAAKx5q0&#10;cML6EFT+TssAgVcWTuUDXOnFzGmIDdJcl2HwtmVAcGlhohbSbBkglu68FRfnoYE5CwIEHlir5Bbm&#10;DHw4kv3cm3PR+ecWIgNXpC9f2b5fFfbjKyzbtnlKFbbDOPKwWVX48oWBGZKIM9SG3kvRLz3X7hbU&#10;06mj2Nlbrr9NvTmMSWwkaUIihB03GyHSaUw7t/rQTuXiMZ+otRvVfA+cfspUJLytBbj8f9nAopA+&#10;jMO3xxUT2aQtkqEEHQ4wQrFPotF+/3/+/v9++b/v/a8P/CpnP+h2MAAqNZCgqyeEalfHlTU4STWL&#10;DlIXzaOKsT9vI8YwEN2TvGG49VylIOFShVeyEiXEZT2M3ab/VMCX+JYG1kz8TzAKof0trJmcG74O&#10;4gxMNNJRI3Qb083UHL8Y96WDOAML6W/NNlt6Laha9+xqXTPc9bq+fHbS0WKNgKKUxvFWLfZu/uNn&#10;0arf6uWZ4j8uf8lJd/o8WmIjasR4SPR40PPrsAFRCW0DPriG1CDgeME0SNc6hDRvL8WkeajH2cep&#10;+GPUeEWOsuJbEkOjh+9y+s9SvfXPdFawUD327sXXAYB4Q/YJ1+1yhhHqJs6wwlVI8K+cEfRK+m54&#10;sG8YEiWBU9q7ar7JicQ/a7HAuj8Da3DkVyQsqwWU+9YuqARGx+Bt3kC/lO1Ba6nbtK8wZ/aAYnDY&#10;aOZCC3Wm+ST4rw7CeVqTzsCEKEkTA6HmLdyZ7G+pxrvuTTsDI3AiKHRxZxag05UApNa8M7CEj+4P&#10;UnShOe/sFqTx7xYdqI07A5+pHEUJvw5qjtmgDdLdkzrbHdQZmBbrbE0Hc84r6c03w00cvAfzvN/x&#10;2WHPbClkCPYcXuY5I7MFqfDC8+af+E1Rfu7Xt83Q9ZhcMfTKRo19mgAwwAeTXkNSvcQ95Hdbe+YY&#10;QdN1MXI1yaanRkNH1URBVvQMMaIYqhJDmwr9m6gFr2jXK2wT1lcwZmSkzp4aIVs8qkTUS70aRqWY&#10;AC1mikJpdM6eGhXLk5p+KtJZVS7LX/Y906/G90BLtiEH0Yt8d9GUSViFnSQnf4u/1mirf49Szvw9&#10;VEsa+njRKohlzk+Nduq7RhkXj7qlGrx3BMJcu73oaUX/pahPxc4eS56xEVUdU0nm8iFJMgSVbOsT&#10;5ftr74DGub747+t9fBZR8C///Cfycf1DXrwoKDlOa0o8SJhXx0qQwG4RBjfkgWEu1W2m9ONmHR0D&#10;QxgkMUs6M5kwuEb9jKDTZ5AFHfeVxJZlwTW1TqXMEiqyj90WBc+WbWszvsKa5UDSWlYq8jSwFsFO&#10;8EkxxdZ0M3AyE0xOt0p1ZNX1EGdgNxNMIs3inNkdGkuQAa8X9iHqXIk6QsHuS4Px64Od2k9wW6zQ&#10;HXGy1rYTGEnWA+ywobFXnmlckiuhd3uADwaJOcsTI7ATUIRJcMUzPeicFUj/YjvBSc6yvtK3E7gx&#10;IX/rMP9n4Q5flqGAZkDUXj+fpPpSjzuMYDdxB+p0RZMgTAW4oS9MBXp0OGFmKtgeVs9lRaaxykZr&#10;BsrZdIGmZUlW0ogRwAdv8wfK/4t66ZPuM4gNNnOtd9FCnKn+GpV43UNdgE9kBFiftBbuTPgpm0rf&#10;0M60MzCGAjLWzcDRWJDMA+jqCfPv4M7A5w0L112SrPrrIovtpLXaGVgaelqLt9aKZNV/7mxk2Iuz&#10;8WBxVyyuo5ybtoiuHSW/55TzaW3+bibqR8iUczvWU1xUz0VhQSMXneKNF/DB/Z4wYrviQzSY9ClP&#10;rFFIiDFGJRDOgSv24GfGgY026DvcTrn5C9j29EsxQzoqxzQobnE4VXXQCEYMKORgcpZ1zqFTC625&#10;fDWG3R6pIwclE0V/RcdawkvSyhgt0adGKRaPuqHJe4gpUN1aJdroiA2qVCKPOflQjluxF9T9uNh1&#10;oOP587iwvzDtdM9mn+hnBKcw+WMsLDk8mRU5PDqN4le1sCTaKVzYCktSp2l7FfMswdZS+1Dkjy0s&#10;mBgNBmNPQzt9ztKSp9Puj9u/+AAv3+6w2R+oRb3C+dOVLEew2W0Wou3hCRiszkfbWJpAY46zax1W&#10;B9QWhpVdxTEaebGxp53ABKVHr3/81w8f9TfT3fTX92++//jq7ddfvf3qFTVMP3716v3XX73/6tV3&#10;X3/1nVOU1x/lPdWC+PXVP2RsmQWqW5rELwGmZObDx3958+5neaechw/v//rdn96+f/X314z4p+P+&#10;m0EsLmCfvVNJo9ckVp/jBo1MehXaJb6v1+TM5m6hFtILwLSGDecgYpCGXpMNDGOnyRaOdPXLUpcd&#10;aZVYGAvdfLb+lDQNwJxLKX2UqJ7+NoLdcsu2Yo6PjrK7FWV73TYf94yoYilwozuBeA8pv6Cfnbsm&#10;pz6pZN9mqx0l17Ubt+PXG5hgSyDQjsLEGPjG4SvabLaz5pQ25yucGZDlUr9jC2nWx2gcp7E1DbQZ&#10;dEPh/Y3YDVt4sy52xh2sYUsNxBmWQrbYXjuIsyLGohKmjWrVWt0KjPVSHKWtKXMPBw8slt7VXtqd&#10;tzBn4M2J89JBDOkcEHMetNt3C2+GvToP3OlHvfoav/Q7UNp8q4V9+tETgjFqZKZxKKFQ6V623YnP&#10;CFQFeVdSaNjJCRcthN7ixdn4JCYqw0ZvqeJ725qwoYTBh6nIQwuwQYQoKCK78v5GwNQ37Q3KB0p1&#10;dabFZaZsn7wSmhNUOOr57QhXKXqTkol4DyIwObnJAQlI9K+SWkgX8cFH4qV8lc7QCzeh+VSVgOiY&#10;a5pwHYLo11HiY/0dJQ02T7n4S1aEcBjkeVmSnYiRaUFwaGlTMR49Ufy2hFMrrbC3xiNRp/Y8mlpL&#10;DBCNUMS/E9mcsMbXv3z91Q9vX3/U9Li/vfvmp7dv7Uvef/j459cffjQpT6UN+8Sff/r45j0g0K23&#10;f+OHxOxalK789t27f/9PDd79zFlE0sCeQvFiwu1KGiMYn7A43Bgpjlh28zUgTZ7FZ6irFJIGCeun&#10;vct8W7jdPg76Aqm+J2msD5gsxInmA+igLVEDdfGwFp41zqAtbGz2LJmUHG5hzgIHAdYyjTbmIkYQ&#10;UqkFolqYM/CBiywO0NaUixhBSy01m7cQZ2AxjbaQZglicxIppoUxQ1KeVVvttLBm6YHaUFuRYVp4&#10;C+yGwBaJfmshzuLDln0Tea6FOMPSUYvglQ5iDvQgw6iRujflDLzlqGmq0DjlhxjzG9ieO4KSEatn&#10;jyTzcydyj+/9lNxjZEu5nBEloZackL7oAz+MaGxq9CJhGY01Dk091DW2XpVAdgcROJQW+kMlZvrQ&#10;SJWPV/lqZfkkHUGm9B0lQv5KANVXfRiaz6HMyxy20hS6TIGotzAuU4mvSGdS+keq6/NeuI8r+hjU&#10;h4ly+UJwFkzrich3k//23OIiflHQ2GLXztuL5g1KoWzFlP5Mrlidpc0Oo1m41o9UVa6LMNQjhBMT&#10;AJwXSCmXDmh0afGA+z3rZ4tO5HQN+zOqZQ+VJuURJx9yCvNX8afYvPR03m78+sJkrM2KpskIN1yB&#10;njVnBOOKLpaxpBkYyP1Inin25SmBIWMRDIAtPuym3nCE/btTxMIMfNRyloa+K2FJmu6Pr864uVzj&#10;SKKYVJQYuSkgO63Z28Cagbf4w8RG1MCbxSVunFkwGmgLLH2tRQpqoM3CEunUa20/0UCbYQVdZxWy&#10;xKSGpwbKDIdee5K0tsZMs7CEIUlzFvwwXO1WhuW4ZKQclYeh5U5Di1DP+yLG7DiY20Gu0ZT4oFdS&#10;CQEXzvlEX3RAmZUCEqJwc5QL88VSEvyD/ItquRCHtQd36yVczJOIdlu5JCB5MUVSIUPNw8COW1I+&#10;MkfS66vT5G5iguH4yop2/Ll6M/UNvXf+RsgL8dM4s9NOuUxdOL1DNovBIh6YHraH2xOdxUOM3CWb&#10;3mGLI9QtXLHhKgqe+JI8if9jhKnRUfaZiqVAJ84I6Gu0kc4BGqFuOUAErpAOCbeFNq63WJQj1SGO&#10;0G6t3U/EG41WReakEaU7paoz8YqYKQw5GIshqjjIdFD49DB4AS1S1Y48/zbSLFLt96RWtpFmMUla&#10;1bWRZkiiIE/7NtIsJFG+dSPST+P7MyiBp4TJN78/y0l0EViJmNbAmkHR0zXAs7GqWUzCuk7TrybW&#10;DMpUDyKoNbDCgQcJGA9DZwEyJFx5I4GXDaRcigHpUbx3ja/PcJRSELtXAyO68oBRmqS0cWZIdr+N&#10;EiV7QIkkgTmvOc8MuqfOYRupFDgasEoDJ1FTGl9fYDeUfOvhzTdlS2mgzk1FtElzOB61/ERjXZG7&#10;Rlgqr3QWoYCCDmLR3C5JEx+WgQXrnIECeoX2oQD8HkyUHZumGbmwaYZSMBexa7YvXlBLlCkvwot4&#10;r1EV0mRo3jDBfckr3BB4p7wSTp+5acnp91dCUp99hUvgr0SKmr5iE/TIrk+JAjN6IvqY3eopfUyY&#10;uQ4/XHyG7Stk5K/bugyvDN5iCvcYshPZDyJtDE9g7/ZEuLfLIVU5qn+Z2rPDKGuvbUjoyAgPO08c&#10;JcEz0izsHWH69o7w9MVDSehvfS3mjgzlKbc7NIEaVC2ygL6lrH7xYOLQtEmSH1tXaksxA0NJs/L6&#10;zSoj6GgqAtwwGl3t7D3Jk8zLiIuMFnIqQOImrwZfkR3skYgGi0cTW58dqdMqqvrbzuCzskOgYkGe&#10;hkgUNpQIDIuHkiIX/po0xUvnDc1dH5xk69L/RyqytBPkv+WKFQ29/mXTfkJ8V2QiymdktI63D8W4&#10;mf9fBA99Abli8SgiAOtLJM1mZDRZ9pInT0TPu93UJqbSiA0E71w8Eo3PJegZkqP2kzwYsQ3+rSSO&#10;1nOpQoq+pSLI4tF2uHvshG1JAS23Rwr+mJeG5oR1CVV0seUQwWTxaHRe8wwI0h9CHbLVwiAUNEiE&#10;kvzZItD4OvqTRQeD+E8nd1cIpX6RrLAKKmUohJz65HqoZ8km/Gb/z76DDFAiSl9ijMh5u5UWm2Mw&#10;/zfv3v/85tXbn757/+a//+sPr37QP0co7v4N3ovTCiuQ7hphlLuh6kWo2afDUepTaCqh9GJTYsCq&#10;36lnU+FItFfDrjQsuSSKng2Hoq8yqebD6G1FeyOl99tooUGDQK7oNCWvgTcrBTrNNt4MSoELy1Bs&#10;oOXqDHOgLP1ZtILGKmRQzZhroMz6c39dMyTeLjTdvK7s6sPRUB0NQr/u8hv49UFM9fM7JafKpukN&#10;1LPu/KAvp16/EhId0ZaHs5FhZBUz1sczvR9+17nLKj3IJ86KCVMvBlLiKl2Q5fbVii7+9fAKvRaT&#10;nC4s+MbI9EroDMPLEM/jp8ONSybZSSbuBMjzOAO+rMSi3QERYoWE2rXljlA3MZkV3DqkWeRMKdqr&#10;ND+YjPqzkHY1YYxg9ziYdzIZ8+PiKlO9u7CNwmIs5s6HLWDFjGteN+i1T/eKbWX+ciDwB+q6ja+p&#10;aDPHIDBFLE4tpBmU67WxiLvJyVaG0UZZ4dIkXz4HuJugx1HVQDLZhSmCbvpekKU+JU+wQVEp+O8a&#10;NPWlqjRvZ1AJpJywSYpayfmgIITHON6L0Q5SlEwxkulJiJQea3+Lo2lP5OBNDhY0115IH8NKx7Pn&#10;ocdfltCP6YIc24OErHV8ayPUbfR4daB0ue4sJeeQ+fWopirU68NeeiMKPT4Q0RR2y+egx4b6inYy&#10;m0Eupvu7RMAMI1famakscXxMVKhnA20GJvHhKPb6Bt5MaI9YX5QoN9BmWOEeDZSZ0FoJqAa+Anjx&#10;9Q+iPJsS7Lsv1mDbiTZRlrPlhGwJXQ7wIJYbqSKuF4fkUDp1ZGJpeyuWET1pk+RykjZPvBjjcbzl&#10;IoKT2HXLV45Hekb1UTCaijyor1Fmt07G9zw7df6ypGVcAGKMEwtfjzoPULdQZy2v4AlzhAuSh31B&#10;ncmythwoTgXJw9QS8aN2J3lWCuXIu/SZWE486pC9cfQOiUaG0LSaFuZMorVFextvJrtI1pKc+w9E&#10;bF2OqxlnYLLpKPfamXEmwFLXUetGtTAX4MORNMIO5mxzEYWkhTTDTSzwy+cCHfcma8NZx1U5eNek&#10;tzpLcp9xxrdC2Iaf5Cm+EX4dPfSLWMfVG0Gyo5/AE5moF6mXekv0M7XnN6dZPm/WMINlONIaNhCL&#10;4l2xG2I49fxnbjX5cNmQevEaaInaogSwPsTnSCpwHtMulr8p18ZXs35m5VsupebFD4DnUSu+LMYl&#10;IjBO5fOMXpHAbmFdSM1rLZohnOlwJovHD2QYeqjEfMTva+6EPVN5LlMPVXKp1wF59RGuuEHWLyiq&#10;wsjCDuw3t0YlD0Sx+5CgQ4puB3fhYHs8gQeJYmrizowJEkTNzw7uDExVkONOMyObuDNrorI0TqEO&#10;7gyM8we/pDpaxn2pXL1wKHpAaPRda70z8IFOBmv1tbRQ42EatD9hki2sGY4d704XzXnAidgrokIL&#10;bQZVn0hrnjlYD7cuSR0drBn4wLHQcMnmzuWYPYp4HHYSMdmacAZm53Boi2LbxM2NG5ZCYvs1NbuF&#10;OwNz4iRmo4e7RPBJIt9Z+2fYRb+6hgWakn6SfdjFnu+WzFjDU1tTL1F/sj/4TbvY8+2ChJw1R6eJ&#10;PUOz1gjqF4f6IaRdCWkdqc68zkh1QyCTSHWdF8wWyQuDKXLmBQvA4IXBUDrzgkXc8ELYCObi28xv&#10;xwuDLDMzglwAk2V/i0i9u0VmvxsiMge1mZKZjR2bpGfMdpHgTMg/rPbytZCeMYDw2J/uSAkowqVx&#10;aX+qPHiBdGnsN14S5uovhYwZP82IYhzVwI1fXoBXSdZfQirCciO7fqaxrAVnxTetd1RphA/zkORw&#10;qdWhJNPepCAbTNYfCgud/KKpMam5KN4BQUtKAbVIC9q1dBjkEZVqyhLa/wpfnRyoroWwVMWiKDhY&#10;8XhyPgQbGDQhkmVMipdKpVSbKXtYF0BZrD40Bjo5r8kB93tScf3NI1pJXgApcyNVT3RHiEArgWfG&#10;e/Whc9bJQeNrbaeMqdpLxjL9pQCbmuMWM0OkpLMq9InJkyRA8chZkUlKdvyRhPh0NIzR+lPlogtm&#10;afzTX1LmuGCWuKIi4Gu9p1BTlJCxD9/xDbgHbJbKEfMsjaVePr3WMp8lKOxLKzFPS5vzjiIDXRMk&#10;0agBxulZHBa2OVMryO/3hl7kWAtsX0ORI8gEy4MpcvxisaNs7J0mSAoo7635huG/kh8ZcpBkdVzE&#10;u2H8qq5kyZEMspVWmfd5X+HNwLR/3Yhg18CbpUAIlihYLawZ9AxvayPNqthGFcIWzgzJ8JrYFRtQ&#10;F6CqYJrW1EKaQWX45sdnBYw4YwKWOp+fgXdC7dp4swbGJDdWSbFxCDIwlTu2okE0NivrYBwuYkE6&#10;883AV4eLw/2IjqsG2I6o/lvJ9sJb7grY8xuiiSV6rabEWyNTyteGc8fIfYciL9G1tb40iIEY5SLe&#10;erzMLgUq7bL3hDItYPRClvQFIToLePzRA+Ppc1tkoae9S4ok/BXxAxqh+IUATc5nSt7BTWMS2dES&#10;/ePjSTs0bDpcEnIOe8+ckOH4f9ncYhEP6SoWSuiRzkupzYIPlwomnlFD8GK0XA10eIFMJBYhpyyM&#10;kSgbSgjQ5OzqXAMp4rjNcU+VxyrtUpkqso+uD4HQLh0wn7g6xPMYxL8sOQqD9QnWJHFOHU/uCMUx&#10;XC5FndB6/MpTxPm8s0yjMc5mT5vJ6PaOgM+ltVN+pxQllT1ITcZ8aPj1SiXrdgl+lHHFwDeMX4WI&#10;LBjBl6XoYAtrBsWUrCnCDaxZMCKnqoM0Q1Jilqic5lSzZESQmxp8GwuQQaW0QGcBsmgEOSRPqjPb&#10;AqxyVGMBsmi0h+xiY20vbAYmQ1/EswbaLBlRdIxj3UGbgenX0EELwRqk7tnDlYHJUNOe0cN0H1LU&#10;78FCercUFYQNM6Ft/ZQUZSdJeZoAhW9/RoqCXouZX81X/lIIEnt8z8aTiXUtgaxCueyJ0KXF3Jrc&#10;OX+LWs7yVoz0RJkKe0I90WrPitxXoVXLB4o4W0xVJahsmDjdwKsVTyicTkHp1/KRdl6dmka8xm/i&#10;m7CFotMrShz1F32KjfLpQ5yQi0fbI69iG5DdejpWIxw5jEeEKnm0xRiXFtfooT4RanfDYOI2szlS&#10;grKihBTa2ThJvEQZzbg/8xAiuHi0Hbzd5VlS82qGLrumWXN6SKGAebxy6v3ZlWD7kORuL2dFRhDh&#10;0quVxEt2RLkExilYLMsRMDA2XSRingg429WwiFGOROiSJkoS+PBcMdN7wrNV4lD0em5bkhy1mxkW&#10;4cB+sekl4BLUgFmXSsjIHNN4syyHJZC06A7eLKOZR3waaYaDgIoo15pqFtCgWBrFMI00Q2pyTAtl&#10;ls3OJ5OPp1FmSAbvzTOLZtRSp3Jjc0kzKL5pit92vj/LZjN4MyhbBQns4M3CGUeL49KcbwZlTVFX&#10;C96HJPdlSHJ6RdTfa1Tt/7N3Lk1y3cae/yoM7tvqelcpQouxaHtzY8YRnoVnSVGUyAhS5HTzWr7z&#10;6eeXD+BkVgGoU6qWfUkWN83ukyfxOEDmH4l8tJCcCilVvNPmY32MkRwJJByUTS8VLCKHZb9Von0c&#10;CoPCVsnljYlgkmenCjTZidz2skY52ItEv5jXdGmQxFP2hCzBR+pa/y7ianZDd8AnfWu5M7BZWsGG&#10;YwYlCrymISHh7IX5jeBHZ43QWjIjYWYwpENryR9UhJ62IjJt9mC4CXKj5cYAbRkM/mKeIgS4SNbs&#10;OCAVWdqWSbrZrWEcKwVSgIdWA6U0CAKu+VxwLc0oTmSvNagicH6Dq30pxSVJYlyp24KhHJqjeZN/&#10;aYQiPL1BkY3tBm8Xm69ef/Prh4cfvyHfz73+7+PDh1evHx/f/vLz3968/Pia+EnHYH99ePb2R8sq&#10;wiFIRMMAxUnuEaO6DMThyumOCMuNlPc6utbEla7Y45A6h01xA7rSIEcyHU1WZ+zHIE6bFU1b2+8b&#10;5KgDL8iowzZhOPAGFUP6bCM2W+AdoSVWdDZOuhtJcfZWWNDpbARnFMVdiTmq09tMOmIa4dkSb3mt&#10;M9PuaiTlTGbOgOW75nlN8GxPVtx+VxMpRz+NVux9rwTPNrgY9vlmUjGhDj5Ygmfj9ZVIEc2aB33q&#10;7w3JfRVIzmWbeu7pFmghOZVUrrjLPjmL5LjY8xxT06IqSnuqjUBt6uzeJtLLmxLh1NagDRx3h3yC&#10;k1iOyIeXDT0L8IbBIpzfs2FOhJq+JDJrdmOS49+g4aGc+B1NYiEzfhgDc0si6GxgNuBZ6JSSdp4i&#10;46ghKS/jqFEqy6k4ti6o8NOGRLbNHpJU80aGi3HqaI7uwNPW1GEhRWZCW+jFEtakEm92a9hb3AJI&#10;NNA+Ryjh/ubWSBzNj1YH1A5wWVSIwvkNmlMUw+NF0tWnUXAEsJXDM+RgeiZC1D5bfXb65W6I7mJE&#10;hy0Wg5n6r44gXSBj3c02zC33pDlysy+XrFRK9aNVMcxxFVoMcxvsg+Wu/kpIt2aXosmN+QlEYhPV&#10;CzNtFEVeG8+4I6I0Vq7mrNEenzCNlGeYRoimoaydfka6Ddnf1EOtTFLuZ8RnxISI4ajDNFKSpVk9&#10;1No8IzwjakoTObTHHimXYuDqzGaCZpzyB9MZSaVUU59pxGVEoAy+e6TET0OBVqenEZSt98vB2CPl&#10;yXe/gbevAry5EAO82XJqYTcRSaq/6oo7i9xOXym4bU0J2sysPkFI5SenWrKB2ohIMM2Lx1X28r+j&#10;9p0x3Ehy2Qg6vAsimZr6PzuAiVhSRiJ1nL5QZE8pw08rSY8nOEjTEod2uRTxS0spzBoeiJDSN+pt&#10;deabf3OgiIO8AUVs85GZWJCcm/iEhWb42u75pjXkeHIyxWVc1oZIJZtCETozhs5dljVNGotcknm3&#10;chRUV1H98Egpa6RI85Ne3e4tf8O9JXGEa4Jg8LAcwqOJjPUwGx6RVhk7qh1H8FUgEslBb4VHhPuw&#10;zeTekowmtv/4rlfCI+xzYkBh6cNcV3a4iEz+Z9KoWHtq4xl2RNAj3PpMIyUgUOOkO0xZxhWeKUJo&#10;dzOSkbZQ7gE7DBPkwT+l38tIKaHGHYYR75CZfcAwUg4YRrRzoFR4v4eRck2Bsn4nI9qRbzNgGkk3&#10;ZLUztOXLLX/xCHe4zx4MPVLKPA6WEXqhfvHx2kyUx0zZGLcggP/2QQCDuATDB8cBvqLHrosaUAGi&#10;QQMqQ1vwTJadq09P3E+z4ytSEn9bh3V1J4SAPcaYAR2yGYOu2BORgQ4FMi7J2MH4iHybgRuMGJNU&#10;uu4jZNT6mexgCA8bsP5V5jjBwvyb4Zj8ygQ8IqP6V8SiDnQ++x2xmdMrhREpSQzXlMjX+gA5qeQi&#10;BmfMpMpAn3tE3IzpDG9wg5LQIb7jiHbXygkdilDMT2bN7elrZZz9J801mz/cDfJdDvm47mdrn4k5&#10;qESXwb3dPX7fujyAe4SUH7mpyYpj9Tjcq1b3fyXc03tIJJo1npU/Xat6WrrahymRErhntejaTCOO&#10;mwn3cE5xNNHqZQRxIrL6vYyUpKBRvNfiGFEc8ExNTPqlTrBzpMQSb9a15lxGIKeCpt/NSAo8I/qy&#10;29OI5MbwLFLq5+4zTUhueHRIlPK5I1Pk4A2e/beHZ6Ktng5tsZvOoS3bcDQ7H22VPVpMOBPaslD3&#10;ojplX7nGl/pg7NYTXdxCWyJeZsCDgrYsiLO0WdEWAfoqHo6wk/35pB9Zbds7Ozzmtft3y+ypJjLI&#10;lIjEQIZW6gORPTPGq4LHZwi5MmPQ4Q28ZBO2jZgof6EIYernziPOv9n4T18rk9x/EjFRr6nbLeHF&#10;t4QEwx7264Nsp4Hf10TFmpxvBFvt15IDRuA0vpmUMz++I4yoSFC/beR/ISoSnS861xt/IlSkGfI6&#10;TH8TKiKJRreXEevMR0X4hHU5RqwzNlpFyjUenX2eEepchIoIHOpzjVjnElQ0/OwJ61yAio6Yoglu&#10;qOjrQkUiRc6gIlHwJuVmoyJ/pahIkowVG9QuF2+MqMg83U/QSBsVcedofSqPW0rbURGJj4W49AZU&#10;ZMdefK/Cn6tFyf580o9WA7vi2H6H81dkJjLIUVGOB60PRPb4EDLnMiAHlOgb40SyIRsHPSs0+c2T&#10;NwhzTSEKARUdfaEAYqbPnbnn305Q0VmGZfoDKuo2dUNFF6Mi5hK8sma1jVDRRMXKn42KKM6Lkx2a&#10;U27AuTEnfZst9nI1iNcdLntmLMKFi6TJvrSvxEXIDZy2sEZ4A7pde/eDxD/qIX/qQB8bSSKP/Yhx&#10;NBoJRugxjdhog4upJX2w6TjpbSTeEtYsEKnHOGIkSnuQR2YwDZGYKCiyYg04RwSk86pRo50uR+I9&#10;ycA1GXavzxExifms99Ui3YFkuovRDEfARDpydarqMY601JLYCGLsdTZiJlln95pYozMNiZiYLAF4&#10;E+MbbvoqXKt81cnlnX/7FnIymWWyUiSSS8Ixdmq99PJbU7KcQ1n2ypBM+eavVJ6ZHNNnReRmPV2Q&#10;grEyCWWsRP543wpRfrX/Smkdx+iSeEvqnWcvaRNa2paJJG8sN1Ka9sZk+5mZzITNnA623ik9XJFF&#10;t7jYE9NJDJBwLE8NH5oEmtW74jylsuWob3kkC5UoOvqFyIsj4qe5C1u9WL/YfO+sv/jq1rifsQMl&#10;88YI4UxUlyEcKQdmm4zwD8Id/GxQEM6OWFl0oSZtuAdnlW19JcBZk0kERWncT/AC6zPccUmrqB0K&#10;O3rzfXizFF3WYRqRDXkGl4cR04hYJINvn22kPJC8WlR6r6sRrnDxSEKpbm8jqdj8RmwjVtmuKeba&#10;ZxtJuRPUmgideY1gZUs0uOCwztRGUs232puAiFN2a6JL+zwjKV9AU0x0ehpBymZFvcY+10i6J6/4&#10;aALA9XUVkhh6MKuR0oY+WASI+cp2zUG639lI2WB7Q1+fA/q62NVq8IIhhONaCmKxueq20GW8xD3a&#10;DmvBO5HYptbrLqThMbpbcqtw9E6BIPjq+hPyEqRbulLAQEV0E51kJGUIihwP5mB1OFBOQV4rLVE+&#10;yOYNMImXVHgigl07oXJ7dlOE3nuWBRJJHGE/DtemTCkUnLuh8l5bU3E+uzXCwkrsFokfkuVOZb2y&#10;JIxPrxrLmMMThPz8tsjwap9leQRqt1uyoWlTkkA2zKFqBnvQvuxsfazdYu8pM/SzBXY7ajjY1yIr&#10;e/pYqi5s/i7JNELFCvfjx4U8ZUkhx27x4ydHb7rCVSWibamOmD1/WCs8AEA85hJLkikIgBND0v1m&#10;kQNlRbn4owJxZE+f9QXkjrxsovJeWQCN3VofoXPOtnYzRF5siMS7AU9TyU44gukTFat+tiGS5NeY&#10;oGwDYnEnL4fvjQrTLROzwnTyP5qdkkV0JUwnDFqLDeCrWZwculZISROsKLW238fpW2KlxfrW4Zug&#10;OvHqVnWtwzcCcAoO97kmQqK3BKN1eEb0zUlBMVp7CiKltN7nGaE3jrkKUts8IyWtK/TtdDQib0LF&#10;majupEZSvuZqP+psRN+cuhYK/tu9jaTMJ5wHkxDxN+pYk/p2FkEkle90tLhY3Lc72y//ztYWh2ZX&#10;sy3QwqYqpkyn6UJxhT0GpwR9eSoHW11HqKZkQSD0MmtrlV3emIimJjrIRjGpgy6qn8qfBYwVgqzl&#10;HcvSpNIT25igrCNwYGxCeyKhjL/VW58FHlBW9tKdtBYhGLZN5XZ0gYvIsj8LdIf+pJUyJBuESiN9&#10;wYSNv1KIWuPGWdXbIDu7qLvYK7m3cnbEx+Yei4DyZyJ/mr1rNkjmUEebJNoocX/efwoM2IBPl4dK&#10;rtIggqnd4A1DXYyhKOtNydCFrIKBi9tEdRGGIn2zHIZkI1KtSaMLdIEVDMU2krOnYqjlfgqQvhJD&#10;AcXFzmfctcEuhNJWRXvW5vsQynO+dtgygdXIZNwGbCMw0uy0HaaRbrEkma9m3+r0NQIj4rg9q1fN&#10;Rx7nIJKuKVs46GqERos9R7v+zEZSK/7a6WkERmTVU2DamYFISjiSIqgO1wiLPJluh2mkJFHk8n40&#10;rREVjVdWpGwsgRt++hysh6Jkr7Lt2ZpT/GQLtYWfZCGZOquLmYbH8KnxTrUwFGgR5ZhpVZFapy1l&#10;3Zx/s/dqXlhYukWrtFZzyUrSs5xnbOmoQGVVU0kXOOKtiJzS7okY8hcKSbNbXLK66eY4yBRnIXuC&#10;i1yyBKnYskZKE5l1/s16JrnPDP5wpywdK6NnaG7EXO6yLVJFmbYjkmrG6Gv2WxNCM4bPDXSZ4WMD&#10;FDZlR1Z1SZUuN1bOCZZ8mnvir6tQE8nZKOGgpcIG4GmiugQ8LdlZ98VuiJ2B1Ce2Cgt4IgeyODAI&#10;eMJrzlNE81mvBE8Hqt+K9cXYD9GT2J6mpvvACcu2BA92OEbgRJifmXR6bCMgUn59vpFU2QnKmfgy&#10;U5+XNUN27FWKyRcMl04+Cy3FpJ9fZVg5Y42V0hF9kTh3S64p+AIsThKJlUqtJlllOegT+9pz5KQt&#10;9bLSixA3PcG8fHz56Y0ej+U///H4yY/Kj5/+8vrDexll8lh5fPj5h+/fPTz7x8t3nEu+KseWzYqL&#10;N0rDoNgGAmuiukRgrVbr1cEDmhZ4/+LonQUWeTzvxWwiEotg8+1TlZZb4FalZlhv4KzMmhrvyyzh&#10;hcGaU6T1+oRpFFtrIIFWOelxjrJou6VQy4BxpDV+yK0e43iQE9eOXm8jHdWP8E4bMI3nuNVBA797&#10;fCMpaOhea7L0OhvPcoRjSEXjfo8j8fqe+0tJ+tPjHA90a4wZmtC68+ESLQEaohZ6fNOJjlkjeWK/&#10;x5GYTFOR62enbFTXPHv5y8/fPb/XqJ2PHx6f/fM7DnB/N9mNS0QRw2glkbH8aL/AGmHH80KNRT7z&#10;gsFuXqj322deMEjMC9VMeuYFO3vxQvGW1DFcrWF9l8jZz1dUS8WavLpAxx6/UJQs4aNUXDNVuiJV&#10;anJVkL64A4GJp6aebZ58iEstmfi4+iz1CEx5q/TSJuOe6T+TOU3X6uVwZ6+Y3dskknewEOTX2uRl&#10;JmrYF04gUpNWpbW9IgJM+2viafYsLEjEaHOLKzQ5FiPP9UqqlciqxpGAEIj4zASbPjSx1WyxDNL6&#10;qCLLX0Eg+RuFpvw02oWKISW2NHbMcKF4mjPcn5cvlt+XrZeQ07tfnv3K0qa0HFr85cfvnv/07uUn&#10;FQ+/fPjz23fvbNofHj+9ePn4xvCVvm/z8/7tp9cPkGiH+SF38Y8f//pgt/I/fPjxv/6qj+Xvvz5+&#10;tD/zn2f/fP/uF/708fG7528+ffr47TffPL568/r9y8c/vH/76uHD44efPv3h1Yf333z46afL897g&#10;9YJ2ORzEd3uAiQIZQ5jvRrDimE7Sd1krFGyRwCGbjHKKo+V7yaspoIhCIFz4ynOm6MpjHEZ9ar2S&#10;7dD465eJFmCarOZqOcdNbfcxkfIS6NJjGjERRgjLs9zjHHEO1+j7UW8TrcyS2IF7jCPWOTcNkVZ1&#10;9sSUb/B5HRAHKritsxnhdSfKsnjRdz5vLX2n30B3wLwj5RF9lfEHHOJM6q4Pu+xZZitT27B155so&#10;65AiJl0xyJrTV7TvxV5XiPKr/VdK9+6oQeqxx7gGcs7RLWfvTSOqIjuzfxrB/XWdZSlnil1zJXb0&#10;gdyeqC4S2zgq7he2OhYU3JIUIPo9q9jeUe4DnCpim9hnrtGfSGxviFBEwBr7s1J7anogtYWXHIh6&#10;TKPUNoYI1x7nKIm5Ilhx4OtzjsQb4qMsxWqdrtznKIr3hKJrvrHOPERaHOYsC0aHbzyibojLGvQ3&#10;kopSnCbhy1cGA+3RPsBdrz18D6E9fKKb2oMdcYnySORVOCOSXdgTRkgsUpTOui8cztc1JKMbnFts&#10;6Wu/bGH79h9pj+Y7pYfcfrl30Io7HivyVp7pbjDlJmvdmxp1T9Z5mrTar6dxkdm92L0oZ+0v/oTA&#10;iZL4A4zVQ0UzUV2kaLj/JH7TPi41Y1Ylf1pVNHi1ywFWFA33mAsgBvxZnVeeD1TLGO+hlsGRZG1+&#10;oLXxLLaj9qAkguZQwJlMOn3CONKq43KHZ9QbyksupHpMI/FealIguKeZyp2NeoODOoBywDgRUwxM&#10;Mzj1OEfVgUBZaC2azjQkWgExEuPfYxztoJa/vsM1Eja+2k2DXW+CvF7l2bdT5xBb+y2V5+YC3Xm+&#10;28eXcMcvFMVB+So3AWIFyEcS3apJRYz0iW1CJdct5r0qWqX8dAuVbiwllhp6NflQocoNDd4pwyAA&#10;qniiykV38kTVvWZt6U7ynuU28m/eIglsfN6oIWIhW6XB4oZav0D3wQlMeJqT3NdlgpOrwMP99lzu&#10;6Up1kYJd7im+bGBoycUbsS2ml6qCpfguzs2mYDm32zZ5IgVrvE/0IOsuGd8Wtd2srqK+pJw1SWZQ&#10;gx2ekVb5qU9jh3HUmcZwwDkSS3CAeot2GEediSs9xdv6PY60i41kX0ILdvhGlWlasDMNkVAhRmV4&#10;U4AnCvB6feabhyOcf7m+PivAdVJlRSGYQNYFbpJcvlm5gChE5WeR3rZrQcW6JI8UUlvgn75S5Dqn&#10;Kr/s2RMnm2x3uoq9W6zRpn7JfXPtUcZbHj6NZvjT//jeyxfx8b74oxegeL8RkTM8ek1UF2qGDdVq&#10;9dPix4pThFsFJs1AEhha1qMX14HmBnq9ZpCYCBeM2sBQPTB2GhbJWHvQ1xELO89Iadozp6/tQosT&#10;9JhGkY92Nine5hpJF3sVuZ2eRnl/2Fqp0k5XIymHYj3SdbhGgY8q2+70HqnDNxGjnrYjzulABUMN&#10;fcB3qjm5iRi8SrRp/5thbKr6H/AB5lA12eaciDnY7cR1p/fhMFlPnM+ts0RM2r+luNhMnG8K80Rh&#10;DoykLACU0WfotOIr2gI+Vcq1dLgJLdODdSeyQiZt3tK5BC56PrlpWRWdi75Xdjt8mw2Su2r3I6uI&#10;qKa2bTV0hwVZuVFIXRVvaQUrD8iYL8MBI7YiUs1GUy1qmW/+zbq2JWGXvkR59ZSTY7936/IhVygX&#10;MWfdQojNHsyCPW6vYRpMpmpswx6UgJOb2A1Vd1RIhPCzMalom9/emoxkfha+x5Ux+7Ospeims90s&#10;jmuXi1j0hxpLSodYFXny8m+lt1sC2uxN8nNk/5oFWUhLfAzhJ8VnorwpAtPfFHE4f5zY+1zhsxwl&#10;oXKcPnRy8V5VWZgeqigtbSIo220+jXFdwjfKbfSXj/CA70DsvZQDHVzjsu4KGd/sAvebxZZ8wvrh&#10;lrvNhsxH9lkLxjuQbFicmRAQLCpimm39XmlcZ0GvxcBu3HWR9Xxv1ocVAaBvntXW++jOK7F3mMbz&#10;PyWUyXLWZZogm/jzdFhGOny7tZZlp5/s5Io7MH7LpXCHaaRcITwGg49obc/ViFzddrhGUqo6i4mi&#10;09MI1Jj7pcDFDtNIupB42i7TiNEOCGkNd9GldfLxIymOBQLmOj1N8Gy8oiKpcJMLhcr1huO+Chxn&#10;i1hgnH35JoqTZaTSUOWOS7sxhiPm2/R0faVgK/KUGt44eSKiyptBErWVZbpdd9Ve6rGv97VIoD2p&#10;9djJ/5aTZ3j+CpVP8xtyfAXMAL7oHrV2AHg22NVhUc7Q9kSkmg5Jhdbslqju6QCU+4ZckYLq2qUI&#10;NtWHYy9U2GljIstmt0XRBe894VcJ7R4WHI2V4d2Ru7KKQGtKInFN/WXAln+z2UDEYQ4RXE10cJpB&#10;ECrFX+XJhmzrcVQqGPWJyL35TZGL1yAm6QTTSWF7r5fyrrvTDKoG1rZUHLYbu8G1y9OFYJgl1EDD&#10;zUdwbSJjRc2GawRUHwSiyepZS7LcEsdd4JokttmxkAWvcbFoGcrRb1fiNXOGUNYn+prWJmRDGjhR&#10;rbXpPlgDgfltfZtthGtLMGifa0RhNn4Qi0/ESW8jsfayzzcCsdEERLrN8QR8+dhCTrNXhd2WNYti&#10;tnXTUswmnHV6XVaNlbLRr8k7mCTiXXFavSMGbpskoi5I3Vmy3JoCsdxUmIgv/T7aaoWo/DTi0/6X&#10;509z7YG/2VfkcbbYYgOg5IHcS4+k7ER2kZTF80RrGoqUXeHcViBQlbLk2JX8qHrxcThg8fblcqWY&#10;5XyNwR3hZfxPhFcUtXj00y7Sy/4jHegLWxVfHaZR0C6I8llrcsc6qsw0is8leY0HnY2kBKe631mH&#10;b5ShWCSXmg+hNw2JmNAzS0fZ4ZwOvtiNcIXuT3Ak3mqRw97spqMvkPte3aY7UxyJ9QKo09d49AWQ&#10;gm0HfU3EOx1YfzGk8y8O+6MFEWkbq+zL12iDSwyDXlxi1DPbmUBaOwN8jrceLuPEc8GWa0stq8RS&#10;pTltFBbIWDcv9tuSyjJsBFeqkkdY4C1eBot8kDUVaiJqhnoW8WScVPj4G1XrNk7XcpFa3vC0mPUk&#10;T+EYvwmnnsaRe7zKK3tRpVGzc61DIjdL1HuwN5Fi2a8Cwyxzqg9J+W3nwdIdqSvmU4iYarZXBurT&#10;qiJKmZ24XTRmggRO5Ki3trccFaWFqe0VPobW6TVVDdM52qSWPVSZ1Oxbay4O95uSh4sc9jlUmyga&#10;T28/rbLSnbVIM2uwLiaBpGlUN4z1G+J+5ZKNJBRU8x5irInsMowleaF8gxKsWC0XBWP5GVog1m6B&#10;fi3L9lqIdVC/CuN+jJn+TwRY2qo4KUzNZywUgZNfPXTYRsqzbBNuEjTYYRrpSDG708Ixvb5GyESk&#10;xlaARYdvJCWQnUu/wRxEwLTGg1rAVYdvIj0oZuv1NuIlble1KFGHayQVaNVjGdES8exWG1LNNCeL&#10;IJKSxlfuiXpcI1TSDvaHH0mZVlxZBnzZctWmcpAudGc1UiK07UjQ6y7apLLF+iKXMJ1pjZTKLW+E&#10;Gwb8HG5MBjiWZYNgBZZWQ8cZHGtAhBfKUfdpEsLY8pM7GV+zTZDJUtX+2kp0SDHGmLK8j96piEHN&#10;BkWvpGCJei2TWjrCEglZOLwq9zK4IkodmQCX6sXMDo8K6q2ER34zY8K7CZQyiFPBbVBH5bK/UojK&#10;T+uSSmMlXiNsj0jziI5f4M43zwpZqk1TW3R+nUgRzdpEUc6Zb/7NW9kfVnaISlcfYqq2NUkFhqMn&#10;CGsbB4Jwxiz5kpIjhIrZo6HnWRLhqsxNdh7RtgbAvRuaV1cPPkHpZkcK+/gjAEuewtPl+DuB1OWG&#10;ROJ/9IF8+d4xe5KdrCUL6MgMWIjYe7OvWlZ43S39ZpIKDqTz929dASrnIqCC2gCpwm02Qj7qtQB1&#10;yxlHFLOyPwEnEaEupFkNNqntDxAqu0GsPh2+EaISFSd3M1iTOnwj9BzwjGTcC92r6avDMqFOEnOJ&#10;ZbHT1UgqInXQUdZFBTzi6CTxQR2uiZRcO/3RR8iJlWKp6Kz9tSLpllrsA64RdRJ/P+pqJMU8jemx&#10;39kIO6kLv5Sw284MRFJMr9wLD/hG3CmFoPRA0Z6ESMqKYiEM+EbguR5vhUgKX8rcJb43jHrDqAJq&#10;Rc9edT9p20Xdv014NTGqrFVV/iaVXQGfAanktTMwMb1UwdVy6RFXGOM2GRMREcEf1Eqqotoby3Al&#10;Ax0jVyl8BHIy3UJkr7IuaJX5KyS5AQN03NYU75PsvYOPsHvA4AyeIJ1KYus+XuGoOPlECVXn37yh&#10;PVrY3rrPFsnl/VIuAsFkKz6QMCyTqOJZn4j0bTZVxlZGg+Q1ViJYh1Ol4tQ6pNLyiLg1hs1iWwyZ&#10;W8Kpkns6pRPd6YoPvs++VSphrSkVoM2RtBokE5xcVAoYVgkpL5bJwVPMvaFaz8JylgKiza/0JP5B&#10;XxlgJQ8yHmEaiDCCrBMZMz8btC4PmPY83kC8GLZ2M/3y2wJaMeZLaICC1j2VL8rB8ErQSs6BvSAL&#10;Y69rrOfPzVXwyuBVbb8PWnEI3AoY7vBNoJVoD/Xp1gb8UiJ04u8RjS40mWKHayREbCiq6PQ1QdGN&#10;pvrqMI2U0jqIrcMzAlFypwpk7fCMlIT1jJgmIHp/IBd3l2sk5eDDJdSgsxGKYg0gA0yXbyQVfwCr&#10;KdSZhIhFzyyuSNpYXDcY+DnAwKtBmm0RBWm2pFogTVeSaUMhKthjDNJIFYYtR1VofamoUOKj79mF&#10;ol6puWdRT/WZyC5/JqKpqUKP0IcHyYnUcfJC0FLuiqsU9pCMMWr2YmySn0HhIyMM2iGAmr1pNUKU&#10;ITuMER6juD15efXBUSsis/TvIpKazZQxGeQCZnl+L5M2/kohaveJG+EytbsMlfB+JyTQPwn+f3EC&#10;VEL5MxFAzd61GuSK2aswieQyc2r9zoC/0mBZVNMz9GJpcFpwuYmnuZz+umAUZecxc0ramgGIqkSX&#10;QChSGt2v3OK8WC8JGdCdO0EoXLAFpyuEohDIEyEoAkzJYkClZOU+RlDSqujk0nofPxGDMGCa4BNx&#10;rWqXaTONmGi1llvpTkcT4cFMMm2WERFtt+pK2OEZKYlLHYw9IqIdNU/khrPDNJJSl6w/nxEP7baY&#10;uvo8IykfVAFZe/ARDBHfreC509FIesBHpt/TiIT4SACs7ugjqa6jyPUGmb4KyGTrTSGTLtIWYlKx&#10;ZAqsLGRWxxgwkavMY6mChHLziiT4N3ZEliW3MhFV9kQk0WzNXPIHHKj9GlX93davJrFj53aKqQjh&#10;NLsVvPRKt80oVBQ83mdIJ8F/K8U65e8i0OzvyKvZzdCKlPsVdhIdE8ezo1yB2/Dy/bKKOX0HKTa7&#10;pR2BvdbBOzL7pIZIWGCQBff69EBknzYkom1+SyQWNni0vWfqAxzd8e1sSFKTJD0RiahNicCb39SS&#10;q257DU+kyJBYgZK/oSzj8qVUUOpLdbXKYSSbI5/E0PV1ZZ9fb8Fnu4WExg4g2kR1IUbDcO6HMu5A&#10;twAyXVjFzEVtUhFBitHuKbRXNsaVZi4KlGzFwmHsxyBNmxWtWtvvwzQuJldyi9jhm3GaDGfANwIw&#10;TRHfYRrpDpxe9b6309cIwKSgT7+rkRKIrnm5OkwjANOoxT7XSKr4p8MS8TRd9yILxHTYGX4klaTR&#10;gxlNAIx4sj7TREl5GUWqnb4mBIa1dzCpkZTyhJoSobesEJt1CkjmSUGB7hREUm6ctys19HW6i1yt&#10;fM9sg0R6vyXiLk3uDV1+DujyM/AdtJ2t+NUWbQvA6lo19V5X9lkE23qp4AXSeJZ72cpwelbtUvXZ&#10;KZhI0KLYwNxbkUMbPogRutxRnM4xDaVa4hPPDqXCW/5+0lIxoVkbIriVkchlpy8UGe44PUVbbOKO&#10;0hTstp7V4g6QpkrQwb2FnoNe50M2EGC59CR7RGS2wSyozS+PJgRk7ChP5PaMgVNE3HArJVOsRjQz&#10;NRo5OcENhZ+EIAEr3E3xQIhKMq5KgVObXxXRzX61ppn7Wc++fKBAufuY2YQu8TmznnMrf3znLbLd&#10;Po+K7tntLe9LOQXW2n0+ZGAXJqGAnj9UbqcPItjn6NnJinsaU+bXBZQly8mSNPAsngFQnqjYJLPv&#10;g0Hg3HmAH/SEek+e7yNjpsTggNkEKONFUf1rr8TJnF3Vz0yZ66YOF7EpyEYbBR7Uxgcg2SoeWY9P&#10;mCaMfFhqRtgO04h8udoRPNdhmiiXeEH3exqB7wbHCnUKbI8/kpJDgERo3fFH4LshSkojNtpcIykZ&#10;CtUvtDMBCftyNTWYgUhKjXGNMepwjeCX0sUaudTuaqSUezPBhx2mEfqOV1WkVGaRKYLqCy9VOMBr&#10;pssI3ahXkGdiPUzn8EKBCRrrMWjB9B4vVFPXmRZMIvFCtSM9jaeerjdBhLacWoBQVpHKw7riWBxj&#10;gyZWOYciRUQWwEeeAlfCB3JGJHWJtDKxK8Jotna+KwlUpeZWcpq7w8XGGK4piJOaQobZExFRs5vC&#10;scMVA55CqSmSfrvJ7g77TW5MZZu1JqJrdmsY9DxuYoHzU4J6ZK9y5EQob7Y5qsyz1kSkzW+N2Ony&#10;ySSLagCWhEe4jZUL4JxVDIe+ckEuom52a8sV6W21l3ekY4+NkaLD53hHxrb4RCSkDUwE4OymyGdT&#10;ltUmnwa2mvcp6vGySJsrPkPRG277DfHRnD+xsFDIawjcsFMWskuQG9kLsJ764mGFODabrqFx+RA/&#10;C0VunEpU+CDJrkZumprTmJ+ALEZajUBUfNuIzVB/2soOIO/vEY8tuboAZHWYJkpO3hJ10GEa8dhu&#10;pz5sOgsnHY2EcpMiRsMOz4jGlksLZOj0NJIKFuvyjFhsS4knwUIdnpFUUoArGCzfM4PhiMVIUqgh&#10;Fx2ukXRBBP+grxGMcVbAhbLb10iKZzUYtzsDLNxppRChNfj+kRQzpJpiO98KIVu57i3YvDMBkXKJ&#10;R9BgpUZzJR6zEsjSYRopWdNaG6H29AYxb2bNJwGxtvgUxKocaINYv3aOy28MYtf3Xk6gvlLwAXfy&#10;hl7QUzm1vQhuBSlYojCJIWZZ5UfIoWHNvPPLct14EfTcbalYoLYIbjESKkOa2wMR1rMbEguWv+Y5&#10;2MqYyLlq8Gq1hUT1g9vURMTrO0jw2Q0RC+M+fhLOnYDcereT8qNiYJHL+9CUSn57IoJ9dmNcxJRh&#10;kTQtswT7O9YneWw6BahGsNZE4M9vjcS3CDYFjqTziQPY7Ak08kdU+E6PRFNYa6IIZrdGHp9at4D4&#10;2sgS5wdPabQn/098IiG+/p1FP8xujMMLAdr6aQhpT18NfG/YCviGnTl8NdErPmbUxuy29vdl0Zet&#10;Upbido2jqc6vqIzYlGib/OR0e908Dy5PwYufCZJLw9LMovqnd+/efnx8zV18fcIXv8CKSr2imqcL&#10;JF6s5sXdQMLMkAHqbsAxtRznChb/+PD46S+vP7x/Jv/57vlr681zEewv//Efj5/oCx++UMmfU9z+&#10;48PPP3z/7uHZP16+42rlxfrF5ntflons3S/PfiWDKqGB9OTlx++e//Tu5Sdt5JcPf3777p2tcXrw&#10;4uXjG2Om79uKfP/20+sH68g7CZqUyXn8+NcHm6YfPvz4X3/Vx/L3Xx8/2p/5z7N/vn/3C3/6+Pjd&#10;8zefPn389ptvHl+9ef3+5eMf3r999fDh8cNPn/7w6sP7bz789NPlZyxsHuv9Ti+iBrbxieqSr7o8&#10;IGdc4hCKR7C/S4jyVXFgKaUvSLZmW5fvVL7qq/+0rxo/YzAzxsNQPDdhB9DjgDLXbxIoj2zjFipd&#10;G8/HgXhukhBRwa1tpomS0H4zOPuIMtN0cELV9ZkmSsrDmRG3yTSem9ApasXudDWScrZe6hGjTH7u&#10;ajw5YUJSx5wO10iKUF8O+hpPThsEth4H2tMaScU2Ls4unW8VT057q+zW6WqkPMM0HpzGqypSag9j&#10;T1nSN9v4l28bt/VmtnHZpc1jhVTONCiI6HElMz5WrPYOsYhWt1cK7qGYsKMbcQQ0LeOOAkgrbQa9&#10;aeDrFPc0jxVe+IyIpAwQKW7mYHSNk2pqChlmTYmI8hGdP8FgGi9RT+RATKCYFtw7ACCQ4JyKNmtM&#10;JNfsxqjrXGzBqKEEU4mN8mz/Uj02TaKKPGtNJNrs1jCxe3yWXICkycL1xHH2ycdUUejfDEk3vzW6&#10;ZquAqCwuMAyEfHr2T65o6IkhbXKx51B4EZG/oTGWtSPt45HhR2EMg3y2tSiCU5uqT07X4g2DX4zB&#10;Sciw2uNtwwceALeJ6hLghjRhf9nSYeHQip8WC3DDbi7pMdQ0TubcshOvBG649Ktx1LiPkZu0Kjq2&#10;tJ6RS8Rj29VK0zt2uEZSdivx1V2uEZBxXtbQJ52Ik65GysWBy74+04jHtuqj2uloJOTucqsW5/bw&#10;IxpbUsEEjNlhGinJM0LcWXf0EYztyHwgZuwO10hK7Ts60OUa0RgRGDiAdLlGUi5QKQnc5RrhGFm2&#10;1Vek09dIqqspcr0ht8/B5Cz65Kr8Q7Y0FLnphmohNxVOpsfKpqPdMXTbbkrG7SCnTCtucTp18LYk&#10;gCqqbRVY1pLIo9lIgGq2oA01xmHfjBzBISXAHqWREInIMXtHxNTstigsWNT9NrtlaGkX7cRBLDoB&#10;jiDdrCURXrNbwqLtUHYjgwj8aFfbIY1TNmZKzSZ9IgJtdkMgQ+d4tz4q/bZZrR0/3hHMlD6WSkJr&#10;TQTd7NZ2GP69lztuz+K4dgyo2IsJQkiPREJqayoAZ7dG+I5nUSCEzcoAl0PEFruqQfvTNSqS01oL&#10;S/4I29+g2+XQjfMBZYy3mBGz9ZQDnT9gmYsd8NX//MffMBH6b2YtnOxjGPwE5pNCngVadr4oRje3&#10;F7R2M57+TsZTEn7tyF0n9TQGGHyiuuSrkgMDN3zb7FTS4iO7JChfdU/kJrtTTeLcKtZcG1eCcAGL&#10;xlpFbc90SqY4i2aqTfcRuLAT42mHbUTgMlJ1esH53oeU+UZkjesXpZS6fCOpINAeywisEY/kEO2y&#10;jKSABg2+63Q0IuvBnEay0zm94c8T/Hk12PN9gwurL4gW2jPVrB/ElewY6R3RF+W6wqbk8Gq5I2Ap&#10;6nLdFYYcdNHPVuatF0uDGIP8wmW9oghDbE93i7bXRiklXsfwqW4EpZZ17n0rJOWnkR6NnQ9Unj+N&#10;0+N+v/7j6k/ehX/nhRxXdj9/+/PDx7/p5Vz6L4r6rw/P3v7IosIPVUr4ii+uKYW/PLz8+Obt//3P&#10;188U9QoTyP8ifFy1Oyu5CzzR7njMHdx1gxo9LCj7pkULkA9pT2US0wOSTAcYbxSv3vwvwwcdDq/e&#10;/Omfn569AkD0ePAlTZlMA7fryt7Q1yuu+PDrpTtPMXThtnIrMX4aMrY8eIJ6duKtIToQ7xv3JuA0&#10;WIbe5TANvs2jDn10U/zn5YvV98UuHBbm8XTpfe7ve40r2bPwguDbD5FIpboEiazIgL3wiwFMadTe&#10;dblS1yAnPYSAIhG+Bx7esA8z+FvvcYUtunit7IdoZH+/1Ujw2noGDRFhrElLJhq+wzWRctgasY0A&#10;g2T2WlGxwzaSIu3xnRdA0uluRBkbMtX2exspYStwqM82Qo3BvEYyih5Zyu/yVfO8RjufDrzf00i6&#10;OxhyqsNnrdwuSK+8IGUOrzOC2coVI5ivyxYuciLkrWw53+djaIQ69KSLxInYxVZBK0TjuhEEy3t2&#10;EtNtqvgD04tVwJMRpkvL/JvfNlExxC4uSCOYi6zg5FKzznGVmixkun0NjOnu9JHlFvJvjpM4bvvR&#10;m5qLeQybg9984S3IIdB0l70m27o0x66d3dwGI5+9tyIeKrEUNa+PlngOJkOZATTZy7Pb4csYMwxe&#10;+dIZ25hnLwIdJ7vbtDZkg7ebehJrUU/vCvD88jy0qBOJGXNHGMZQtweyy5Q7hgYSA4i9tI2x8MwT&#10;u6hod/JrTgbpK+0MqEA8RlEYXAvXyL6etUHq9L55NjWf1VDU2RyAWH0DtpF4z2FfUrL0GCetvcLx&#10;T1MIdfqbiCnZeC/3kz3OSXHvNgTsDbqciDlckCCxzzmqb51auVHrzXEixptE79R6fY4qnCRzBNUP&#10;OEdiBDhZDwZ9RqTVqJMFzvKr0WxE4iU299VoacTbPQLJDEz1ZiMSr7gBXwia6s0G4rv2mfBKDerq&#10;MY60MLY6Kj3GyN3KGPs7SLH//SItc4Ez+aDHEq9ZOY+4JkKyWYAHRmzjjiLPll7h9mZCCrLVPvBB&#10;AAAj1mlPnWOdiMl9qGlMe7Ms7i+1I4fFcP8lWtL6aRL8LuO4pxByEnDW/4Di/V+7kafiBopPbH8K&#10;cZ+9/OXn757fq3vdxw+PcgPy6vHvpsH+9RH1gy4ZwKNL9Vr1TMy+IS5eUAuOAXoB4eD69qA9Aps3&#10;+J+duc8lEvCKiPJKvRo90y2/cZRXKoA89wq7C7wgr9Sb3nOvsBP8leJOpGO5+lzjokgONr5nWwcb&#10;gyPaBclubpM5HWyKRdPQu4EMJVYI4eSFqHVOWBBu7BfZh41cNKs9w9mtuF+2BQwo8kLM5YzEhX0N&#10;BFJUUT702aMQnjfiFqo34WhJiyGqbDl1lHQB5F632nrTQ0EkZTLAG/PbBCCWWDfOVOUm0s9K9ys5&#10;syjUFAOpX1OWh8BARLjgUEUi89vE4uTmqaXUD0iHEgMqxlZhSJ54QTFHD2cdM8+wJZYNRSdDwb3U&#10;tkCdW8U39lDRy/xxcp4t4UySaCtZ98mbhZlM2RJTQVGRNE72gJ83DdfMbxOrklxvMhRyDi+yWwkZ&#10;gX3ZriRFWpp3hUT2ngKe2S0S4keYiDa45jI8rZE9hUp9/ZALLIcdKlTS9wwIzW6Qw0dZsesdiaLS&#10;xEnRdP2OC872aYB2qDZ0NLst9rItcUzVxwtV4I22ZbAodaPxbN4ypVaR72McFfPXYy3VZ3gjpIlW&#10;GGedUSDVHGARd7Z/BUPpGwqQ/IVCUn66vFNUpMRFbRWCp7kx+soMBHtCh/HYlwC5gRvCYiK70ECA&#10;YcmEJGnDqTHqoqVY/6mqJgEKbv13TcLqvNI+oGxBzsZetWXPOsANpebWlTO3b99AmhJlEH+LKaHL&#10;NZ5OCGTUo6Xc77fYMuaK3GGqx55OZyMp225172b6Jt94MGGjUHSq291EyiKwqled/uaTRpdnJOOC&#10;fNTTeMY/87ki6cnnYrHczP//bvO/LV03/8vCbKFkJwINyEd0IT+h5BbwlRJ5boAGxyYts97uuQ8w&#10;mCTZGQMk1n2qj3QbNvVPszWikk0N4XyaA5UQkY4vAW8SvhCa0/2rzdn2nN0eV/LVxr85hmQ4M9mh&#10;RsBRdv7Qje0Nyr6d3SC13Q0dMYijKxN1EdPZJEqngVVkN89uh4rfNo9cAFCvM8yVeKUZIgSDpVls&#10;ro78lW76/fIQbY6m4jG9k2000u8TGV9rvvdocLIgmQPJ6I70+47TKUvB9DvRhMWacaV+V7aoNmOv&#10;6yso7RSmDVDdaEJ+4L8137f/S3EysUt32EYFT+D7vd1ut9kmrX1AQPXZJlLK2g75Jq3N+bDPNlGy&#10;qb3+dru7UXFvOBDL3UpnFhKp5qTvzGxS27IO+jwj6ekHu6n4642ZcuK7LszFdrLe8Osaaql4WzKi&#10;RvQrusIY6/gdms7O5ej6nM1yq+6Dwg6ibLLQrao6UHfifNWE37PBBqJaMeBE5YQDXImG5VifM9IQ&#10;31IiUHSLzm4QwSqOVYyBY/uRzrtbL/CD0Gd6jRc7g83AZkXKcVsqHvmGZw13O1L4GEsSAJrNtViP&#10;MOm5lQdlnoene15fsymZ1RSiShzoGNod+ZyS7YMCRl6oG3NchlLtNXI0sC/rqn/y6RPd2nGAJECJ&#10;UpVWWukpHCA7npvl5N3z22SNFQfIDofJ/bHHg9XT9v18lOQ0v68zI4AYfwccawreKdmFpgdnEc6z&#10;hw8kArqjFtVaDOoi6Uq4DCZfblV9g+GUfZyVhnAZPHcM8SwPmpqY5uqEsBWfMNvQGqlYb2KCD+kX&#10;68tCpjGci5CLQyi7L2RnP3T8sitMKwg/lcaHlYRYmjiuG4arneqpStzOxgjCp/2NrqpYwBYLSTqE&#10;D7K0MISzqBP0idzUg+xLH/qIVl01O2wjnCX11oGVO2IbYSoxoWt1lOl1ORKTWdoQeK/DEalCe78U&#10;9NnjHIlx9lDbXY9xhKqc4DFMDxhH4gUq12B4j3VErNjxyfY8YB2J/bONZjo6qbA4UAwD3pm4sThY&#10;oDcD2ZUGssE1uuE3LqureUTuqpn06+C2L381qfkabAFukx0mtEwyODAdY27idkuqTyrJsJsj8iTT&#10;Y/ETRSBSQj0+dNVn4sLbOsJuCaLapQ13j56qEmOWF8IsqJRduXHnUzA3DrSxORM0Oj4VI7NbpNuo&#10;AX0Rz8Sc+ZM4WcnOrsB1x/11bNDkj00o0mV2e1zIcUlv74lbWeTJ/fzGi1KROYfDjkp4mxkTS/ae&#10;Cp3ZLRKzcij5MwkUy167UrfJXZl31MPOt50mr7zNqkRkyaZPl3/z2zeAfUnZRDwI8S9xMBya5PJY&#10;VSghpwSVpKcqyvypCqr2WJ8E+3+/+tPyz9o84/r3QqMu3sej/V62xVOgfVLh4bLuJz9KB6Nybe4L&#10;fGFDiC+GueJK/c3jSK8uhwnvt3kwwcWclyY6JcbUW9UiIgPZdDQqySx/9xMCo+BegVINbNcBjgxk&#10;F+FISWblXg8cs08/xOKAXGGTqE80e/ipIp7295Ly/ddnzn+IIlcb8jHinlqb7yNI0oINmEYMuZPk&#10;AQOuERNS3GMtKK/X2UQr+kFwXq+7CRJi1VmPehyJZfvtJNtkj3PChKTB0Ir1vT5HYso3W2HNHucE&#10;CXeYSORiucc5EnOk3KgLd+fbRTxIdg4yPfX5Rlq5ZEozwba+4cbPDjf6ElKHRVshLdioskI1sUgC&#10;V8NjyIjeLy5GVHxMiv2OwE7DhST2QqoGeCNJBQUOqGxoqvvivGP4QuWCvgFIY9f7K4WoBUm4dXJH&#10;Rcl6kX3XSCZfvU+WpIaMXRP7rwcjmRxodq/V4mILLjast8S9wy5gK5ylE8UVkWpM5crJ4ZPKEBuf&#10;Sohmm2W0BXKJdLCPJXt/xpQQDwc61FeOk7WTka/Uo7rD5pzAtooLa8hvnE8x4ZOAsx4Y+DLtVlsS&#10;mGxYfGOz1UR1IdoIsE+s+kfh1Vxo1vhqdNG+Ol4UyPYbjVYVbRj/MdqoqsWbP4s2Okwz2mD/msJq&#10;ck0IoqCNDt9Ei9y5dxjTZBwBBJgaEC8atsM5EnNBzvYfdDkCCOpLUcCmzzjSItlwuR4wjvgBjzQi&#10;ZwacMzE3PCPOEUHoHIz6nIgRUVqwc1qUeVVwdq8ecosdHuUjzpE4AKTm92MbVsbc4WvGnt7ni7QT&#10;QHK2N4B0/bX0xYa1wQtm7cESVx2izkSNGDThheKV8jQxI0XkSsyISdwzEGxStvMh2FFBnQjBVnik&#10;NyEYAnMG3sgQjOsveLHUCyhpASLiCUrSatJgZ48v4todHOIAfJTu0cSnIQ4VjjO6p4JRXzGxN6N7&#10;B2x8CGJgKLU+dzmLABGjRNToQ+7nj5J4m6y0hyRJsYGdYqJkNXPQxunPwSXe8Ug66WaFiKBkD1MA&#10;qWGKyA9R2G5DUxk5Y05MPmo/VfrNmBMaJpZEXzmFiKgIQ48NiIjAtIamVZuXxBN66TXsRf9yiDgZ&#10;qP5FRVUINJKTj2YuNfNUucEOT1hNYye90RU2xuKDfd8FxzXcDmz9VUshxaTED9YMVCSYLSKgQMan&#10;vML+uo4Cko2BpLmyhQaWx4nq7GcWoVJdEyR8zTan5M1GeJx8V80oLN91TajgUxkel9Q607gILkCk&#10;AZV0PXdMwb9T4xnyRXhPrJ+GPndYRtLlhgP5gG1E91LDE+zb62ki5QZDr5d73WWqK5BcgCRH/Y20&#10;JJngBmbQ4Yjt8QmiDvKgy5F4TTTNkHPC9uc4R+KznI+wPddogz5HYjxsUMmD2YjYnqJQpO0ccE7E&#10;SLeteEr0PmBE9yRhIPHNgHMk5mMfxPm3xxjbUF0Z7A47Y/TWXCRWM/fE9XbC+CJPGIMzjFkVOZJU&#10;pP4k3gS+9sQq7KurdSQxQa7orqj86UBS8L/hWxHPSqjCdwbeFPAsCHxDTdBkdKRip8d+EmNavJ8c&#10;RCOs9SXu8t0v4AR8526pGLZ+qZCd0TEMpR7BS9g1bhGmvrwDKiKVnwnAsw/P9a/FkHfKKDKSLp3Y&#10;LdwfA1kpVcXjUQLvDQ+Daj3ECcDONiZlfTpyK/k3axMnrEUxnGNz5joztEmo0L0fHbgRY87iQ5PQ&#10;9glU/jbbLOP11lT26jsqWf2VQtTsIDGT7sfNispe41yDl6SnGOesjOzLb8vARBprU/VyIfP/wo4v&#10;ckr43W/U8TDheHyQIk4DWDtRXQRribYDAuknk4oWFBez9VaOK3KjIXJCY4zwcK/Z48px5TdauAmZ&#10;sstT4z9EtbhTAAeIy/PW+7jWsn+AM7zbJ2wjsl1jylFXzw7jCFc5xWtVnR7fSHugptmIb0SrEoMx&#10;6G4ktfEPJiJiVUHLvb5GOiq9aZBRZwoiSD33xSLt8Re7Qa3roZYov6tijMpWliAj+94tmKKf2TRM&#10;NU1MOCVLc1ehXHl6oM0d18UpvJUUFYgVFy8HC7Qp2sI2qz7TrdjUZc0GMfx6DkwMfJS9C+oTX288&#10;55Qp8bgZ8egmtkeyRZvtFbVoQ5PtaZ2vGyTgiUxriE02lDMuj8tPY9ma30Jx046Xh+CSMpp6ldSg&#10;RgQP1GMgu0Q/doJ0inbEN4K1JrqR6Fe1QrM8ZmhGXbAv31j567Kv9Y8Pr199ekap63fPnxEk8+n5&#10;s4fvnj88f/bDd89/8GX+8pO8p/Zu/itJVa0XbOvQiY+FTMRGKNYcnAPx3IzFtV/oP1+7iexLTN2K&#10;MzT+oSK2BoumEl2yZMhlDKSy2y8c4BBQx04DxEzLpYgsm+WG2L5yQTZj4chnD8a/vyN0JlsIZz1V&#10;+8peV1MgTWHb5DHCegOWmNrPfCNOWu7ZBQPGiVbHM2AcgZKY09RgiMOszMhJlxPxjqBULaxYpyx3&#10;OWElroUcr7U5Z2JOSIKCepMRAZPoEL0r73Q50pJWbsQ2Aabxt4ukfDvSt6XussdvzoRXOhOKnLwS&#10;Xtm2Rg77QmrBqyUf2hCFbkEXt2OA1XinYCiqB5cgZwQJl62uJKzIsGxcbWxa2aoOfnj76o+v/9//&#10;/iAdbAEs3fFHL5YWV9TSZscju7iWIFwwNmgb2h7qdvXh5TbybwVDiig4erM0if8jt7b2cM2FmV+C&#10;+Ju61e0h6XutxMqsUYbeShBHxq3EfjrEXEmwWhyligBtUDb47CES/+gx7gSmk+Q+soxf+CgRf+PR&#10;6eiexG/w6wIAfH0kOQYPZOsAAgSyi0AAtdLk9KH7BECAU5h974IcKQ0kBh3BAFLEpfidXgkBuHmW&#10;+xtjfqJOI1iQRtX1rDSelWnU6Wutuqb9PWEZ6cT/bsAyKnOmRuITOv2MlCSN4oKOGIJ2P6Me32Mu&#10;HYw+knIb1ecZVTgWJ4xP3Z5GUrkS7jONGpyM5BqQ0Bl+JMXEPGCKcK/ob0Nuzn5HIyUCRou8dKYU&#10;KVyZjtdTpDxhipC6YZIrMYlCknZ+adPrXGWpXBGNcMYdz5QrL6jiKS/YTz9P/pazp8sxQI8tpxbm&#10;kVWkklCFjivMM5BnfTCFX18pYAAsYLwWUjJGBZIBgVL1WKSQt5GRRv7NXrorBYkJiMjBDbgIWUNE&#10;/uV0yCK8tAsqm2Y3hY86gk3OfCLSUs/XHCb00YJEsBlriEzTR4is2U2RYM+NbnfbDDT2BJV653NI&#10;qwo66567tsjSSL53+TebP8npY1qO/rmK8yfEqtonRHPkMYn406ZEus0e1JoMA9YUqaRLYhBra7cs&#10;N2ZEVyd0KFJRm1L5NLutTcnOXV8ry28jFY/kK548Casc+dpu6klw2urF+sXme2/gizfUkB8bmE1a&#10;IywqA5wWyC7CaViuCRLXL0pKSJaYX8YWnAaOqwlncOos3/VanLbXqrvG/ARURZzGdtViGfLTD3fB&#10;qJMS6JJES6BKh2lCahuuFMWC0GYa8ddBfc86PCPhguqSAlU6PCP6IlQDP6puTyOp5fnt8Izoa4tb&#10;nzhFdXoaSbn8UPjX4RrhF2HfWuewwzWScl7kKq87foRGRVXYukhf3O1rJCUvG1CxyzUhMElO3uca&#10;STnUrAdckzMWCev7TCMlOWtW4nfXmVbEcJ0AstsMehophZnaKctKRSvdYOV/e1g5AK5mGAeHFqv3&#10;OeBq+psXqqnlSZy2bEuLz5Yt2CZwRaaoatBl6Bp3DFyp+euwUVauvFKQAyXVTM8sOXknkCKC25oR&#10;udxGDgmJOXblPXsNIZUQ1h0Ra/aESlnJroU41wcqrWe3xFWJvbYDP8YxLQ4L948Cm6WGVMZbHyxd&#10;yyw4ud7xWfQtcVxL00duF490QXgk4K+i30Ylkn32qLZcHBpCleuQ5GcFJsAeqMYbAF8K+FGVYI9E&#10;4s9vjfz8NjSCyIs1yD7kZrctSSwJpkljU1XhrUmcMutp1kQSEgu+N+sTl9jxm1Gp2l0COUCloVEz&#10;xA9XqiBmN7Yk1NshFMk/UmOSdMcnErtx+qAcHcryRXHMbozSlr5ZKFCW5mpL3I8Oue7WsvVE3+Qn&#10;p5N4g+avXn/z64eHH78hI9q9/u/jw4dXrx8f3/7y89/evPz4mkyNHhVT6qmTTpOoN7L5FWheY2mm&#10;J5eh8f/P3rksyXXkaPpV0rgcsyxl3CNopkVX6bIZm5ZNzUKzTLEokWakyM7MUqnnafpZ+snmw8X9&#10;ABHH/ZxUpESRjKoFSQUc7scvwA84ACfe0p9iImyEeqoubQoa56UkMYft5tRrCLKUBY0/ZerM52Vl&#10;7XiufYvzAZnRMbIGqset6oabIjua8rJNdRSUVSUCVxxEsqo8Y4Qpb1KurGoMX7j9pcRMVBQYzaFo&#10;Oa3NIDDmcEwO7nwbLp2CXGvniTTZWGYONXhGE4sXDRZa8LF8UOaZLSe12xpMEyVZ61oWfZxpNJwo&#10;jaRX6w2ukZQqd1QLan4+K1OBOyrMiqLrip1MaiTlWo4U+ybXaDpRQJ/UDEqij3ONpHLDJ1ZmY6mi&#10;6USxNHGIN5hGygmm0XLqb6pIqSOMI0VO1T17HPojuxMcPO7qNXUHAC5pA1OI2RQ/DVQVi6qb8A0b&#10;uKNBBRgTDQw20aCc1ake2BmcbhpUeDbRg0ElGhSPy1QPpuBpoCBjxkcbYqFBxXBPYlfYftPKknpK&#10;u3ZF3caMd8KuWDsEr00KuMFnbDsEDwiISg+l4coK9kUWzQZY1XhY8BCgu5yODI4FD60mD3a1YLjY&#10;tmxsWYBks+R/GcMVXj1b6GtwRE7j3vI1tmtw/yXgqKLNsK1IrtkfJv5j2yVc7meDCSTPszoKl4nY&#10;SqaAijz7SSTa7N5IMi51PtV8CutCmgplobS3Ay98xyVTUWg/iaSb3xsvy1e8j50ZepO7ANvr1xVP&#10;2fSLhPwtfe2rESke+dDVZl/CNAYFZV2J3PQvHhR83hJPE/y6+3pPfr3P2yfvHOelQnG7YTV2cVsg&#10;Y7X6qe0ir0rOM46KarSKc7wYkgW4uQ9F4bgk1fu0nwncCJNZyj1+w+kaMR6Wnr4Ern/aToxwMAKy&#10;zXrHE+pNrpGUKaUso3oyS/Z+5BoRmZQ1l/CIxlgjKTa1vuHeGGtEZASQdpyukRL/MOEZzaEmQIbQ&#10;a480UVIDvfP9CY8hVNtMEyVZvRq1WDZKBsQRj6EWSABuTmok5eKv/fURjnHvqaU2GwsVSfGNlfuB&#10;seXHkKl4eIs905nUSCrpn34/MMY1Or03lEDqzGokPTkA6N0LyvzTo8wO2jc7GVhaXWITSPmP8I+z&#10;Y8dwrEpqVetVqE0CWaoFEWgh4Ke2KUh2s9l6zCWHNaMwld7WSoSzK5ojAJHwZsEdJRuIKhaLhIvW&#10;VGx2zCd13k17WCuV6gZXRGjP7g13uMPIvRRdD8iILCWHWrzC7U4t60tkvXUlonx2V9jhjvcoJ58g&#10;JMWPCtRaHhXPRAN4V3J1wPBmofRrnMnWjDef01ddrwYHeo6RkecgfAIR+7O7orCvTdNhf+xHPpSI&#10;FmorJatEtYX2JVEgcz8Kj1PJS6OsqjSru5DMCFsRYkPTtlAdYl8lKmJ2Xzim630MRbBiZ4L3rTPC&#10;jCyDqIxDdYt9l6iO+b3xJJbta6nErzNSWG4OOw+UOT17onOst6KgTzfHxUf+eB85JaDWFK2VAC/z&#10;rFYf+fALu+8RoJxnHC4+8js56J5+b7P3u+fhY0Vxc8ed4aSxVcget65bKte7QsIAqsUyirEliaOI&#10;b/eSm6eHI3qmscWj4QeJxTDuKgaDrYPLcQC7iK69mAV4oIqfKZAmNzmhjho31OAajS2cr7i/m1yj&#10;BbVD07WHGiknmEYLijLNbZ6REOWpoSiNz48GFBeigt8bXx8pSyxSgylCo9oauxXvu7e5RlJJL+ms&#10;VDSgdjyFIxZMY6yRlJqLh85KRRNqx1Ov+iCp7tmTXRVJ5cv99qHu6YsF86e3YAQcnJUuZxvO/eSs&#10;/Jh9ocLJAReyxyFQ31HOy9uOqFReJbBFhoijcB5eyj5lEVjWkxZfEu0yy4PNI6fG8pqjnMDxrhYa&#10;pUR4sjxEjv2Gvshts66WN2SAxg8j8w9JpdenR6El9V11EV4+f9NW0zXn1/gRkJPAtgc/k3SYH4wV&#10;iWctHhWCww2/zQRVbNN6rHCM23pwM+DpUQXFqiD0zqTu+9y1As0TXKPTtOR/cQJ5p2rpM8jDg8mn&#10;rQLSWon8m9/bivxIa4fvO/e24BPsp+N4HxWc+afTffgkMPwzc5SzGMRdbbHzewEOi4GMXfUITL5A&#10;oPgBkAcqiHZQpVewG69qirWp2I39jNVsm/ZM8AZy0jw6Y689BkSWwRuVWPYa5FD7zw7YiMk4DdDi&#10;gNVhn/CNpLzz0eebYJm8pNbmm0hvcNfrTX9jvAmaKTBqjDYSEq6ozxowal+EPAkJmpE83ZmESEqG&#10;UG+oCZqRDKoe4/GpjaRrCXxujTQCM3Y2CX3N5YqkG3zLHa4RmOFg6nx+ohRvQocrIr6iWMnT6Iw1&#10;kvJRmCbtKUCWV7Z4IjXztbEHIinOvoO+8dSaWnmAuDKGoXn4x9cr0cqjiHrH0eQcT87E4ZXr3DoK&#10;ZZi3GGrhApP/9DD593f0d3qQzWlRNwZpDLML0Aa6j8caeRAB1w/8zXSUBt5Y0zPyRO1gKtw32TuG&#10;9/VIGPpRteIj6AP+sUYFKpKIV54fqAyH31Byp51ldFwqc5mvHotihdwXoK3qycdXiHJTa0KNAUSl&#10;tiCTPJkB1xSC1594dCGnsi4cfqu6KsuQbjdKlz4uUVXKSjTRjFGxBP5+6YKXqaVBmRUiOkD2MmAe&#10;vUjDXYjmsk7mWxI8d+HAWt51D/0sKR5qX49gTehYtZn2I8pqxteLolL6g+ihGV8/NOBdV0dqZSL3&#10;XrlJHqLPlo8oLutG9NKMcalO0hamcmaMTB6wLdsFb2AaGzV6y36lZnl+V1e1lHclOmh0dKPbk8xj&#10;8IHsT+52Cmz1rYvJ6PaSHNl0b5EOnf/2Oxkqn1cgNrufmBuMzq6dMlBxpOabKVwa1pepN/I0hV9v&#10;FTNFHi3hiKuZslpzlWka4EwrhXAxrR9m3FUGNK0UelUjpfSe4XmERKSBrAVINrhGUjKHelyj2UGQ&#10;kIDeBtNIyVSq23J8pNHo6DCMZNo1aHecYTQ3NhTsbg8yUqq7dpxhtDR4N0MTchufHUl58rSzQNHU&#10;gNlS3PUNppGUu8fOXEZTY2IvRdKTVb8g5s8iANv2myJN3fljQFO3kak9aIo3po8zR9oU0KSyKLPr&#10;/HSiJzOYEzmgvETCzMAMeIMNlnG5n6DctcNLHgBJQM64azcm3zMwyP8yKEDQgmIE3i6SEZWPAzwY&#10;swTtRDwp+bizNH+tih6lFsky43MP+LoR7iAWnkVLmIRqIiAm+YXymwm7qSjSX0TSeCf5O/O//KuJ&#10;7XQ0Rppr7oseHBuVDVQmZWSfnKz408Q6f7P5txVTbYv46cc67wlkp2YrS9xJUQMjOxXT8hhkJPUb&#10;dIvII3akL9o+vyCjt29uv3z2P764uiAjF3IRu/4ByAjvYxMURrhzQUa/SoLZ96aQcGAVZTKVOGaq&#10;jQbFcTLVwLwANKhm9kSErmlDGhRZPdWDKR0aVPfHk6SmXZCRv1PzByAj0Ixqkz8NMjK00kNGFsF7&#10;ilWS4/GCjO4Mb7352QMQ799/d2dQ44d3//jP7/RnAR7EI9p//t0DE3Hl8FysFJXpIaOB6lHIiGhr&#10;eaNU4T8RFFw4Z2S0JQUJv4j4jHDX1sJ3Z/qMNry8pSlQyp0BJ0dQutnWXtGRtfdEmsISqRxPBBsX&#10;peNco89og4tVQugaXKMnCLNDa8Q2uEZSIsv1grDBlQWsV34rHrJsDzVSHjZ6U9zgGd1BFpTZGGck&#10;pHNxyDRYRtSz3agXrsEzUkrnTZbRG8QzT5Qmbq5SJMVZyjZpco34SF3rba6RdEPwYmesGCB1lZgh&#10;i2gY31GZlI3SHmu8op7Y/Yl0v6XuXZiBi5frY/Byda5gzYUB+FMTVNTxBLw0zU6D6tl4ErRoR1r8&#10;aCYGxvxoulFVN1RRwYD7frTN+iBv9UR9UVwnEntn2JeSWObZqD+J6LZWIplFB81CKmtUkvW2XpMZ&#10;brrLQAzXsQ7SVgSXJseWinTtTSX27N4o7VvTssi+ib1J9oAZAsQg5ds7EfXamUjy2X3h1tNGPN6Z&#10;xn5NmpJNFPcucQQlwlWE++xeiIiz/bXL1btWUq5BFlG7UwVtsyoKQX+Q7uau0mJPtpO2Ii0rQWZK&#10;iy1scrigxNEZelI9oY1UDczujHwvNpCMnWeJ8wthZASSDCY/URsul4gYrmZVPczujVSO8jgrJdl0&#10;ecueplSG1yWT8NOUaqZ6RQdCdJ0lJ87a7tzLepDwBgdlclnytLMU6tJzh86IMxmPsf902tuTRJ1+&#10;Zi5LHi3AL3Mj+ZM9n+VAxvae77Skop7EMcuSUm6KByrdzV+cllTXlqBUgeaUkX2q61zKskkMpzHX&#10;4xg9YsjoCo6kU7ksrJ23kfla04UaPCMu360kNLXJk9mo3a/3KykA1WAaKQkD0dSexkAj2EbCHzpc&#10;I6nWBmiONMFtYkvE2mkMNZISxiQxkY2RRry9Ikhf8oUaTCOpZCe3mSbATcBMZ6SRlOuZpYQsNoYa&#10;ATfxMVq8uTHUSIqX/tBZ/wS4D2pCNphGSjACWWDNoSa83d39kfKEKSL1ErH5p/eyfgTI3Ha0IHM7&#10;W6PInH2qmkFIiiu8D8yp5In4cmWhTQpQ4REc+4GrsYRgENv2g0jl2ZDoWoC4dERJBkvZLx1RjF9/&#10;IDc/P3wuslx/UVE9uyfqUdknoSczSqa+L3d8qjpJ6U1oSEW8/UR1l9l9LTclg56yCMnQWBIfYHeL&#10;15uMbkkMK8lqyPXZXQmCt4mCQVop0hscUgKoE6JUdaBfpbUo5iLzJTkzjr+3XkWuLJa4POwnTJ2c&#10;vrUQNWHrJVpg9odRPthfEpYFT1vtsPDyydsbktKEYx2HaA/tTJXDIzrDyWftSk2RwpLyHWZs8ol5&#10;I25QKtZGdMbsvgR852alK4qe+OALw/rLcISbXV1A+eMrMhDmuthgeXEke6B8IHsUKN9LyrMJHV5m&#10;pOa7y5YCytf44dl1Asq3xECXs3Gmv5wEES33aty7qJwcuI0gqNp7G5VjBEuIZYNphOVIGyIIm0wj&#10;2Ma12mQZ6Yj+Vs9mY5wRaZNBLki3Mc5EKZUq2+NEqFbzgZBnXp5rco2kbKitOGEbQ41Qe8Vx70xA&#10;Il1S+bLNNWFtpHtnBiIpNYo0WasxVrZmnYEFhQXF1mnMayQ97LgGaE5AxNoHTkebZ6RcE9zU5hmh&#10;NkkMG7FKGgONpPrqcePbUzLXmpe3OsufaBcrHn1uDzWlchEytxX7uTHWRLsi4VhMqNZ443HBFcD7&#10;g22+kZYbPZ61afONJ2ZCskjqRd0wOs7I92LyXC4jJm4v5CChC7m+sAQhcTxONTEwLU1Kus9kE7a/&#10;91JB21Qv7GxvUk2bJ7lYsZMv5pud6zHzTU+d9q/q2nFm337D/LCvrE0KkuR9QQOtqqYjdhYNb92I&#10;Ap8NZ4mtt9nZUmomGSDXK78Awf+cw5H99UNV67M74hJKh8eDWbkW22rh5htGCfcdwRwQMGBttCo1&#10;v5z6skdCWkAbR83K7FE1wsOceX0i22+KEbQzhQCzP4s8G4+RXvMGSxo+M+tGNTUwji48BDtob5h5&#10;VuR51qfJ07n2bUvs92TrEujqGY1L7mvSfQH5Z6KMOAIKGWZ/25Lyc3amaZ/jxYmT8CccBS/ERVOo&#10;oZ2VX2Z92XBMeIEmXXbhy7DBc42Tbo0Ef9iKDbHTOfg7/8sDnngf0+Zim81qSqGXF4uOa6ILKNE2&#10;tj/nfZC48UOjsgepSFkLaOfaL4pTbGiCQmYvk+IQa4dJm+aO8jR+7DDsc07g0EqxyfzeAD22KSi8&#10;mEs7cpNIwW7ZZ9RnyRmyimnsJ0Ess3uj3KI8EwNLrth4WiRIB6ke6RKvWF9ljofNVPHW6ZpdDO5H&#10;G9zLG25qKRknyaQdgzuQsV6PuAVbwtycK5R924o80/UuBjfFdvbl0SAyd+trZOda3MJWrGPnr322&#10;bsIEbNe+2/Y2+d5az6XFEolWsTaa2y7CyidltpyoSiohby2WkW613N6IwdkYaUT6HFUxNlpcI6lw&#10;0xub8YEmO5pCVr0pjbT4FbmIaw42GtI6yh7fSKzGcZ0BBMDlzubMOxsRomeVivNdphceuolGEbOe&#10;RxX6RVH04TL+8cPSlfrNkouHqCVElRrypAqCVf0qakIPqfajR3C2UiL8SLK6UUrEJB15sHl0xEYi&#10;3SZgZEpTT+ZoTzmbTo6ldqGHzhsUkjFcQx03v5pAiGaELeVpbVC7tcRQhelZyzm1fuQUjg5stDce&#10;UPHnAHkCJd9cyAOSfmfAnUOuvWAHWDusBR4y/0tC3etH62WS6bgb1GfuO2p5oGIDzNfKEo7upj2P&#10;OfCE95EbnBpM7D33g1OJ3VAaouJctaynGtXkHXTVMjVJtBLUtg4gK9Gob41fh3Ek1mhICfZtcY5q&#10;l7JRmGUdzpHYGHY4R9Urir81D5EOm8g8zY15iHoXE3Tb4xtp1cfY4In8qADFRHFnsJH4dNEuSvp8&#10;L+PZSrocaHFr2ZKPaulB6eo6uuroa2pepdW0X1Qn1rZflBd1vKRgkdfFwbtAcHFUVGVQYlxKckp1&#10;FyYHUFGQZurbcVRlM5xepqdQZcVjbXZicWqTNcn2RdbZb1J00pQl1jSPNcTxmXbX4zdbifLosLsI&#10;MKmLsWNdUZ3KLaEVc5ZUth5bHWFBR/k78r+MHa6YEs28ktiGgAB4ro2KssoPn1IufBuAVVzj3MPT&#10;KOyvdl/tvyo+j08/A56YawmUlsoDHY2Nu66QPUpl73dEX9iaUhNDr6l1xYshTby8RrhoeSCqFD3V&#10;3fWKokR2z2gddFX2YovjCfUnZZLK5g9W9/dRC08yjsTLm6VVhWwwjkqYaCdkCfrKp+RkxJGYMtBq&#10;qLZGHBUxmHun5SZbjBMxXni5dG0xjpp4knEkpghuh23UxRRN4Oq7MxGRWNBAa6zphppHZrUKU2sS&#10;IjEPmlBPtc04XlLLq+aaVNdiHImnGMebaq5OershkhIUTARrZ8DxslpwVmuskY5ZvdHwi9b0pttq&#10;OG40aa3FOlEby86A0421suxtiEQt1ci0wmvjzEmKSQWJ06c5Up/KiQtKPB8ldoJjzQPLnawCHIOT&#10;ggBx/YyXGjX3Cg1SkYNOA7tMoUFR+FOXvhwRgB8Nqodi6srX8BgtPsRd9NkQ3M+z+MlcEIxBcDtH&#10;OjV6SBx4DhC8AF2Hr6qdDemJinTyQpRR3UmTzXqVc56Ax3KTKwtDbG6OrTS16r/JYwfoVZmUBNbz&#10;v6xDuQ3lPtSYgt8jUkXzlVflsA6IIVVlXdqJurVvE2U62mH50pMmUt/fRlhIxsdW+/AGxXIx5am9&#10;pxvK4/8+awq417pxH6JcsiYriGvXvZcVRauZB60OQpWtDkI13owpMDV60qQ3CZsNqje3qAPYyIvR&#10;snQLibhK5pHoVftJtebo2EbnfFsey6Y0LMZSWHJbbVOYvf9+Munl82wbmA61sVXlRZtCVf6s1DvP&#10;b1SV5x9SiMY+wRSpdkDCVb5zxu9Mhrr+RiBBjshvnO7cxdMYX9h5e95rtCPw6Rtf2xVesgNe6r7x&#10;NZAxMfP9pUTZr/2GfyUSq7zcWIwvZKM8Kelxw+T+Ftlzrr/0sF2QpCdpYsOblcGgSqU21J+HvV9u&#10;AwJdNryUV4dpNLyYVSKiAJhMwSjnBOu4elhZAtr4cCOxMexwjtaUYO3WHEQ6MrwJim6PNhlSU5Mb&#10;ifPkIksuF4/54lFE8ln3iOUMaeSd7rUxfIRu4ESodC2usiY28kOJ8rJdfCTYi4A3LcDbsOxdZTxs&#10;9abOMEWlu+2Ia5blxlte+jQtyl1LvkGk3AD1DLXbBeVnkjYc+dbM/Wk0xeflpuPeiyoGUoq+56Ub&#10;qB6lJ7gp23vWkjjp8L7I7rh9XvQEuIEXhU1PyOpSvcEU9Jl6QvlqPLx1oJ0G+Z/0xJ4LAPdM+QDa&#10;92ow3i41y6TBOOoK+yJzRoxyjuJ/f2CmzIMiU3Iy4kjLK4S829RhnFQA2XfumhllHGknGWcVoP6e&#10;UaaRDqZ4ajujjW63wTk1yjeSguh4763DN3reQJor93qNMo60hz35Vh2+0fG2J4Oxt2yRFhzcXbXk&#10;eePVPK2b7kfkZD9E4p3ErnYGnLxvN1Kjo7PRIvEU4+x7I8FSS+e3hpyo3Q06ei6S2y06g0eXLlFX&#10;b/A443iKphknamoZ6JtGVUwdSYl4jtDd1eU+PuZITfG4VW8fSzzgqGNxnHWkptz2rnf05K7vEawj&#10;NcePna++7PG5jkeKLYFN2dl1YnDWgXBW7fW3OtcXgHlxh/6p3aEdT7C/9yN+2pSa02vCGTZnMGff&#10;ENGU+9hv7aWX6hmcmjHOnPeS3OBnmy6uANy1K9JhzHRRKveDCgTzD22ZL5ADvcwyiHKhmC3lTzMx&#10;FE45sYAlZ16Iyp9GTAWEUjRUkdURcTYy2k2Kk7B47QT2CKvWf5d5nvQWt5jxhhbqSRyRFNHKdcGC&#10;I1IQkn/NdFeUsxMVLTwJA7E6HGXsVpJCf6Ncwi4XaxBspe0UOc3uj5dH/dnc/WqXEx8I13Crdrde&#10;5rQcRVzam+Kp2b3Jgwu2fU7cyvhEPc1CAU9cM9zHJfmp/naybnk3EaYHwvIRAsx8hIUor4PtJnze&#10;EmQr01t7KTMvvnJ3R69v1jlLDec7kEvbFes/sy+dWjeGeJT89DqgSboU5DPjIwJ3KkDk9Kx454Hv&#10;UPdk+UADSzoqRUKzV5TbGQqseEOeU4vrFjzL3KPkvRx+U3w02mGejtBEcc+M6Uh+bwq4xNHJcruL&#10;fYNZnO4/wm+Kg0ZH9zSejs/MJ77i4cIlbluUay8gaSBDdj/CJ07KkFefXMrjg6a5B18HmfS8BuO+&#10;jg1HypQDwuRMZweftNZkeu/hxFREpldoTf4pPashM4zhyJIJ5MpSrMUW7+Tv2KDGzdJv8Y4W1Ypz&#10;eSM2QYt3JCZNllxGMTdarKNFRRHL/pREYrVEW1yjMYU/Ry8fWuONtFuq+6jh1WIcTanNzZIKB+2J&#10;iLR7Un/JZupMRLSkqLS4VjdCa8yJmEA8cUJ1eEd3xuS+i8Sj+469f7k2yNcGHaPAwAsAvyK6CXxv&#10;wIAGCd13ejAwToMU5CJw56ybDN97ag74cRizB2w/GTpRsgI6WhaB8nUQbKJnhlpeg/4I5FAky1VD&#10;TfUwhEQ0wsFvPaRWwFEZNpNY2tbk0bhuTpi+mgsEVmhLijnxGGRCA8RIe50uUL04zIPRYKJMW45D&#10;vAz4vLvFjdZtAk8CxLhPCQyJyJUavTIBFJnmljb+JhJOf1L5JT+dgN2x/q4xD7yOwXq5JYQ8Mb25&#10;8bqvZIsfeKMsdKiSTzs0uTa7x+2OG2hteKAednGY29fjDaXggv4oVZhJ1Y1dmki0X03gze6Ul+sP&#10;XteNTUQAcvpOzAvStY0xL1yQQhy7be7uPJ9PA+yWXxFIUu7cP/lgB/YUJbm5P+niuoGK/Tcf1q2p&#10;euYZG1xWcnh9M5UrrCLcNM58UPYXWHeBdRdYd/v89tX/vH9QgT9gCP42HmRrahn8UTXdBMIxNUaD&#10;mio10cBUMA2KcJxyq5o2pMFc12313Bb0MtXDBdbVOERT3xdYJ+g4w4KZsM4O0AXWqR17gXWyj35+&#10;983rN28Mct/dP3x1e//q6pfbN18+U1hoCPXt64eXd5AAWv5ED8WRtUkoMTH5E/66gexxwI6kUI/t&#10;54aKWE4PxC/AjtumtbyBo8COwGVSt3xHneuvu+GJDYkK9R50bVrBSXiRLGZkGEHbW8eAucrqcI7e&#10;OmqW8+IEvp4W5+h+W3E9oS6q1pgjsTrUWlyj541aCxRX74w3Ed/wlkNnuNH7hhlPIGGHcSSmKNpW&#10;UwhbQ0ZDV/+pzPCit3iRmOed1+pOa3GO3jdcp5tFb8yRmGi6pToBW5yj7w3OBHN2ZiMSU/aFQI3O&#10;PMfAI1IfrUBwa1tEYu7FeEqqxzqFHuH40GdWWqwjMeY213Q91in2CEf8gbzc9glM1DJuSvN3uaeD&#10;xUnBC97hHqnloSh8CV3u8XBJQua2twFTGiKuEFzh3fVMNXGFu4Q3tiY9ES9u5IHz/sTEg7biBane&#10;NkxxTrwLxtVYd1rSUWMOtaZ4c+SRmjKEa8ufbp2fFI9ELDTvL/SmJZ5NSipY0neTdzxv1Ojc8UZM&#10;Z8ojNWWZNJ6/KbQX6cTxphq3EB3ekZpim3Zl0Rx3PHI8mWAlnJsTHqlxm0wom3hJxa1sX0NKGlwV&#10;yXo/nTcKQOZysfCnv1jo3ESwL/FPY3Z/otmznU//6MLFet+C7LJ1XKQrpV6TuvSIMrNJpjwoxMSU&#10;XkqwzVQTz6MVR1BB9dpEbjvOuutyaah3XS5HR++6VMLpsBXh+5cON11j5v+S0lseNVJL7JUgGq55&#10;eO5aGXIVRpU8tSrMbWBmgf0moL9Ma7qnGu2QyhYSssASnoQlrcga8dLPPFEJ6AgdmrWg7ersTnYm&#10;ITb+ddqofBnhV2oCMoijlGQzH7QbcEjdLdM9HQ7EsNl8UDYwjpwaRQtPPzquZ202hbZSi2H2LK5B&#10;PV4rECiZE2CBFRQSNKbkUaa7MTM17DcxJGZ3uFmuDn6Nx9JbleUym+hV4qGU6Ypi5GmfmAWiv6l9&#10;Mb9DNV204Wa9JEgz7IXAVKyQdCdmhom2U7PjMR3CKzesX0g8pH89kRK52JPZK9rOrJHZPe6oAEmI&#10;ohwFgOlRNUgC2upZUEskTsDojyJnJvfp7rDlPta+crUlpCix1Rx6/ZGoS56Eij+agVO/E+tl9ocS&#10;ZbP2uu3cgO8kuTCsJik31Ehwxuyk3O1GLR/71cya2d0SrlOipySZhQp/sVtqwmNsOGPeQssXzGYS&#10;+a9q78zuViqDFScQV+Y8hxS7VWvIP1ZNnckfZ60rJQRMYx1IhMxX11yklxt4xCFRsbFHtZ90OGYc&#10;zf5KKV9qPUrwQS74RvofSF65YhIdvWMtt9xc2MuuN5NpdpdEtFLkR1suCbrLd+FIX8ahP3IbvzBs&#10;UM6vGVv6o1pSj+jycCi12dFAaSXZFVIxQz6ECnzlDtfUo1lg+puaV/M7JCuXQ6mzs0KyS8P6Fbt9&#10;WWUkVQ5uRo2h9LWd2lzzO9yjau0rCJrN5UjILStBzLgfjkpqqK2mHaohNr9DAIDvHB4OyIKdYIjy&#10;ejNOgzwYM+CswxA9fCTynqQ6/d9WXy+/0bXm7H3YUIefnv909/7v7yW64KfnL/7XL9/dXb3+B/oC&#10;ZbrjaWUkuYWdfnt3+/7V6//458sr3TJO/a20/e6OPST/QTl9dycbqrib3/3449WvvPW92hK15KqI&#10;jNr6pmJxXFOR4SB4QxzXRNivSyDqi1f/PsHhxauvf324eiGdjPJghstg0kzf3/30w9/e3Nm9wjcE&#10;n/ytRJwFsi/SZ0kAxr/u31/9+vbNz/zt/f2Xz149PLx//sUX9y9evXx7e/+Xt69f3L27f/fjw19e&#10;vHv7BR//+JrB+GqRp6TAlZn/5t3d25dXb17/cPfyv//r+dWP+s+BSuf+XpaursT983sWZWwZ1mvC&#10;bl3CjS3DkgilrS8DVbm3FcCVKXzxz/uHb1++eyvMb38p1+TVbxFuBL6P7g5SOkAgOHW8AxU6gTjl&#10;Nqu7tXbevjmgbrhksbZYovGru4Xc/YW6nhtso7NSglpbPCPdAbGm7tsGz3gPsEG4iC+uxTfSaqyX&#10;Rg03GHOM6odRrPWgnrgW50gMfORmSrxODc7R3WgMO2OOxPLKam/I0dXIXuCJvg7jSJz3Ame5brVL&#10;kMaUv8CULu6C82JvBR6e5V7wranuBdt4Ij0Gt4EjGhURqn6LZhxIjhJbOPhKqMfagUEhKX8aV0M6&#10;elS7dHpAlacdvyPiDAKM9ViTiqSApV4/aik3SMnTYGfWOtMT6Z3lTvJ3lDlEPepZOxpfJrYTlqay&#10;EDxNqGZLXcpV/NW/qDu3EP/Ai9v3Xz778c3tg2ZSfsR3+mIN31BxA3Okl4MzkD1KJydoJIHebkUW&#10;aES0dylLBTr3R7gCqvmNKnkPupOLLWM/rZBr1x2FjOdClHyDZVTIGMeQookabKOiJVVIn15tsI2k&#10;mDZ2ed1gG/Ws6PkGy0iGKYCPrzPUqGFxYqo2bvCNpChMvqo9A1G9Krv2cCMpmacWGNCYgahcJ7ZA&#10;JFU9XFle9PAHqGxwth62Talq2FZyTA3rnkiqo6mF5bQrpR7mI42UlZlpTKkOVhwzKD5pURQmA3LP&#10;i7joParJWunx1370dM9Qlqb07eDOGNYxeR0TRfNsuLycs8kJGXrQdVB6jkcHNTYFI+1Kdzs8Xual&#10;JPUfB0aYHV858WjJ8R7trWh4m7TTZSy/XxDA421ycp32mwMOCvZ7FwFUskchAG5pqI2vu4l89A0e&#10;XVv8ggAo4yvJSBrUhxfSgv7ORwDU0dTSR8a+iwDMuKt9tyHAkhJjAgEaPCME4KHLpdrkDbZRry9W&#10;3GW02UZSHgBBBaNXG2yjbhcI0BhpJAOTbfWV8BbPqNfplif+mnwj6Z6HaFWxNoYa9boOs802kuJp&#10;s2TpBtuo1yf2QCTNI71AgI8RAthmVwhgm2MMAuieUGlkN2UsdQsD6HFXUj3Nrpiqqkm3haaYeIDW&#10;rwelrkHScov11m8YeAW6vDzireT8az96vGcoQFfqenJnDOuYvChlSbY0ybwgyZbhBa2sJ10HpQd5&#10;dFBjGGCkXemO94Y8z5dAwnyd6EsnDgA536O9lYm3SRvWsThUyu8XDPAbMMCNPlulASs9DDCQPQ4D&#10;cM0vPn+5/zgIyvOrwIoBKDxRHPOEu9YHr890zJNnraUg98p+BgaofbcxgEQpSKByg2fCAAJ9RFk3&#10;2CbFbg/iNrgmyhrMWiYqDzbqdoUA4x8fybjvJaygM9Ko15f4NhQCjPONpIQrgPg6fKNi109vT2wk&#10;JUl+3xtuVOxrLnTlcqIxs5FUMUBdqwsG+CgxgEkSecLEVnIMA6hcUGk0iQH0uCvpWk7zDGUrjyNZ&#10;Aw0kCyp1Q1l+/YXshfy6Xn13tx1fUbSbaT/X6HpuZ4zpmLxoZEogFADArWwO0NBzrsO1Yzyqk8cQ&#10;AAGKK6QLsp7QeCLbwgxIKQ0Ospj6vECR7g3sfOpPcrpHe8tzoCdbmX3iCGC4p7cyCb/7LT17YcMj&#10;kfIWdAcMDFSPwgIC/UotELJ+iF+zHVKwAOplK0FD6hCgPhjQwTfDmWiAYC2QN6rAe+jiAV6oJlJD&#10;VNcwhKxno6anQP5B87larCPxYs3c9jhHbU/w5lpf9GtxTsQLqxXVGnLU+byjxHs5ndmIxPClYkxv&#10;zFHtE+tIyZkO60i85lEBey+wNeqo+blYkYrd7TVMxBJ2qkEMLdZR+/MsJoCqwzoRkzenj440twdo&#10;t8YxyNPoGs3RWsRITIAMDrPeXKNEKmtcawQUd0YdiW2w6j9qzQi3gJW3oMfWiCMdy+3wscU1Ze+t&#10;iYbTHNMW70RNMCLB5r3pSNXGJw95ouaU84h5Zn7BfR8A93XST8xsJNCjhttPVBQxjPWRZCqx286L&#10;P/FDpF4vP35jkNfOhaIlU22uUwff1xiUC4EZXDjtCEwJYA5v/t5zUQgh2KY8AlOI2p2qO+8t95H/&#10;ZcCWkpwoaW14vQd8xw5xLS3cvSYxXuknVZPabI2ymt0dd1EU7LVxwiKF7FNrgOBe/W1FhkZCq6Y9&#10;rZ3qxtk9SvQnGSfqCqG2I2EXYUqlhpqEQ4gfjJDC/BKhqVX90ZTm/D4PxNGZDbDmZYNcl3d3syc7&#10;RdmS3kt6URqQ6lv9UV4oohAfo5U9m5yf+V/un9uS2GJHEYjHmxyJrepaY6uadPLHeX2uSZj1Psmq&#10;KTdNPiCJO7WJJ4mCOgexT9PQOiDTv7O/k1JklDbQlgQGURI1sgUWbv2IHDhLhmSr8aWqW1u6Yp7d&#10;KQ5kKmR7U/LHsjOV2tklnYG612jTsMNsF5jGnt8dBrPvnx3ZCkeFpCm751V2udo9yjUyXa8DNUU+&#10;u0/emZRH7MxW5Mik40eiFBFL+qNam+kQZVGHfh/v81OLdf8DorfZ3tyEIIW7duFAxb6TqPJ50du8&#10;68q9vu1pdjBuFNu3xS4kQ0Nel1ezcMMDRr6qZxqFFM7XyhDGXQ9KK3KbOxJ7b6b03rYHF8Sha0C4&#10;jvmEa7IGUS1a9GWcazTvyBQR+6Qx1EhJZX2FzOM8o2VHkGmbZSTEHdRhGS26HeK+zTNSbszpPD7K&#10;aMlRHKT36ZFUzDgB9ONMow3H2mjkXWM+I6m8gacm2ThXxFQ1mngAgF3SXKVEKtziWC+mx8dgepwN&#10;2V2SiY9a99MYXle5ZMKw7Dn67aN1pLOnBobdb+AHTOw4hL8dJduJrPKeEEWjyjI7XkUOaQMRM05f&#10;KMag4NJfYQYfpSvmaySF8kEOJNiEUNL/LjJndDxjvSwoaGKtjmD8zr3u11sgU4BCIqdK96O9lG/y&#10;KRQZpPQiYuZ8NjnmNiJAUwJhBDmVh6lJfUyDUqGkvajMGR3X2NdzveoZaOieHH1ILbWS2lm2UoGg&#10;Kqyst/LTKdB+EqD0zebf5NUWpp8OQg7aJxpUTxax1K8TT1bHg74YyJiYR0ClFRW0C1QieOsEKhHU&#10;Tc8KleQNGJ/2M6ESqeXiL5aIcd/NTaQknYpiK513kNJNh2fESTy5ow7ocZYR/GA5KKYZH2ei5Gi0&#10;hxnRz4LHLjoDTaR8UfPTI/oRx624WBsTGkn5JM8nsMXM8xnhD84dve5uMI2kBwRje6QR/mwOi85A&#10;IyU226Kz8hH99LdTpNRtFEeKCLlkyv3pi0mJJjkvtc7EmOAkPfVjOEl2kSmwIhjotg+TqOdgejyI&#10;J1PxJJAaLy40kr9hQfke8USIEJqtkq/XXp6EULXkbOKQmBtmJS8fBUQikkv7WckLfaYrs7I/hiRI&#10;JRux1Rfi2wtFbmfftwTxWAc6ttAzGfHlJT9Ba+kXpJQNCiE0OqjRrjbUstFm+AGTe0bqFxjDA9U4&#10;U1ciu7SNiKbRrsrX+Xohl+zzRex4g0IyNioRZLlBQUKkMfral31UfhndYZn5E0Ucfl4QiYwQXC83&#10;UhyzB5EGMjblfIgk+X+UjpFDywUzFxUOWao3icgDdIxApOWSMDXfPGdCJKw2vUKWiqAO61sYCZKd&#10;qN/ae9bpEfpgsulNfYNrJJUTLvq3wTWCH4Jx1Zs0PtRIuViJN6vJNIEfc/2M84yEUraozTJhn63G&#10;WzY+PlLiE26zTMhny+PcAK/xYUZK0lcFzTWmMyEfnfkm00i6o9pZm2lCPrwZo1h2fKSJFBHe4Ypc&#10;rS4qNokmxza+P5Iu9gjG9lhjFIDEvnc2VCTV6YxcL4DuY3B8dS7pTW2ffed+PmTUgyKX4XZkxyCj&#10;CmnVDBwAq8U3iRlH2hR8sKAqvSGdyq7+JILbe0IujyKajCTc1USEjM0oMVo5WXJXnXW8p5yAmshz&#10;03cirmf3RTkexIioSflGaVZGTyKG/iDX/PG/F7eZiPDZ3VxvqLYj3chVeuQ29JJcgGTvmXMOoT67&#10;EzL+bLq1t/Ape54TsG/JN6XczlovIudnd0MhPVyo8jFkKqRR814zrkH5Ra6Y42cyu3Qtv4j0n98V&#10;wZK2CuRn5MJ0EjfnAIdiX442fP+I2tDOCGI0b6icrMk7+6XU0LF2K9jH8XOv6wkcYHQmM0yuqhNr&#10;Jdpi9rfhqsDtK1OC87L4NfwDuGO2bwua138SNWOtAm47+raLy/LFyy/+9e7uH18sydjRv72/e/fi&#10;5f39659/+vur2/cvqVriYNprolFMk0cX1D7qwPGB6nFonPBHPzLyagcVHm0DFTQuZsCQAMTlb5Us&#10;ZwJyPgibHaznPei2bUFyzijlFq16fh1DD5avMdg7vCMwp4wjMUNgHunEPy+zToj7Zi9PAreHHYkJ&#10;BSFUqMc6Am8CX/TKtzUhiZYciu6YI/ruzXKk43l0e/2gMQ8RfuuDA+1ZiKTdCYjom7KlC27c21wj&#10;MUkKPNbbWbUEwW8IrpJY3NbcRmIuZbz+fmMeEgxHC2pAQYtzJJbCrUu9V25ttYjFscGJEeoMOhKT&#10;mHGDNdaZD/GvVENDR9ub6kTNySCUqruO4uur3DnbFBbujDxR+7nLY7/YHRe7YyKa2B2GmDbmQjIT&#10;RVAyzu3xRxPdIy1NKtKTXqwpZSWl9d3LFw9XPPr15tnVw5fPHp5d3X357O7Z1Q9fPvvBwdXtg7zU&#10;qHicv0rlMT/9GuvrZ1t+HtzdBpFM6RkiM5XmmGwgzHjJm621jLMAMvzdNyS0+EAepMgpGLM8Uoxu&#10;4t3l9COVF93SMUXnHeZu8r8cziGMt4Y5xR8ICAjIEvVDBq9+CBXnkA3pR9WR+qNpwNl9ktnkWWjA&#10;frL6IlcelPUVJzeO0ljxN1Wd2iGXDjUrKX9V8T7b1xmGFY3ngys/lz+NTNSc8i2mTvm5/OlzpZpL&#10;CVUvdXkuVBkZsaiaI+I8auMPrvf7B9C+BCmHpSD4wc3BFXZfuQD2cal20q5M93hfuY/8L2+5RA2a&#10;WbQhFBrrLXRJwWqCEpQtARfUj04/qtrSH00pze4TY2PrNxpUNjiKI19uiFIwCw4rjzfAU6emz7RT&#10;V1ajveZVMzVVGhXshywoZE9ze0De69ebr308n3yABYu4wMQWIN27PQhkbKz5twcbHuz0mGYCciSq&#10;3PZesVeouK/vmcv1AeCbuwaf+DPNFfkkAI2z17PQMla0WwHnQ//ZnohQSbB5i2mkI1We8vcdpsnu&#10;wNemqWctzpGYbAauPTuco93B7FpRxBbnRLxdicnWmoZoelBoinXtzEUkFiDaYhoNDxtjh2kkxtnG&#10;Gnc4R+NjYjckUtmEeTdcsO0HwLZnQzzf8QLxfPONITzZGab7dN1d+AzwrqgW07KGQuxsO2khKH8a&#10;4VpPtDK289qltlOq1OAodQkGrZY528lT2j7GKd8vXkE9K90hjM9D6fppFOt2+9f118XR/ckrVmA8&#10;LxtJ/G3HC1iJHqVUJTDeX/ki9G3vbvDb50WpUgBTygPrnTxZVaTV+dqfq1SJw0E8O/uuUtVuRTwP&#10;/feVaotpVKpran/rM44tplFPkh3IAxKd4UZi7gR406Qz3Kgn18gMivG0JyIS89oEVezb8xAVJQEy&#10;JGF1GEdi0aqteYiK0ia2wzQS86iE+LtafKOiXO9vuHXo8E3EXsCpxTj689jaO1yF7emNxAQ6UW+z&#10;M+Toz9v2928k1YHm/XuBAR8ABnScQ6a38Q3Vi7IJBxTrizKkQY2IexJfUpG2AA3f3qNAo8Qw2s5y&#10;gdwHGibvjvT2mPXPBeChpEJz8VRexTEswktbvGqi387zZ3L5qJK7ABWRkvajykDvLfeS/+Utl1Rf&#10;sZakRFt6ye1z/00yJ8z4R2Rnv5BJT+1RZeP8Dsn69fRqMBWVbuNnUA6phB3yemO6VTWpqh0WPZi/&#10;p6AcG3tZTraKSEMfXqHJLf1rD2uqqdgckmypndSZ2CPL0GHCDVmVglRNgupvsSRW7iL/yzskB8kT&#10;Ysg4zzEFrPW2JKng9ck33SZabaQqOGdPPhVoKb1tLbmazolPS3mgyz5yyYN9eUAidO0bBYkU8z5/&#10;1gVfPr7QJCEGnHqZ+S7CDGSPwpi87MbDcrpwLC+xJr51C8ZcUJZZXktUxw0lWq3uOTryTIxJ0tVB&#10;lL/z74JMqlstteCy/sUPfXDzfB/Bo8iMDt9ISlXEG6IF8VrUD8vgNUFHyczvjTgRL3hOS503Dc4R&#10;OuK7IVSlM+ZITPGNzoAjcCR3UOpEtac4EqvvpjHWCBxtuTpMEzHBWBod0JrfCB2JA+bZxA7nRIxf&#10;SssQtTgn7IgZ1Vu4SMuW4Em0zgxH8Ihm1Ge8Wns40lLXk+idDuN4a0wg9l7cmi3GkZYZoCZTYnxB&#10;sJ8kgu1gZEMlQN5ya8VV6xNcn/r+U9+aCYcxyKuiXDWInsYCpQbMm0GAYRviPqwJWC+/Cny9WlE1&#10;R5AU2UVHFX1EuOtPJrpnwxoeGvZ4Rq5kN+Z6K9CNE+/JStQ/5aI24k1kKEJfe1yoSB/tsYBG+zIT&#10;59pGKiWh2ZpOPhPRSloga+FV/nSeroWZFN4TQKj22aootVGroDyiHluPw1YflZAOCIYt1zfWO37F&#10;cpXJE6q53pE8jWoTZKJzdILGOtxyS6RDlEcIc4ElgkJB17IDttwp2+v2ZbVU5tpvKlFH+zuePKSp&#10;NxFZeTwbTxL7+Hk5Pbl5viFOVioKdbyeA9WjICmvd1PDVBeMWESywt3SKpCULa35gAJJJSismPln&#10;IlJKfvEaJvkoxr6LSLVbdG7tPuPGCDIF2LVYRjqKf+HGbLKM6JKo7d5AI+mayhPi72wMNCJLYkyJ&#10;t2wPNtISVK91QhtsI7JE3lpN+dYkROLOBERgaaw6Y43EBOmIg68x1IgqyRxYWREi3WAnOyDS7qXW&#10;XZttxJQlgLQ1AZFWRxnZXrDcx4DlWKUzM7ddpuFctI06BrRUQqlcrJuZjvs4a409wwmLorKoUnK2&#10;/fHn7Ybq1aIWy0+mfVUkzVCwIo+0C5U2x+o1JVE4nEHUmUbecLufwqY2ZDsbxCMd1d41KYNSAaX9&#10;qPgZHdgY0uD6glgfa8gJzyFTlKlwbFMHX/ozyaXtCjrL7DPM8OMtUy0iZ840kIXicXWkfGfMhQnI&#10;y67a+X63zQnhKqfsJ5FCsyeCt+I80lKll7Qr33ogfsfgWN1a9SeJf/feBmWbZ+Li2Hu8Y4+AUUI5&#10;cbiyyh0QFchYr/kRWXteay8lTKUaJUdd17ugqMV+uZPcJUFRZPUhC3wfnQmj8NSpF8fYa5fBVfd/&#10;kSw1Ht26RdsN/bdx1ATfCKUEcdhLavW7Mt+IkFYUA+0NONIe8I5rWZkG3wSRyN+TO16f55OJSLSU&#10;ChaU1pqHCJEWVEwlD77NOBKTpMebfm3GESct1jwmLPCnNeJIzMdRiqfNOEIlyVJQZN1iHIl7TCNQ&#10;Ml6d0SZi3NqdwUY/nTgzqHHUnoVITPpXl3H00xH/SoHdDuNIzHEk56g9vSkNZLeXxJj2iBMxZT/s&#10;lYbGFk4pIGvJzuxxTqdOnqoUSNzaxVK4Yjj7bGMxYlp7IhNvcMr29rFEYc9nnYgPGwBHb9TxPE0J&#10;oUg7It0uYP5jAPMdP6v5JY9DCzoNxh2znQaeS0EX/A2lYZaFALVHZ8/0mhjEll5qeaaJqApPdJAm&#10;xYOmTuZeLxwH0IU0KU7hJ/JLO3bBWnJhM2YuyWHVAQwCadJcupbIdBk0d6Gk+UWIPPy0PchT16rR&#10;3UFae1LkUdYtWT4ZMFu7NZXIrTfeA7ACVgV18xq8Z9rj8D0uki6QRdspIHlEd2SiWDt0cooPwYlb&#10;8D8Vu9zhZoPcCZDRVsADq/Ilm3Ly4w48aWCj3G4XZNeH+SKDqaSrEzaQ3/c2fKP9KXqZ/XWYs3Rk&#10;DYmNSHEjC7KiJF2aheVZ7RzVYLhHf1NUM79DnjDyGg1rnihNMR/c/lLDVJlSkzWbuIaH9Ld6xNNs&#10;ZrvSNaRuSr+eZ/4LTV4HN68pnO8VNgg5zmlJbCV5Mly44ViFKi6LYh/9TZHN/JmQOxwzH3dsn1zH&#10;YclLliYIdmSyp61lmEg7VMQzv8Mbku/NSbEj8SF5EHgNS+qt84Ekp5d3M30rC1LSnxQGze4OR7Yv&#10;Ji96U3EtzBn+Fc974UyWLP1yukttCxzlQKPZ3clbC7Z35A2RXICDKSx1505eoZejA7YR6aWAaXaH&#10;XCF7O+7JcqLi8NOey7c00aE7BVGj3ZV9alMyLpILzdN4EZZfrajm4YP5kOHn8RW6+Pd/vf/p+U93&#10;7//+Xsz5n6TYv1eUWGCz45lh8YpH4Nu72/evXv/HP19eqfx08m+l8Xd37MLK6rs70YDFdH/344+S&#10;gUqlmlLIWILlysspxQOwoSecTB4/vsT3XZyAL179e5fDi1df//pw9YIuWjyQUDaY4cNliOK++N0f&#10;40PW8yDiQR6V7PhVBiqdx5mPLlDvm5xSkyFM6WpZTmeZVB4muZFAS3OrcElWwFJZmxf/vH/49uW7&#10;t7Jet7+Qr6zCpFZnDb6S76OvhNs2rRTn/L2RfyAIK9JyayYR0GKJlQFk/wfisVpLhI1qFbIW40hL&#10;kU2yEDqMUSyVMZfQYt/ZfJyMN1JSLo9932GbDDbuhNVwbDCOtHxbl28010geOqh53uAbaYlK7Yw2&#10;+klw8PF8Y2ceIvEGj2CPcfSTEG+qlTNa8xtpCa3qM46+EuqaapHlFuNIO7LROPh1L99KOr6u/HA5&#10;0rRi2MAoLt3JNBGEOWWQlAbF1T7VwFAPPRTlMNXAdCINyhmeamAwhwbJ3OlYSKy+fbTisBkfbSCL&#10;HlQTz2hgeJ8GJRJFv8EanlFYwXeHFlYwITNmganQMkCiIsmV8sSNFdGuthlse0mjYhVR3EuCUQXh&#10;HG6ovpR+E0Fmv6mY8s4yQM7/crhM7qx3SAx3xnDXFI733yhKnOspIOCsOxVfo90VZOMdiejSJiqY&#10;vEWhGR0acMz2iCT4Jly9poie/SRjTDOhokz78fB5We5kYeR/2eiIIecKSuYW1hno3VCQwX4iFCiX&#10;eDABZ52J+JoxDSq6tIUJphnzsMc37Zbyjnu6dIUHKvV7jtP9osLMuoobMH/+E8FOMgJWf/Vv+ZCw&#10;s2LCE3hJchbGvHh4DRd9euiyBayJLMbyW4kR9xSfjrzA12DSXqKGVqUqeUGB4EKKvzgKlCfA8BOY&#10;IizIusliwNYNJhzmgiXTNru/++mHv725u/rlliI5lKPh/6e78QPAcW6gbrhlJza0TP437+7evrx6&#10;8/qHu5f//V/Pr37UfwYyZmr2PSdvX5JUY1qOpdj549dDkuySt3LkiUMF5NvVjrH4tJRZ/I2IXBkL&#10;tPMedH0DfE+QXK+1ht7bcFzDxWzIJww5uBVdU4WMT1G0OLBla3xQ8HU2rCiLJY5d/6wxXGFTr3K9&#10;eNAGTFH0qWm1qrxltnzhjYLBvqdMlGJN+YuiIfmCYKC9+VmqSPEMk2yg2/dfPvvxze0DlSBvn//8&#10;7pvXb97oEr2/u3/46vb+lZ08PZN22N++fnh5BwlM30g4tmzqewx3294/vPvHf6oRr/8dq/gPMo+l&#10;DOpqudmQ8+bC8H9TWev255/evLwKvzHu/iG8untHHa7rNeEpgj9kUtzvsCKgVx66EizBiw1YzA5P&#10;inhcEHAkDzboocQ+wk9s01SOpEypGMlX8hfKfDFA7aAYzLJ2TiL9Pl4Oyor8oUs7CN4/apklnYvI&#10;J3F4dtwgvE1ZyCZXPCwx3iT8IAZmqdekhWlpP4hdok+GxydRl08ldNGlIiKNvfbYErkL6pLZza78&#10;xSFjIM5ZY2RgiSxv8E2Sl9RafzFxnC96rorppSa5NbhGwgVPnC3VZ9MYbfRrkNOpvooG30i6pCZX&#10;jy2ntA6WvaIvMTbYRlL5LvxLjbFGpwYXPFvJZWowjaTMQHfBok9DxI4EqzTYRlJxmXf5RpcGVlVv&#10;g0XSkQ2GXPqgCrjjamCzmauhyNopZ4Yd7ov3o2IDwwuiNWzTqfPDToBIvgGBGPLQnWS2pxCVaR/I&#10;shXqjUiFcchSGxXnB0mwpX45nsKcfS0/uYGs4sn1ae4i/8s65B7YfEpgnJ2FHJT+rvE4m9W/kBKG&#10;ySXA+bdPU7E12lvGYSqytIlKJG9RaMZGtqCCr3VC1KmLbxszOVkSHsR2liGmm2UVYdYNIzRQkZnn&#10;fxnDDT24CbE6egMdpOIOGGoEp8tLFWzWlcit0c7K91k3KrO0hYmkGZPAtXxJhcErkwserHiWy9fn&#10;dK+IGLOu6m+KbX94/eKvL//f/3knO/ZzcXxQaIbKFbwA/1TmPzlvXCzY2uOPIj1OlnIAP0t8dZLd&#10;JjanVGg2y4MJr9Z/i8Ng/Y/zYA0LRm6D3m9WfxVJYbs/kA0YtNgg/7p/f/Xr2zc/cyv3/v7LZ68e&#10;Ht4//+KL+xevXr69vf/L29cv7t7dv/vx4S8v3r39AnD/G4KcuYgjx56qHX0UOpAx6r7dIRPthgZF&#10;MCjFbUJCjX/76mEh8DxIuRBZB/BCNQDLFEZTr5gWQYNHsMhhqjhpy2W+FMgy7rrygTTZ/Uu8E5Kw&#10;X3tvW/5cu1Dvsck1QlAe59KLogbXhCv1cq8x0kjIzb/lSZV5yiONmJK0Vb3ba3BNpFq3oTHOCCiV&#10;V/vrI+nJnF5Q10lYpcj6s56StLUViGOLN4Zw9ByYFJRt7gKnD3A2FMYwpcWrkqXYiKt1npKwnyiO&#10;mHWtng3tSbe+95RVef6XsSR0ztUg4v/oZoeKKabzJQkngQgeKNK+9EjM76uAEkKVDXsUIHUosUpc&#10;/xDboQLDxqcnSfviQm1+T9T9M+1zDUhKcWfkVXmiOx4YyoSHvnxFEYV6gMZ7e5Jc6Jb++cOdLqJI&#10;fncVhzGw55YObNbzswxUj1JwXNwTqG9nbAxpoP+07nJGGgEl/EYVJ28W6SuC3kFXya2pfYiOi0gn&#10;6MPkZyGnDzSGnG/xjWqOqFHQQ4dz1F+UN+Ph1A7nREyGHqVb2mNOOmy3wfrpcI7EHHG+sMM5ajKZ&#10;BD6wPRuRWKdXkkJa8xxdKQs8vFoZuzXPkVjkgZaabnEGYVXww+O2ClNajCMt1eAx3TpDju4Ukhy1&#10;1HSLcaSl9hhBXh3GIP064inGkZayQtSE6jBG7lbGvZWLdIvdEhdUh6mEH1SuHPiNpWHp0T45eYkY&#10;tbHU8titpcv5PJQP7B2RREyoRXeKU4bO/2fvXJbkuJE1/So07uuo8p7ZZtpIap1tm80sepaUmt2i&#10;GSXSSFqrz9vMs8yTzee3SPdMABmpLN2KKS2KVeFwIBCA+w+HX8ibohUyex+vEI+2h9iUp6nAaIAz&#10;+mB/FGrC1+r2uOPCM1w4MBCamQN732/sizQYEjsTuMKQJt/pCz5hhopoEMGsl4yc7vhDC7N9GW5W&#10;48i1xWoG7+HWKullshNdeBO/W5EmxfvsZmDvO1SQvcuMFrQ3/a/TL9rdweIR2lfDlml1w7Gqs50+&#10;qFrQnDbIN2sjBr1i4cMFmsJZ/pCC1gXImqa3h6rH21C2ODw53CYs2OMUwPhkRpCWgdLJ77TzDyUR&#10;NyDs/FAxgPZpGv6KPuFme4seOf4UtvvlhsLtssqXhw0pNetDQQf6UL/UtA7KmzXnVvJkmVmECiyk&#10;gClsFRpYn6r4Lz6UNXe5zyFb4jU8jxZHuceagEsRhY1H8YKMZ1aXuMs/2uQxP2TIzC+iSt8nFltc&#10;mfX0THHE7A5TQwmUKNOanimG6AxmejbrDUdMWa76fngscsWeu/ONo6hj9rstiDWxZSr3WrWslEIS&#10;60zxRu6s9WzWu+GI5qY7Ki/hnpWZYj8V9322xYGs9+XjpUcCUJrvF3LHdr1iE2UWNtF4Hj9dOija&#10;UEKBEs45aJ7GWP55HY2RoustfgKCK0c+CEcytv586++SumqeP4WAKVKS+RVVuJmQvV8sOer5tQJU&#10;Byi40fy7e2R5AEqNvSqJdNyt5t8lzhEA/8XUfbWq5tPu5kAEY59tIV1J2aM+23zUJYkz0Qrd0WZS&#10;6g0RmTngm7E52rPPNRMS5Ifz7oBrPuRKhKkcfjpzm0mtOlJvZvP5VphJyEiHaSZdnn0wZNn9Sv/G&#10;gAbRBzdZo+3L6YW77aQWZtV9qeJbv6LL7yNmrRjGZD7Rm44zKWQX13j+CDuOY6jtoUb36lbVnmiE&#10;Gp4LWDRiTNtxgVRZYhiOC3w0sR0TApnqFtZmtkNn94ePnbi+okbJgSV4QYWVvd7DGqVrz1ZrLrDz&#10;M0HG2kq37uzuiF5k44vSJkqgIBJSO/s1NjGJNTu+7njrzeDvLPCA75knpXqgBFPpa0dOJYSlQGpM&#10;/AXFqyDwRwjm9ovdTeBXl0JHzxNw/LiXwMixng+y6/R8um7fo8cpwqALOfT8fruVQ5TqeTaPBbWz&#10;jG7U85zNtPyPsdcee3p+wUlN8/VM3ff1/B4vO7nn7bDNeh6rrJrgAFD+VpVtVt6YGNX83WGbSQlH&#10;typIPb5ZfSM2+oPNhMQb4CYker4z2qy8JdB5wDeTkjdpwDQrbzwdFwIeOlOQSflgj/WD3fX87cbC&#10;m/W8fTnV87aIWnpe96VpDNl2LsXHeh6PXY/XwfDDOTcpQmJTOHyKviDhYs1FoltVH+lObOuLYhkJ&#10;VCEpuoUlrkE1/waC0m+XyZlgVY4nNS872N5LN+js7vAG8TwknKjRp/ntHijp4fYAfAYPRR1OFgTd&#10;ubO74wbf7KwU/q0xieRrJ0RS3nuxl9yiaZZ1w9sjyzIwS81vuRKyvrjpri4BVMTxEAPETq28rXLA&#10;+pJt3n6x56Xmj65dv1V4AVEd+LURfhUq/69v3755/5EYkuMTvv/80zxpv0kxYp+NkC5JGqPrJ7Q8&#10;SY92oebXj/wXtp9Q8xER4kEjr208vyxuhNPAHz2ac099YMyqmD0dc90Wzkk9lZWk51FBKOGLON+W&#10;+afWvfqUmjllibOOExy9Gnssjl6NHSYTWDuu49/ORZH4TTLcImliItvxiUeyq5Y1dcbEmtqdVrkA&#10;ELcnnVZA3KO5KU0zIrb3X5QxhMAeshUBh7wH/Zg9AItOJZeY4KzjECrWzLh0uZLz14B1JqZGzpLC&#10;SQPWGZuKV9ZCnC16o87EnMN5yRHrDFAZNWeUAetMTJkLojBHrDNGJWCeA/2AdSaWut4GPntznZEq&#10;Xt9Evw9YZ2JcjaluMhp1cc/AjVOTiPTmOhOL+/thOCHFQQNssxutkEy8BpGZPbM3Ieyfo1MAfu+a&#10;Wbc36kxMZCLfZbD2QBdHztxC8GH6ay8TAxaHs1HdNEhJJced3pALsSSaUOtubzaKm4YVzeoyzjsR&#10;PxRKK45mQ+4/p+mgsL1GmXV5Z2KJAFxfYJ73l4RtqwW5y71Q61QMhQjmtOPQsfxwQTea8EzNUWMD&#10;/XBi8i6zIY+4Z2r2zW4sSeQabJp1xDb5AkfMMzVyG4RcR47quFusb7RYD5w5mH4OODhmTPFFF1w5&#10;zMpKg8lQfKGBoQUaBMK95MViRyQaxA3XpQZ/OreXwfeQjW8fxCzqcrC8MMHuj8GE8S9w0Zwm02e3&#10;bJPRxH7ekEnJ5Z/aPFzgt4wehub0TQ2r+bjHZg+qipAMSFthAdnXYzLO6Piy2MP14yJSlJgJwyCe&#10;PVQAF/NUzB2tKxVegthwbbklC2rNGUmRDJIO2kPqSlTzgWE/fWjIbn6fuPV4sl+u+iSbpaJdfxV0&#10;jfvLk/1GSkvlhwoKrU+FfPP7RE3L4Yu1Ry6FqUqV94l3g88tnilT+Hk8FLRoLRULzu+TFFdSdEv6&#10;5F715D2xvnDtYg8lw255T4WR9lBB4hV9gvt8tJrNrrA9TsL6wE2zHwljDQm+1D4NPc7vE5ucROvx&#10;nty1c8gtfUqhUNuOXKhJPejyPQV4WkuFlfP7fJT0t9pyedC7jMyWe6vwHGOZ1PgODFCRIlnx5uwu&#10;8dImOE675IKMq7rU40LSKphgx5ZW5hU/AXCqNhMUOrs7DvhhTePCr2wDznMuJ1hWtcg3pnK3Liow&#10;nd0blyf2ZsSq1Zy5D2t6kG/LIfLk8/Fl7YlC1WZf4ZBja0xBqjUxBOptgip+GrWhTiM3SDkkNxjp&#10;3BUjnpA35Z9iz9NGRyOvZLW2p4/cAZPMN330UAbMjcFG76/2U3/zvcZx1S3cXFZvrChedIpvHLtC&#10;O91zVVfzmhvgtIeKJtt9Pi97aT9JGp6EUgVUZMiTpApLNjHSIXL/6bopzJrZIiYn7NiXTata4dC2&#10;qh15AE3MNPp7GNXEzZhEuKTHHd4IH8nYBfNtxSswEDJF9UNzUkniSiC/GdUI73uqLLwroi00+oWC&#10;YtKBbt2eTU3NaVPnA2vaFruqnPh6TPMZnqtwc9HqMC5ncklRMGJciPFk0dpGHcbom+mMeiAsQ4w7&#10;vQFn2j1eunpA7fDNB3EJ9ejxzHQktQdxyam3w5RPPw3WGA44Z2L83km4MOCcD9+sBnzYB5wzsfkB&#10;TuNlc94P6b/1If3mw5ovTj2s2adsndVMSqh0Co/j8THttEHo7SWBpZT+U6i0w0urQAWVGvpMZUJb&#10;a5fTWqBybqANgRy23KIWpiJYTa4+kFW1PANehA8/qP54cC5dtKBJq2G8oZRq8/tw3FSrt5ZKGX1B&#10;lSGzXxAzpGdz0boLBecCZv0ZUSX13f3iWkXL7L5OG03vRX40n0ic+aimkWc5VpEgYJU3s7trtow+&#10;V1zHOspbAWKK17yJKp3MX9fvbfHt4ttY9Cn1yPMM/dZIJHMfGbq9SWZlrzpzBcY53scSXU76f4cb&#10;E3BE+Ul4kFwc4rc95V+I6/BfeG3INaC4i9OfcL8IcKae+/hGtXqHXYY2nGUfBTN1WGawoqOT+7be&#10;MDOx1pjt881gBXcGiqsO+GZiXMX1yrQz3gxYDkSWDbhm0jIDd5Rw5pR2uw73fSOpTXTbtFS47AKV&#10;liHLjgq8WhRMAejSdSkez1uq8IQ6JDchegSiaX/kgcROW7SFjNftb1EtWSah6N3o1FS8LWPlp4t0&#10;xshaTabhSUITGzozVm22srLLRNVxPU3U1Nebr1dfh53r99Qqx5O0pvMt6cabJX3wOuSkypEtjsE3&#10;Oulg+BPIJogQHwwclN34OSkFUo3LdaI76XDwdQx3NCf0WGRzQpMJi+53syccpGyplKEb6NmgucqS&#10;QP6cvUc7NCeU4LVVeJ2xN6k9EGEDt+pZrPeiE7yDoaLlcp1sp3rgPQ6hr3Ax9+00bUKPd9a69lKa&#10;SLzHOytT7pNwMRmMOxPjCU54jTnoTFNXx32qUDX5am/cmXgjNf3koN4bdVaqRJHKOb3HN5NK6Mpw&#10;pou5ADvhgG8h5byIY9NgwMVacGF1ZNrm6rgjhzPkMLhDNt3LffDc62DmHxFMg+IEcDM28QVql8G2&#10;Y5roRFaHjsC/vSv4HkgxgWANdLtEFoqADfHTLQS6x52/7uAZAMIEw2mjgBAcu5eBcLZkrCmHU8Eo&#10;nqZNd7X3doIkCt6xgRIVE7jpgZvl6ryPs5/fND9ggagVckQe6FB1t8/u70EK1tgrEipQT9gPBzE4&#10;y5Geqq4cw1Wg+zD1NkEeqQxodle/AKiq+YGD6mlg1R8oGL0gqVQRUSxju5xc7enwEzmvuGJ1w0wL&#10;P7FgSZ5hH7IJnwqHNnw68vg90RN4gBOK3osP8NOR6ioExdklyhGXCZmmlHt1OUwpJJVaA08EoChs&#10;S+AL2hejmHQwRFB6FzN1XiFIRkPUueIqfMA0E1Ob1a42OowLFNrsxauzP9pMvFy4M3aHccZB2HDX&#10;fsfTnIVCy9FyNBMZB/ldTJNnpiNqA5cawTWdwWYQZJ9qMAuZWGzD5pPe4ZxB0MXVkInrHNyh0p8R&#10;KvmuV6hk66OFlGxZqF4+t+RUgGG6+rRBABiCNAARpuCJo6v4RYWGPlOR0FTwrc7wwCMNlTGVlFMF&#10;NSxX4hOkD4lxB69kRKHSRJ+prJjdI/cNiKHaMF4RcIOpVJ/hsVZLAKqU0UeMxALxBOwWTFZ/s+mk&#10;zFm8IJEaJ45FU8Yh8XQqNi+faBUts9/ttNH0XoT3hGOXOLsUf7FYRoLOVN7M7q7ZMvrkBoqLLZ0w&#10;8vDWj3e6xM4n8ml8bT6rq5gNJafIiiyOZQOIc6S6EuJMVrf1ZrvD19Q24wRxqNwtmcgE4hDuZLms&#10;JsAn++QXRXDtuUQUXWncL+Kbqec+vBmxy8iGcyjJBH4gY46/TGWZsYqNbjDMTExQoeZJ6PDNWAWD&#10;NMHMA76VWJMEdNhmuEIs2mgSMqmghInjHSScgQSRWzdl9fGFLSrc5rmlwWUTqBw9199xGjZVY1S6&#10;cl2Gx/OWYjqhDrktdy1yqSrqAH1Y8wbGeHmoC7mpKqLT0H+yipUfV5Wqw5m2oGkNzNZ9aTENjqF5&#10;KKk4SxREIOu6TFPl/TQGgz/BPcxvkPAd71q8NOVmZaRqjlTXqBoudPAJNtRHBLxEplVVg82CKr6m&#10;aqibSNykr8IbryOo40SNHMStdzDUNtqxmPWPI6gKIusSLjcXHOP6nDMx07ojP3yfc9YmJFZ9xA2w&#10;zzkTH9b4o444Z31yccyZmEkA0g3GXJVKf7iZTnCzaODeDOeDMheMalrofbpMK0qtxzMfkVmFLInB&#10;3GZioh+weQ44s2Anf0y+GmXWB5wz8Y6iNLhO9McM6jpyJjBEaw32JiITY9hY6NVUbzYw9CbOB8L4&#10;B2POxDDEalnGfEcPZ+jh17+NGfRgJ2Cub0J6XooYtNsCGoQKv9TArglooAZmg0oRaHhLtKCLfyCT&#10;r9sWZjJhrnBAqWLQ3fshFdFGrwL4BEAFXjFMY2LXqUWoDqlNlMZYEJQn1BWnWA8L4CBGBkFhUrQ9&#10;nBzsIR6TfpNEgfSTLEOO3ER2ejeVfX0RlZvaS2DLeF5beb8iZY/UAcrIGyKlXxgq1hz2vfQbz0yI&#10;6kMTkc1BtTqT/OMOA3hfiRbMbPcbkuUoW86ilJfPD0282kMVnrP7xP2WajPaksRXGOoLWxwYPQyM&#10;glDohvJQBa+2NLE6v0+MI25zOkjR6DJ9iHHu94wtJv5quBEZ7+lqTOC2+3wSUwqRltvlV97B7+l/&#10;JN6jv3pBIy4fyM1A0nSEntlSjqmdpicXQa2XBwcYrGCYy4MTXbXF+1q/63JDEG3c24Y5hcfqbybm&#10;FAoDHO2NgXGfNNPTN8Q36mpGSH8G35YCYVuqUwKNB3YycngF2cUPLeIu6jFS8EcCUlUaUvUA2W1i&#10;Ir4sNlOy39jpBaO9LDH4M/HxZX+hpQxZgI89+Mw7UGHZi8vigl6Q9bH/wdllS2Uvj/CRgZ/xzWeX&#10;3Xa/l+wqPcb5NKI2KJuMM56ZjtJiQOAB03wQwWCxX49Gm4n3K9J9CbLuDTefRpgxwt0G85uJ8UnZ&#10;671oj3M+j1z8cplY72bziO+4+nZcbdj0Bkwam1ocqm1PNzGpblEVDbIBfd8fEWkLBVGYDBmibR4o&#10;2KYobcJW5O08sDjQERsptqvbyOGj7lp9pHvS+6o91N+84Rq7HtsPnnJRZvmoo0NTWLYhc2+nf5f5&#10;vHgvdtooOiHKwzN2o5QOOEXl19LtraOzzTv/vVoto0tCvkjlqGzxQsdrKvdpG99mRLf17D7Xkm7U&#10;VAGfrlbpXnHTtrDviltY+XYmD6xDPDHa3T0JqNvsvpKyxEwwX+zZK/4DWbPlHIHCGuj9IxXTMj9U&#10;iVOInAh03+ywRMcnDbXPql4KyhdAR4oDf86036j29+Rz0Xp2xl/3Sk/r4+slFstj932tP2KZFf7W&#10;/VN6PLMip7SGaGafibORFlKOcFowo8e3qHHKNsstWY9xpl1KZVpx1ekxLlpc5lTMdD3OhVju9cQA&#10;2ONctDglPhSm9DhnYgK9SVHYZ5zNkHuyDwtI6fHNtGfLgdV4D8j+P6GXL5m3TPFi3vqdHab9U8sV&#10;oi+9FvZQOaHiST67i/wx9CCvUCAB7CLF/CJQRJmRNKsmtjF1p2KhqbjCvGRoQ0SCDUo3vLcImooh&#10;rAX2ETOHkP2AMqzSIrQ45npP6iY5XCgZnJ7hn7kx6WwSoDm2Vn/EeW+BanqcI4YpxLqDJSlmx5YS&#10;mS7lCUqIs34XGyvWfs+BfoaM4l2DocgFZai7fsaEkNFSzEIyhtMaLeSIoMSgPnogKXoBGSoobOTH&#10;9VAn4GkuTP9AHta/heFouwXW4eDLYhuAjMWRjEU6H2VwwpcLeUUZG+ypkcw+UAbJOMitZCiD6jCY&#10;KX0F3YgySPeFBQu94h2cKW+kwXRTJJH3VLagSvM0gj7Q4HVwWRpw5m0mzvjXrtS+0ONcMASW6IPg&#10;gt6YMzFetiut0twZcsEQC6xHo8nIxHLZ2Btthg/AuMFQMyVJMNTTp8c1Q4c9p54B20xKiobDkG+B&#10;DpLsecC40LIjlqPlwCno+IU35JHT+2xbyWcLLROTvJFUVWWC7xDmdmvI4NLQlAmYJ+TKJZBkJ1wa&#10;xClTG4gWvMltKuQcmMe3QQvzmNRSaWkyyYXhGPZwczjdrhHHRBHOhCNIxLj2BJNU8Xo8cVdWWWbS&#10;WSWV91fVatX4ck+O46+qb5FB3iSIalMHTch1L/pKZHX1geJKaOVlxqR+aL1LUrmlXcVlX2UfnVo3&#10;SCSbOpE3M4aFh7bDLyxWNa+MOAIpLxx3TmGIRBaLsUnFT3PC6iAdKK1J9GINiUKLalj+jOInhk7F&#10;H7beG2qWem1HsB5iaXaHZB/xOSebnSQDTYsCkIXQUq4mki4+PIGB/Pr+1acf1Awj/1BLpNIcnWaL&#10;eebjh3999/XbDy/+/ertly8/M4Qlt2F8DBbUCGBNVHyn+fgKiyPZHWxdEWtPqgf7lIGviISXoitq&#10;xTkAReLS7EZ4xf31Si0uxv5M6WV0tcHWgS9QdN5HVjgN2cWND/qMa0ZWIh/VX6fNN0Ol3Q5Yie7v&#10;sc20xLQu1YWrzTYDJbbXo9paOnOQafXt+7OQ0ZLcMvVGmukW3PwPJiAjpUtfK9OefC329N3CcqOF&#10;ReTiTeAhNrE4EOm6bGEH/cgqCPiEriXGuIEwAbcFPKw4lBcdIDEErq5wkalmAt2mrjzYhN5XVXr1&#10;N1dzqHMypYryJOSqFnRbkAzcc69Rfa3abnT/ajPdnc3+KhLQraktJrHDRwia+GmjMsWru8k5x/P4&#10;aXSt+Q2Ku+HhzdX1RzkJkReHlNEss4FeTGTXKEZSf3M4tEVKwvFYwaEWcZWgW7naIGt47JYZOlFV&#10;0iuBO/ov29b6zw+vv//0Amzz9uWLT1++/PTyxYcvX354+eK7L19+5xsrYJJBpxc/S98yCtnVx0Fc&#10;j6a+3m2+NczPGi+g6+1P0sueO0De9dX7L1/+8+2rT+rV89O7b9+8fasDF7+cb159/MGgmba3Af/4&#10;5tPrD5DozuGHgJKP76PE13fv/vE/f9PH8nf8mwy1/OqOTpgFCeUiN99w1RypeIEr0BTpOyT7scD7&#10;rVRT8KNULBuklNzv6sIBdpHlXqaKCZqxdERmp3uuv2eIpDrfeOs3SXSlNL3GQE/9Vn4ZHEkpPoUm&#10;HZ6ZVt9D0/10GGd4ZBMgCKXDuRBz766VizqMM0AazUCms4y8E0Om/pnDE97wRvDgaxYx40u2hR5M&#10;C8Ype4wbEm3cZACB3chw4P6hpKDVtWhbSj5bHMwrQKi/mcJtNYz+tqgOFjH7lDwjsUsdZfj7yh6W&#10;Beg7tPYQijtDAAMdKu3+9zuZo6fR6n+gqpS/xXUC17lkf7kQZ0XUtlNdJZ65CMeByMXznntxN2qE&#10;eMY7TnwlRK2TcM/sTLcLZ0wyGtNq3IfyGccYNRxPvfdFNG7wkJLeTMd8xjVL6Atci8hF7muCujbX&#10;TLrDb0hM0Z2xZqGrZfA6A8102x3e4H2W+fTKpY+I/A7TTInVUh0044PWKc1H1wOuQX2emVK9Sjov&#10;zvo6GvclvXWfZSYl4aAo0Q7TfAkgnm99nplyu9tr9FuHKajuOFIupQYfPpPuMDaKQ0mHa46Kolow&#10;gX3dz5RJd2TaUJ/X9ncSQ+s0WNJ1a8hX5+sXWkJ7WX7d0cp+P/Id79RCK29fZuH5QwlFEi9e/fSv&#10;L18+6ing/buPL/4jGfH+zoZDaHLr8Rv7kgyG1L6IGTSw0x7vMEGMCxXlzBRBgxLuNejBbwtoYWZW&#10;w2YKFf7zU3tiZc3ZzPIvpHw0sZ83OPDa3pHDo+3jFqhTzaX9qwrx/sfgrtEmQNcS9WtzNrE7PpKz&#10;kLzp9EjesLjUVsxFrKwnIVZF5GMLmtrSUBp+LfaJ+RnneXtCbSp/Qv4d/foxriiCJYoppn8wKNFK&#10;+haidGYMiSop9n1B1qVfrnhQjEwHaQwLGhYdpQ8ml6b6qvU3R7SLpS+j5Yk79VIsZdLNwscb702C&#10;VeoyyBPRSzPeXN2xhV51zoxXJ+sQGlUaUEKuBLPtJf5dnhCAVbNiY8f0m0PVQTOGpQrImIl+mTEu&#10;6pb5NaDk3S6GyxU3rzYpO6p3l8+iGsn6EX3THFnr0xDN6K5MgqaKF7aYVE2sqqoRlvF18h7jDdu9&#10;PYm/9Oqb9Tebr72DZ28bIhEI/5HZjnkfmBQTGR9lvnVox51TpBPbSf7Ck7s2zFJyFSfHD06enIdN&#10;3t9oG8KDbydQ2bjrKuqZh6RXLZwdvVeszNgmqEQ1xJ2kTOxwzaQEUlLLXOo2+TtVrvlMQUowzQXd&#10;4VpIMfirOavNNR8rJOG/OAV1uFZSIHN/rPlcsVhjnOoyzZQbSqL1eeZzBd4XfZaZkKgvOSh1pjSf&#10;KygBOnj3Qqlnrw7LfKxYPO40R1VnPjMpDqSaV7v9kfKpghKFesnaYZpJxXNisKAQ0dMypVSXep13&#10;uGZSlM1uMKei2I9subaSc12HbaE921QAm2ducxxAYNNo94PCT2PUbyjy7KBwM+q3BSuo3/Z5C/Wr&#10;wlAso0vXtdAY9SPhPCHC1CbAypZAM0PX+IeH+64BU1Ui3hM6oo1jCtx2JI/zqs3QAyk6C3AW4GrI&#10;+eBOXDEO1S3WmaiOZmdxfHDcLHrDW6AWvEXQxE+nRRsoqQj7E8oW8HMcQMh9uTd/IBOYssG8V0Ax&#10;msFGguBvDr3ViUyGtjrBsVR01j8/kCRTmMUUia7QB+tZpx3VA0aPmJ/x0qT48Nc7Czkk8ZqdayhB&#10;F+mvbGZVMWgvKvdnv/yWgGTUm4ApQtKLTyPHLo8wxZEtjMDRGwrDWok+mN8bgdX+hVCOZUlyESh3&#10;1I7qih/dVvRIfXR27H2aW4TPC8hjm9ssV3hsB46PZBbHB9chd4JZuZWyb0gVgNibcXGAe56IPw11&#10;pBRPCJdA7k+ZuuLz+pDkD8ZEsiB6JL7kt+8+/Pj6xds33314/f/+719e/FN/TWRXfdctCf2iwjt1&#10;6JbElqs4jO+Kl6sEhPmJbNJQ8V1/YeKKLVEdcrtu3LXD/olsp7cXaFXrvZ6d8jGLdMfqUtnhmkmR&#10;w0uxiXe4lmOWBML1x5pJsWQ4fm4Nle0xwWccNTXkoTPUQkp+Xz+QtbjmYxbxXoORZkqyLPmppMUz&#10;n7O0olJnmJluQ3RZf0LzKWuFMurPZ6Vc+GG8Ncp8ysIW6mcnWa5nCyqTrrnh7A8UzTd9JDKTE4Tb&#10;XaWZFMWs90yd9ZRPWVjh9EasM6eZlAOZ13tur/16INutzcjRnIHTA1nYI2xi7wey+83NhaseWUAA&#10;uF/jQKYaxg5kLMf2gQx94eADdeCY9MKBbKEBAwo6vU2gfKJ7OQ8YlpFUayovDP2qDgmYMzmn1aNF&#10;/c3aragVaSN8QIeWsNsFOMwO/eR8c4OnNVqIatHORHP4W1XuJ2csURs2OtEK3iJo4qcxF2VgvJH1&#10;J5S1D6M/xPWTnGPTjHD/go5jGnfYa/MDP1mJ4Hf2lW39zQflkRbEbRdexM/aFHGGOLlxCB9UcUxh&#10;WGeng/rWqgh0uCLnvUGQtEZEui4PniLxcBmTFNLyT8pFSBmVagb7DiL4m+NqdUb42KMd8jiRmd/3&#10;tCYB2H7sooTCyWENjWG9iUKY3xvJDG1Wmd66zPHu9NNm0lj2iSSW2fb69Ohszu8nsuu9tVfA+A3W&#10;WL7k4GblSMVan3+xIrkO4oNyt7uxoMJXfwkYL0cy1rLAeALXpjxUN8J4DiXkEpZSDcJdZUYPxiOM&#10;1Lg+9d6H8WwNjNtdrrzGhNC4jdTQqA7XjM2l5Ly493TGmkmJ8VzIdUWHawbnOIktBSJ2uBZSclzJ&#10;6aDDNaNz0ontNa1fe14z6ULSGva5ZoTOlh/NayalBvpgqAWiUwSt//6ZcswzI/SF5k3vTGkmRFTJ&#10;yagzowWfU0KgP8xMibKW40GHZ0bnGF4Xg29fSMn902dasDl+5+ow1nn9Qkuw4nYwAeLyMG0Vop40&#10;1q7HN9NyZ6Ve4p1JEK+TiS8mbeq7dndAoUX8kbiqO7liGT3ypRrnYA8UWh1n5ns/z9zPM7/wPDO4&#10;uXMXIjkCBbIksGB8jWXQWZpM+P5SE3aBH7TioKO9CAi7KQbSdr7cfNm+bh20VKNr/6qwHWqOD1og&#10;aL9LmNoEqF2s41KDiEp8edKxQrW89SRKfDaoJcGReydRb6BeM5B33G8uNo840JfeRPtbb6Lc5/dG&#10;Vhv7HgoKMsslF2L2iMQotfKtogLtDZR//PDlHq91POAk4u9GJigKyKXpIsePp/0kyXugOwPsiha0&#10;NwUDs98NvzZObnoKXnFVmHujMjEnVX1E7Lsb1PwEJyhCH4lCn90ZtYi9Ih7ZvE6OWXubRrwYHUT6&#10;e0V91as6Wq7XdlaSnN35ncKXbEfyrPx30Ia+joCJ2a/zsHLfPbJ6l+kBPSg3SehZegGA2AOh4MOe&#10;n6nK8ojJ9qMYBfzqoDmQ2rAfuFsul20KS6wrUMfsrthV/oFES+ehkx6VHWOLYW9Xu7G/FazYI4Ei&#10;szsjhwk7RlhKSo6yU9c4QNkUMqJaa1ohjLZSgDK7N2CaFyXkSmxRFgXT6gv9XHYJsNHeFLbM7k2c&#10;Fu1TT+1iukjd65nsErKyL83suWfw9Oh8hTyJQ+O3i8NX5lFLB8/foREpgKX98VLukCMZe3P+uRvW&#10;kc5QKkVszJx+PHdvZKX69Rm522Ln33ju3iweN4K5jbtqid65e0GveicVvffP3WvqZshZrsM1HxDQ&#10;tOSH5/qszTWfD8hHIievDtNMKSkH9KKrzRQlMR0O1no06PDMhJRtVcfDNstykCaTQ3+cmXJz4CDV&#10;ffd8jCbnr57jOwPNpOT4G3ymfI4We6UcOztMM6lgpcHr56P0hSWVSc+WFHLk7s73h4/7EXVy0/nB&#10;Fpx6zul2ap0fdBkZIIAm4OH4/ED2Yj9Z6crK0IN97pqbotA1LbxKK+8JYTRbPa8PkSkMT3RDfKGe&#10;SVeAv5OgkocIs45HIsWsMxFSsztbLUmKpshJXMDzm0nn/gSf+PyEd9YHIrpmd/QgRyHpiPT9BXeS&#10;tVf/vp3yWjneiMQ1Is1md0MMkB+jHkiYV3AbyaT8koLAHYWdMXcqBe2VEHKz+2K5eR1wCbov6JeS&#10;VESy2LyenFxUOtojEX7zexN/KWsnuk3aHcf/uPGPH2t6eiSK2Fsdl3s92t3vSq6/K2GT7ldUV2SL&#10;DO5KjlRXYTYSlEiAki6frYS7+MaMu5INOd74qOryJMcTX0M3YjYp6iVaW5mPIRudKhaIzvuQjXAw&#10;CZfoMC2IbUl1OEEtbaYZh3G07PPMhHhkKQhss8wwjHJXB3FO6Qw0k26XC8140mZacBgV8hSvtqc0&#10;kyJBNGC98/YZiBH7thq8fyYVj93Bh8pITBI19d8/U15gmoHYeEllSnnvMtI7ZPszGMhvh2wmysS3&#10;RvdTC7LJKjJhKIvEhd0YsWFFcVgTTUIhcgh2yYoptuhsEVXeDZJotl5+WBDdYJoeF7+slgkUMAsY&#10;3rHVOcMdykU8ze6HGI0AeFarM94Ia7HHNRAjXYOmVarp4ERoze5qI3LLmuHam19pQ5bNgHEWThCj&#10;OLZRUTa/rylBocqV0hmGXDO0ESSB60lGPCIDfdYRcbN74zLczXrEW5ePRWVNm168Xio4nEJjRJjO&#10;7gmjTqymk7ET0OGI7HRtNhf6Hat9ePfx3T8//df37378gnqG12M1Cpjid72Ti4sBVjtSXYfVSIoV&#10;YVX7PXExvl8Cq/Gx5UCiYQfUCYj9fiNW415EXb6N+xCs4XgjipWjY1jhkyXu7xmBCf7pMKxkXW4Z&#10;e3Ef1OeXCcn+uBRP984IM/TS0fW5ZlLSLQpKm5g+fzxxsy72pYoutllr6WJdeCp4ZV25NBzr4vMm&#10;oTNSuVn2ULEKmOJU/SzvVW6ewlnSL+Fczuoy8gEFRW3XoY/RULnHIxbRqCbp45HPDNYLWVZtHXC/&#10;+rg6PSx1uSUFsVxGDQTzkeoqwbzerR79mouUKsiYk0M0l9RiRlHJjGfxgdBA+LPYbhTNXD7DDCHl&#10;HQyFsySYUO+44wj6Z+ktNcXV8azHOUvpHYa9jZjWe5yzCDaGgzFn4j330AyjzzmLYTLTaLG63pAz&#10;rY10wLgcmPEIkJIsPcaZFifQjRbr7c1FPjPjtc6Zuc8404K8WVmDEedzMzZBstn3GWdaguXUv7E3&#10;4HJ05sZYHfJ6U5GJR9+NzTDdX3GDIwkc+qPNxJjAKRTUXxAg9cSYyAYxX/RGm4kb2+P56/GBf5ed&#10;UPDVUllmCl+0NNcm7dRkLFaUFg0mN4sLvl12MqHBdAC+0MAO0zTQ09SMIdnxkQYBhdV3bPAOds6j&#10;wWQrlyFZTzckV/P1J7dFvstaeMekuc6iLcYzyBNYw9CFyWilNwk8A5GQYgEBZW3IPhSKyhlyR+D3&#10;LZhKSHMuDAOXxDvotYpIZe+t4p46QpXI2tlRuDCZQVSb2hhaTWIID1Jh0NAa/SOU8/g4pJO9QJag&#10;ieAZw1Pxq01MuHqT0fBaTWJ46dkC34cyeyqQrSsRt83Btaaj0S66Ix2BG5GW7toUT0gdhpTW3uZ8&#10;JZO/Sq7S9WQaYjrs+7BIwzenLNKgepoLnm8X/B9jf/ZuOVJyZ7PDs2wCp1N+guOT6wApSSbceXKJ&#10;C9l0BxmWAlJQaMoUNRVQ2XBKIhKA9ClTFHxeH5MvRipDLI0on8FJI5Fd9WVx+1u7FwAmPQL8Tm1A&#10;lEQRJ129sNtJPELo7/i0vzBLAZc2WvNxbx0MjxoYPuWKRzIKTCPonzUW5J8xA06HdT5rWI63Dtd8&#10;dCDwa0U8CGamDtdMjFqxDGIdxvnoYPwGjDMxVwCUvrUQ+w7vfHpYcxu7krux3qAzMZNL4Kglbujw&#10;zgcIBAKOfwPehXgH8+Fc5yMEmTAJLx6wzsS840bPod3FkQ8R5Afg1D5gnYnhSII3vdvrLbx8llAj&#10;ZGd1ZDqyoe7WfJbBes4niUs7JdO2dgoI6e5Bdj923H7scCFi6d1MQjTPHSLZFf7ZanT8N7a0rtf4&#10;UBigZXNU9358JjyKQaJsFMZN0FRl/WxoakJcyUVEnyDTFmAmXdjCg1QIPLFQmug85oMzgstlYTh+&#10;Kme/YhGuvxkoHjPGuDHVrN5JFLrC/+jWRL7NpAl0f8vaUf3NukUmYXecmj7WRGmEVnDU0Kd0KaFH&#10;6WVNGehDqtwj6md3iltglHJD7J9UoOcvGy+7JkDFyqbGm5qW0D5NB1zRp5Sd1ZYkzSVcIr/K+pGc&#10;2Hbyc/lfn4r+0Kbp6ayvSo1r4pyi6ZZb28yYcAwOfPZ0i3ciyeXS/Nq8u+KQB7N6PGsVU7cliN12&#10;G18SOJ+7UnWj4yjbty6YpzmWLb8R9eqv8+yPZaR+YAlL1N4YyR/J+M5XREvg+OD7c3EgFUbYYuKM&#10;xnYBCwaSX3kRQ9bRjUAepEZRMhCVd6CrNt3TlgphEzCO/vswnlpneLQN+J7D+DbTDMx1jGLC7Q22&#10;EJMI2FBam3EG5ti3HtUHscc4ExPbjh1Z4F+bcUblyxUn69E0ZGJjOOCcMbm4akpGs96IMy0u21LA&#10;pT/kgsj12qTHNlPiaWzhHp2JKGD80jrLxGfrjHV+B8F/eBAsWu2mMApfdAZRdXO1EKqJLNVxCQYe&#10;AWoYH92ErIJIqQPWBEFVik6OvcQRAgrUQGboXR2eXQrgBl0Nzq1nZ1o+OrauTOjoyFSkuCYNotbo&#10;KCQfIcYUxdvUaF2iro9pZpf7GuJrgkg7O8qtCwNUEeNNRIDMGeD64CmxkDmSRzehoAeupw1A4Sxo&#10;ebdiZlGs2o9KFO+mvn/9zRHvaatgR+6bAEjk2y34qL14KvengUffrr4iIMZf5tnDoxUpwrgkAraM&#10;7JxHqqvAEXgoSvPhUUGQ/IlHBb6iEoOk9muK60w+tDdiI9hqLKmxHyIjMY5RFdi77sMiNTLpaM/Y&#10;ZUBkrAY8M9AZ8MxkyAt19O8Ns0Cc8Ztn0vrmz19R36zkfLGKs5stmJaO06WnIjEkyFG/VWFlovCE&#10;PgThHjOJHyP33OuUI6v9/bgaLigDI9dFNEMPnFDHePBA9iSN3G8VZ+eTFzgbzNPI5M3uKymRxd6j&#10;g2cvkymESg75PVlRhkI5kV0llUFAca2I2Zy0bG7JiiMrPmMSbqB3TwfuoXzabxTK5MrReCHjfiZF&#10;WXiTxw/OlHYCjN77cnkpQfu4BumQz5hm0YzdiBsIjlJtplniWhWYNstMJzYcvRRqs8zSViL/+uPM&#10;lASVbAZM87mTNHl7TY7dHmomJYFH/93zkZPbSNWdnRnNpAQy93nm8+aWTEXqGdYeZybdYK7pM81n&#10;zQvrKZPyye2CLb4TQuR+LH3+x1IXZBIqpl++pbB1GdlZCZrwMBsrbbIH43uuEVzRJhSlXIr6k0dO&#10;OSqRTNOLpLInIohcplZIUH+zZltB5nrVIa4eiR9FcvwJOX2KSo7iIyKdZvfDEcD6WVBCO/fD3bS/&#10;K/dL5VwoMs3beLz/ufYvly72RkSV+OxR1Kf6V+En7AH3ByvrGNOqkk77kpRXzMKsnshj5QHw5LYq&#10;L0XSYo/qeljUajkq/7QnxNv8nhgWopHvBC4rDm3YItwsgfrz449/WZGK2kaE3vyupqFjRCkrDE0e&#10;SSdE4JWPqHnlfMXao/MZfJJ4hM+rkgn3onvKxMgd6sBL6EjFyp1/tYDFKMkZOnKDSOA0SjnIlZ8d&#10;n0m+YUnt+K43IjXSaFBaVkzU1oEKnd7Vgh4jp877QG2x2iJqB0wLViO2R91tlh3OGYURfql1R3qj&#10;zbRuoO6xzThsKXCxPweZFOsdRTUwJHRGm4EYzrlaJqY32kyr/DQmrcM4ozFlOPpqmViEOnVl+kPO&#10;mGy1JfWk+GD1xpyJ8deSy5veVGRYdnGdZeK6zljkdwD3/AGcLzi5V/AF1YJwto5Uk54bXcIqbzrX&#10;pJCSUtvLq8SxmIIqfhq1ShbT0PPcVs4bBIAh15P75HNbXLGICBrtRMXIbBzwIGUh3FyzZIdmda9C&#10;RnmaCLn07AwL1Hkw0WL8VHD4IIMqftqsmbhQahEGJ7QtjNtoEfNGwiPi3ZQZ72u4eXqmekqfxXev&#10;3J/G9vR5OT6v1xuCN6isMQI0E9FVeIboERyL7FsSLLYJX5sJz7A7JdGtGJ4O6zWGCF87t+KZ/U4d&#10;JYz9EM0sqKdAVNrU+QDPrHF3VoDQYXuCZ9Sm02OcIcqKOqZaTIyEJDIdZ+PNxGxvbgUHQ84wBUcy&#10;Lh9Fj3c4Z2KC/x9x5+5PRgEqhP5pVsge50xMdDdOVwPOGaggG6kYNhhzJtbpFZtUb54zUJHwGspY&#10;92cjE1NsiTwmA84ZqsCZNF4Dzpl4R2yQZjPtjbm4MFNNe7SUM+36kVBTDeftrGZ22mRx5e1GfDOp&#10;ALHjWO9A7M+QdGkQK2k2qd8/uNIlhwZX2oJtQj3WqSmQ6bA7NtXJws4NAjssFugXQ0+SGLMYh0CG&#10;iHZrxT/n29CwXi1FgYkZiJScBZKRj0hqSMuzDdXUim+DiXxrpwLd9d4JmmnZ0taEBiG24coVvdgK&#10;VV0YEFsiLTxx0Irc7jWjlCkDa6mivtlnRXbUo5QEntKbCXFvE1R1vD4IiuiGTQ9fFtKPpxGadFeG&#10;JrsvPryAVE2oK0MT2ScjjJHa2ExQO7WI4RPq1vugOkH51gaP+ZPyauTzsWdk+jyB+bhuu8nRJLP3&#10;Vfuov9koAfoAcO1xhU3ZFn6s42l9F9tw/evZnD0NLv687mQpNkcCMKk+PwTGExWrfL6lj8oUeL/r&#10;J+ZGlh3toiOQMbnLiO20G1mM5naxwGe9ERgTPSoursb9DGciHSd8gJ2RPMJofv2HW52TSbBkhRLn&#10;/j7bgosXB6LZBmwz1hUPusFwM+kCYTvgmnEu+3Qp0KczCZmUqvIDphnikgh5I2eDDtNCiogecM3w&#10;lvWnAZYdroWUS1xLkz4tl3qUyeAWXag1gTt8K+lhz3T11wHSb1o0FIYYrINM2Vhed2D5ZwCWolpu&#10;8hy2NaeOw7ZSW6hP5JQJRxVDrjnHwA9NzIYAqdjakjahM7nmNSVNks3DoqA0EV3WSiXTFToaxW9w&#10;Ev+oSJtn+hvsxfWeDGVNds08EJVoPsgrLhtXxNOZSewBRJFeDLXv0ORhfZJZXqSc9oQQm/1WfByH&#10;e2SxLz1hdfCJwk5Q3klFn72tgE9Gdw4/GkBWqu44OibkLL/UwwKV6KDzdGpVItoEqsCb3R12EP9c&#10;cCeRcu6Q6pceSEmC5f2y3OaqqPQORRLO7/BR3Kx8PS5q0WHwXeTuntZ3rFWRodFMMvk35/NJLm6X&#10;RKCtvvIOnr+LHQWhxItDSl4Nbm5RuEHGzM8HdBRr2/sRkqvUw8Ky9h5r6LB9ZAuri93jcvlUgI50&#10;sGLRMu4qGBJGKxFhGNPpVRT51H0FCAWmcWfZZ1soyU1nKSM6bDNKWyv67Aw2Ex52e8ti0GGaQRrC&#10;Vi5BO1wLJfWFBxOQQZrU5O0zzZQLzXPXm9QM0Q5LdYfsDDRTMqUKETtvn/EZ+eIEzHaYZkpwN1We&#10;Bu+f8RmSQe5/O2wzZWNd3ZHcZ4HkbHEokrOF2kJyIqBMnU2LmeUxRnKY1Azt5F3lBhyJ11al+nhW&#10;TRCZ5Y9EJLUVZxOIRKvHqqXJzW4MyWIb5TVsFMgxbaNianZHJJz3TGcbnLALugJSGUeKr1W7DsJN&#10;uyKGNC7Hqsmo/uYAlBTm2goftYJ0pn5OMo+JuLNZmOKgKt/6m/Wy1TBnUK7WkVTlYw/2Wzdt4AEk&#10;szNBGwSg9eJ1JWcBReSWe0SCQYsxcUkKXpsdChuFT7sNQcSidaVSb/Y3IgZtWkRkh8ij56MbqD9f&#10;lSItvbek2uucPY0J7vFx91crz8fcPXvMhtMShVD5uCzOAWZLZNdgNr71GvGkHw4nzoPkx9PVGka4&#10;JWV1+K6C2fD2nFxrb7TBrbfqWmXMtb8eZNNOUdhT5wPARkFY9HWHaQZsvCXRDl2mGYUhsBQGdrhm&#10;Ur5Snyc7ajIRkfNQAUuHZyblGkEc1jpvnzEYbiJbuebuMM2kG3RLn2kGYReYZtIxU5bQ9PrcCAy+&#10;U6bc4pMx+E4ZguH1PWCaKckuoFl4O3NabpPt4rkzpZnyjOkd//0Z8N/VV8SirW8y/dlaEsBo66+F&#10;F0U6qkSelijdjuGi5IuqTQJwEOls4p1sMLXC9QJ5qW1UHM6GBw8E2ltf5P605JtTX5qNU6EpN9sZ&#10;OKgY1c6QkrO7Arp5wT7FoQlGLbf4MSq/h00Biypb9YGIzvk9cSz0l5IS07knjuE2TZSOLFBOhaN2&#10;JbKv2VW9eW02CJKKlAzBYZ1y6ItvegFiD1xKa9eEONS8CiJd9YkKz+aoWl2Bxn2ZHEsABMT10wvl&#10;1muUh8hc7Uql3+yuuOkzxDo1i/WzPrgjwfmTuEaenshOLCeZO7i8vuQPV4ZE7rBi+CADcJnI2BlX&#10;GARxN5G7Y8AjVcRwrfP9E+ASIzRR3mYQJAGTLXE+7I3okvMi1QZ+fmHsh/CSsFM3CE399wEmFTgU&#10;uXT4ZoS5AGNoYR3twLduwrh/Z+NMgGhFDYPuaDMhUF2NV52xFuDI+bPPNFNK71hEOzwLbiSXaJ9n&#10;plxQ6WDANONGnGuW4urYmdRMitxA0g74VuxIruE+30zKu+OPOOCb4SOLS82infFm0sbiYnHfQzie&#10;fwiHLQ41C9q+asE8FVMqHG2huAIdAz0KBOBNZhBLRJc0CvWJ84PbvGB44jKlssvbiWhqauvAIqb4&#10;EQzaQKSOkwdB1bxG/qDpdETUi60iDYu7IOt4SvhtDRASyCEaSEfQn2v0ot99UJQ/1EZ0V3qRCDN9&#10;IN2l3rl9Zk/Si8ikZjfxUtaByiNroOLGmwRR6813jwFTKY2JpS53D7aWbOrS/wpvqpLTZLuPdOgm&#10;gZqja3VIeaO4ICWNaa2miaNehFzL0qsLRGSXDyaenc/6k1ysfr35evV1zPezN9Kx9AkzwF9gCKOO&#10;VKzP+ShquyIeyLYiEf2ANYcTgaLIJjVlLiHvmRnPb0dRXBPj+vXzC2OvOyoBmHKvqs5sU9d9AAUr&#10;LczVYZkBVNRKIlGtv1FlW2ARCEKASYdtJjV2qurbfDMyEnNah2cmE/g84Jhx0YU5zaR1Tu+44cyc&#10;JILrJlOMfVpT0roYWkpav5iKzIi2O+rn0AmmOGDnKXEvV6JZy4p1QRzrkPcJhvHTGJuHlR7STEvG&#10;4/jpmlH2axlpPH+ak/FnJtG59sAvjiPp6GCMg5hTXSXRd2RPDkVMGT3yBRpkCImOZY5qjn4w3mzE&#10;gmdf/saDsQg05z2U5wuyd1g6pqnzKn2zpJaEXNSk73POxCrVOkyLnJYZMO8TnYqz4WZiCgJZ/qQO&#10;4yysV+QgN1eZNt9My5sx9SLaO4yrvO7PQKZrzO1duD+9cI8tJGmQ7Ou1pLuJVvskvsV64t2WeVO+&#10;hpw1Oaw9G8rWhel8gyh+utCW5WiKYFpjFxRBGW1wu4v4X2L8pN4t5zOpZjw0fk5k1wn5xxWXPfpt&#10;OZKSrUqF+NEbcvVIfMtk/OSrPo2M5zZfc84r9zOxyatOZkcOndgSzOzl3felPCBcxLEN+oxtFvEX&#10;2WbRrZ6bHaaZTkx/YVJsjjXL7eUaZ+b+YCupeRmi6aMOTDrk/D0Lbj6mGio7o82kYUxs8swWTawF&#10;e43zbn+tQkqu6sG3yvbMzV7jcDoDzZSsQNblgC3rd1ov45WVKcX8dDKvdx13puMGl8+mPohPnu5K&#10;L5SXNZMgDUKKcDQShcePdsVbE0w0UGMCX0cb2M8bqsXamnPDpyz/ltaVhWQ6TyXQmeJtmbwabcLs&#10;SYrBySIqxlGVTqZeRWqd91T519+sHWWFvNmaCimZ48OS2Agz50lhjfwonDxVVPlLVeahrWNwiCnl&#10;xTDjuwVJbRgN1H8eW6KML78mQdbIHx7o8PITEVr6xGyy8oGLVbX+5v0cxGlR2JEtIvcjPn4Omahu&#10;Xp8gyKwJcmrGy4uMUnoTQd5i9PaYNaePsqiZf/BLi0dHOR7vclxrLo7P5+Bu8fz+9Rc/v/vwjy+W&#10;j4tH/df7D+++f/3x45uf/vW/fnj1/jX72A2Wf/vw4s0/JMCMHEV40ArCGYKniYxVeYXNkwh/Mv/J&#10;GkSbPy749LqqpxMyTsKyR8UvcUuxzJBiNx6QgRl7DeMlc5Xw1z4TIChWT+0X3Tn130dPlLuWA3KH&#10;Ke8xKVnqjslNZIdngURU8RowzaTSfZdnhkNU6hoNNJNyDyNWz85AMxqiVPfyoKaHzvtnYnIVav6W&#10;Dt+MiGQ6NTFMb14zMQXlloOJLaCIkncbDf3pjDcTk1NVPTQ7462o6MLiysTKL88vUut+c/z8b459&#10;LQuCsiXVAlAmplQ6TuuO9XE0XbS0OvIM9y2RqFObQFAoRlPrG2StCT3TnggObSFSyVV0ZV1/s0YP&#10;UnxH0YNkaUlg5IGoZH1AZc0C00SW2MgmHFQZ199cs1NOUBvRX+kGN0dDt9pf6l+km/Uv/fHgHAkU&#10;bGT9bHZR6W5XM0ETpuK5TahRWSOFTeRpXyrQZne2WFMS0iDr1HD6SmvcAe0FcAKocTomC20ORdJd&#10;0SGJyWy6yI3KMkjzxWDimgLXgvoteUOWkXUoInB+h6vDo2t2svPUMGrOjbF2zteoqmbv8Kjw68q4&#10;m8GuN4NR5IQLTGJ3h0DuSMUCuQLH7alUGDgO23vkappwHGsAmSAwTgDllN/qZhxHWnABR8pel3QP&#10;xS2p3GZZl6f++zgOQalZlzt8M5ATj2f1rDu+V+WbAdpqr+n+OmwzJVF44q7XY5oRGoWn9AalPQeZ&#10;cqF5nDvvn9EZ7gdiruqMM1Py9oI5e+PM0Ixw84PkjelwzaRLXIWAfH2+GZrh7661Qjt8M+nFRZCh&#10;GVJKvRg6fDOpvX4Z7x3HfRaGMFscAuN8C7RxHGJKVZotQFeiYxy3WC692sax0QQRyKoxMfT6CtMz&#10;kV3emYim2Rr7gUKIhrQAkDiLZ4iwoiyk8jyIC1zCDiLRrDME1uyuiCxxy+CJhWezdgvPg+SNTv2I&#10;kNN+FmECOEEEDUTHO3gvFiIdM3SY7JJUosqdiNjTTkSqzX4ZbvYNWKEBC7uHxWE9TejyJChHhKFN&#10;nMq62b3xbTyfCppnb1n94sUWJBEz5M2SAUTmd1Mp6R2KJpzf4XoBzlQLjarQwpQgazsDZAVgeFrF&#10;p7dLGv/ks91Ncleb5Fg55PQk4+IQyB2prgNy5Hdyf+AFqTxXcYALIMd3VouuJnch+ZOZxlF2NyI5&#10;VgjQwLmPgRy5qMwPL3qveCuDsw1bUyw8Pb6ZFp9e3gYdbv+wZZ7QZAnlMIYDzhnLaT4mC75oDzlj&#10;tKXkUhWY1BtzJjbnwTbTitLEb7LHMVOSZ+Bkdu9A5gzIiD3hJpdE/xJ2f6afrwUb2BMmP+WbuLwe&#10;Y4azFqEZHnBaNCV1IJqznP51j2g/x4UvL1gUalzYuEnGhQCnOVvbPrigip9OrStaewjfyiCIn0Yo&#10;t1CqZ9L7BsXTnPg/szRg8tF3XGwiMkZ3N0ey61QF6FKsCbIKNpQAjwJgoSowJcldoWkKDqdhrLpV&#10;U1AuTdOPKvuhqiA7s2WBkgTR2n1fVchoxZRgoz5jWzWFsFNN0eZbhP/jdjEYbiHVYQ74ZtFPrMBe&#10;7nA6482kpiXaQ82yf70lpKfPspBiSDJdGWzvauLp1YTvIPFttBXc1BKyH3QX6nKfpyfO24Sm4I7d&#10;E0RKxqcS46RbxPb7tKEuaAoMaQsbnL8BG4smk1QvSsbPDY0mMbiH5XrrL0u1jxqmrxtCRxdaZqTC&#10;dK37rLGUTxTYXdtcb18mLGpBmizCI8ba5kh2nbaRvFdINdU2pKaIi5jQNhIviTISbbPHAB3H9xuV&#10;zWZH/QREonE/0woctqcb/T1eM6IUpt77ugbFqXf6Ha5Z12DLQdt1uRb1MRppJnTbcmegWXPInuq/&#10;faZU03KHY1Yc1PIazGemdMtyh2e1FtvpsTOdmZR0Ijhidqcz24ovfPpMysWKhoZ1xsqynFaJjrE/&#10;pZmUc/hCdGyHK9Bq4nphrJlUuWWud8V9prj1eNf2pzRL2G/vsTkYkh0SGVJEbz+Ni6ftJjmi2gJs&#10;YQ9ddyqTVfrNwx6Ez5qRcmoT6n25D9+/HY4I1XwpIlN7UonoPVUNX38zNCGIwXqTsm7Ff4DSIwYA&#10;VqFLHIB4Yh0Rk7P7Wbon5eLEoL3YRRz7iUFbRKtps/kG7TU5NKxNNWhvOdfa308M2iJt9cFVBu1j&#10;q011FMBd1L4BMfk1Kh+DhhsrVMLOnjZM2FMqIKLdpV0sBgGiBh1VvOZHx2U3PTrDoa3FILZN5DYQ&#10;YWoXvflql0cswnL1cHykEnn2u6V2+D8UlseBJOFuq+/4btOj83d7Eqv5Z2YMIb8m7iSaUMGMIX99&#10;+/bN+4+vSRI+PbkOkW7xeTARImn23RR+DPyhdDY+5ebzADSOU0kg0vcfPn7679fvfnwh//jy5Wsb&#10;jTrSv/o3rvmMhQ8fVLIvSnqFjx/+9d3Xbz+8+Pert/hvf7P+ZvO1r8xC9vanFz8jwSVH+4vvX73/&#10;8uU/3776pJ389O7bN2/f2oZjBN+8+viDMdP2tt1+fPPp9QcbyFviDL4Qh5CP7//2wVxDvnv3j//5&#10;mz6Wv//88b39mX+8+M+Pb3/iT+8/fvnyh0+f3v/liy8+fv/D6x9fffyvH998///ZO7flOI4cDb+K&#10;Yu65ZlefHTEbMfJo5mp3I9ZPQNM05Qh5yKXk0Tz+fjhkFdBVmVVUU2NZbvtCJAuJPAN/Akjk08P7&#10;h58+/Mftwy/fPPz00/NPGmS74PIdVsXmQWOget6s7nk0wYRmdyR/KEpCx6icM/iMb9CsWtwqM5XC&#10;RJVpvf3VplUmrMyjnAT8skV0KLB2egS3o7mayEnZa42BNMUjc6amWiCc/WDNC8TpuSKyoqw169Q0&#10;33jUIJkW6qPBN54hPEPWNNdEiA5p8ExnCJ5qAxrbCI+GIFJu9FnQWv/jKYLQYTFpVXhGSuwJrc7H&#10;U8QetdrgGklJnYidojEA8RxBThou6lVbG0npO6aQBt94kphZXJF0YnGxuPvle/PWJFN0gFTvHpls&#10;BJgW0afAtIFkDVxQoHg75grYPqVAD9RmrkMZTKKAIkFRrDMFDIFQQPX3ggK/1QHBmnbGlS4XbGJs&#10;NLk2Bfh1JTkEDcKv7ZUiAZYYhcRy00vMHnftJKTWv7GiTZoZFFLZ5d9ENMk36WYyGhZTohVBLGkB&#10;HiMqi64Q5GJGzktCNl9q9FSRYx/6XE7lQor/GQll/HmzcKo1U5VwjrCFTW0pHJqsp9711G0RWdZr&#10;JNJkLaVL1iiVRj5MImy8SCGaahIh4nInWWdkTd5xKVJmhHXguRxNIcRvKqC8nMifydZNVYhhsDwB&#10;SHJRHFKhwt1BUh1VloeoxZNvoyXwMtZaTmq77rX36KvHUKACnoidSwg6UDFfAvJu//uf34P//DeD&#10;ggP2Ac29+hcvgeFzPPrGIoQEJr6+C4bC5cyFaANRPIjVcXkTjszrmSCKBwnQtR9fOX9dYwEYJRQl&#10;oGSou26r3RIc30n0RI1phFAtphEUGa8G00jMs1l60bzW2giMZhlHYo7zh61giBrnCI9mxyESG8MG&#10;5wiR5mYt0s4yjhhJwGRt1iLd7DhEgNRiGunmZo3l34P/uRGItHmJsWcu2OyLx2YNyMvUooXBly9r&#10;vPVlL9Zb39xTaE7XnTaggKUByBX4YBjDdn8iLQRT6h60dhDbB13z47OzccHP33m2KKGA0mI+6dZx&#10;jZC5lzpH3GwLe5lClcuOy4DLsoM7NDuKxNEQDB9HWKTUbWWGAU5FCtFUA1dYkhBODMNQpEAzw54A&#10;tpN2+99VnC8YNyOPo9xqkFGfTtfQzDTBQ4fLisp9vEC155u7cKzzarZFbLTCuAayzwbWuCm47ZME&#10;nwnW5NIhd5zqKpqF12tIrVjNHX0LGpBNpUyDc4RsRU8PXcuMIxKbRVeReI5xRGKz4CoSqzmtMgwR&#10;hM2hikjb4hnxVwv9RLq5zkf41eIZ6eZ4RvTFBUTEaGMJJGIZzNbiiviLZUvOigbnSDyxbC+I7eJu&#10;//bx5oMYUtXowo/ioin4R+xvtrmnEJsJTYUHtrZc3Q+4Letbhy6oEPeCD6UKqCgVgzh4hQsHrx6b&#10;R2hJd98CcBHYxSIthBGKnMKMgMgSzpjAo7njpb5THFZgSfmeSxl1BdtMA6ExmMosS0XGekxdvudS&#10;kfpwFKdlnJUtl3tO1kCZTRN8Jx9nUKqJtHGZvmkv427+rvvuC3mC+/7b+6fH79VdeS8mLc91xMMB&#10;vCXF0aX4Ff/+dPP49uf/+/XulR5VPj4q9d+lrNvAnJN4RAfrlZvByLq4BqvruK6JXpE3s3UWixmM&#10;i4Nr6pKQRRLQluTAt2//x8xo1fK3b9/868OrWyxtUxyYbENmeGtD89xF+3k9s1xA5G1wbjayzg2q&#10;/u/d7Yebf9y/w80+fHsOPq2OQhnFA7dWwV1pFPsxYFtkN/sT7fk0H/ubo/zvEvCrtw8Te4OQIY4W&#10;VNc6dAxkz5tUEo54YDhXDPeSAyxtDbzWElAlk9pxyUS/hkn9RCe7Ik3lrJXVTMO4/cUT3FecDwTx&#10;8HAk2lmg4DTPSKnM6kzjwQHntqY1rXCNpDNc46lBuEmAQYVrJG33Px4bZphG0jbTeHaY6X8klWNL&#10;ZZriyaE9TZGywTCeGBoLKZK1+xwPCg2GkeyUIVviYv69mH/HhwkTn5wlbHdMHSUczg6pANpnCCMn&#10;O3MR1QZRyVXFAo1iuiBR2XT5C6s1o9wCMJ2VyL1RiUKTS1qJbScpsCZrV8mkn0ZNHj7JdnKFntmX&#10;Sr0aEZ3KKxQoJLngaQE8/vnc0rc4/VlFntZQzieZbanM2PcjW4jL51zIiPsJShXabJ62brQkMsNS&#10;jTEeEZfPL2Pjff2X19+9fvMFwK0BRv+bwhu5h8ojMGBotk8Leg1kz4FepO0l/YcfH4+HLdEeGXpt&#10;5IodVetNqmseMCmr7Ex7rybK0uulVkETgpFKBf8Q2p2Qa29BHYVtJaEd0MZbPmIccRiRugR1NhhH&#10;eEUAryKxGuNIu/OLRZX2RnzVkTOH+1L1BkdiuUCg75jXRiKCrA130DSCsNbiRMyMrCV5V41zRFqS&#10;6EWzbNU4R+LtUd69aXCOkOtwzVGgMRiZVlZDg3FEX60lEelIQXhojnBEYLOrOBLz/NPxKMGfwwhf&#10;ENvF/Dtl/vVtpdetTIRMYTZbfQoUTEK6fmxDN07xbEgrtSPJdjLxsp9KzqjtEaBjysBxjGYKFXxl&#10;YtNry6gg/2YFCS7zHGQEiHclGaR9u9ojr7UxRH5mdKTyVj+JNF1c24rX0zeICdp5tZZLHrEPXMza&#10;uRGOPFYrxkH1g7XFJLGWNDk7WWcBNlbGZKyW2agE9TKFamo8iOjkPysDZAUyh0bwBemqHyX3fU55&#10;b3LXPqpUXdBClahaJMmd0sDyr3XHYJzJwAU9OSUvaH+1vt57OuBthzstGazTshWRONmJl8GN2/1r&#10;SVbP+CJqv34z3VoibQ48zNbGigMZA7M8kPPI0xdFOmAP9Py/4YoTG7ik5+84avLYnQ38uViRZ1aB&#10;BJ2x171SM9ZptZqCtK+/jhSPmim1xjbiRK5ek5cJ1T10K7ON2G+vlrUa20hJAt6VGRcrrY3QrwP6&#10;kWemPg6R2K7E1FobcR/+a3F319lGYr8VU+MbUR9x7uiZBt9ITJC73MOv8Y2gb8uzWg2ukZRZu1Z0&#10;X+MbcZ+85dvgm0iZLd7Fiu29ALnfA5ATk9N5mdpcwokpzbbsJC5jKanCVZqSe6SNyvCwsH/FciZ8&#10;E+7i9WI3hPEQdL4sgQSzQiqfpvVouh/joIv8XF7uIK8RqUj1TyVbPjBxzfWZ8Am55oVEai2u7NiJ&#10;x0ZhIz0p9gWrrduR3M1ABL6lFAFq4k7LIcwW19bx8pGnyz+9YGMSyVqSIJeJQPtQu2QzheMQ8ZpA&#10;XWbt5MEokf5+C79cPirYKDRDxN6n9Gwnj72HmSF/bg+wD8Ct+E3kpXbNpOHi6jabYrBF6+OcC9VJ&#10;rjFjKW/0ZHwdl35/kSMP3ssgO/yAb/oXcr96ZEcWUMaaJxeawG6gYraW4zpc9HJzWbcoyWT7Nx+K&#10;T50bOdekD1YbIMZCLuL5KjoT14lJxnnr6qqBuiOpm/Xa8FB5Rl8RqhH3yntlDc6RWIxHNaYJqMkI&#10;KDywoRg1NxLvaECDLwPdB7ICorlmXB+FSKvtFJRUa3AEaqDKOtdEOB7bC5YZYZnzgYNvIYCDT98U&#10;cDBNaMvdt1gbNRBfo9v2uOdgltSnbQP9mFw9p3+XniWEkO0Buj0NzMiy9kYVmlzSVLrABj8kYn0h&#10;U3zUHDueIzLkQe6aw9aTcFpB3QvWG5ExyxXjjuzmLGm0MOUIIo8VknTdc7yQ53a9KlFVViMgRkvp&#10;FvCu5S69jKr6gu6SVmLd9jtiQpH8zI35mM6LdcNPIk8T6eh2O56pLCauXqNsdySy84geliT2OhWp&#10;fbRblcMQ7dZN8mA9F62UQEFKkPK39etrSy8EeSAbnHslqclnz14iLypiydvP5G8PZM9T7ZwrSv6S&#10;/Y57177lykSwK/TJBnPvkbbJt0EZw08MrWJLav4SZz9Slwi6XgeaA8erruv1zRp7MEqtxjKqdZ5X&#10;1zuyB+7KuvQL2CKlbpes9g2uUa+TRMAdQ5Nco67mxZpm/yMt16P35oKcZBuVtfZdXziyaRuNayRe&#10;b3hDE7hQGQS2ej8Fc9MVadN0sX0uEUdnRhyJBj7LKFH2MNjC5noKWugUq0AuW7yNLHaY+uyQx0MI&#10;yUVEuDlAQBUnVwyjstUtakJfNuC0Rk1go0CGgz8RKOHW6Twpdg3T0rw8x6s5uuKtlOxcrUz35eLK&#10;rjjemDmF9BW8nRI4EllvOosUFHQ+fNH9rJXpbl1cGflv3du02yJ9I0tSWbhZZ7OVZIahNtvmWp1u&#10;4sXVUbA8pQO6OnnUEaO/9c5sN8UcMV4YnwMC1TSuJH/++lKS7bojj3tLTpVGxE5PxMwvP6vPIitS&#10;2vYZyXDHcHsY/gEVfaJGJ2cPSR7lUGkV6HINSjVl01CfBjnuvPa6Ul9hzyTJWJ1r1OrklBQ9WeMb&#10;VfWKRz/NTVBpbSTmJoLkVK7xTboa8aRmgArbSEsbtqIsa3yjrlZLSIVnpBO3qqYlq4xtVNSyUuyd&#10;F10RowmLtFtStLTGIHpVyIepj2XXFkKkxbuNM6w+BtGrQmyA2UIq45Bou/WeJ4LqjGPcDZFKGlJU&#10;a3Ck5djCnbgGY1RHD5sOhw1uoPrijbQE1m0UPdaWg6Sf7TmzL0jS2GCdqXU1NBotFuCeNwEYm/ae&#10;i9Sra+xprW0nt20G3jiF9d2M2lgnalFXq9YW4fHZyFvWcWtMIjVGlE2TddxWCDewS4t1pM5sLxB4&#10;ZC1TQPs7T5jd6IOhR5K0KJ4z+C6QGxQ/3WnPLE0JSx+6pIiBXinSe9pmchPK1sIGJkX6iJq5IuwY&#10;L1JMe3MZEB0hSy0pB6L16YyEgy4x9BEs025TxxiDIdrq3gU5HGSKXdKPFQoulFagg+OgQpNRbjmI&#10;kJvQpldAQcLkOxwANik7ngBPnxRsaD2llIxGOujk37w2zkg+nFzxTieAI+4Gq4z4qHRG4U3Kko9P&#10;8IV3KrPPv1llaCq3A+Hs4RqfwgH7xD1vsIA4MY+YbeIXs0cr6FhcEQYnfxyU92Ly22KKSGycBG/E&#10;miY+LRrDiXLlYINXCyOy9Iv4s3wWUgijnxSgLO6bPEZuLCV1pbk3S3XEj3DAk+pW13i50/FRoY19&#10;U+CyuMKr1arklCb07/Qtdu7QGtOthNTF4VTIY98U0CyucEOEgTNd41RO65y8jOXJFbIFZqOAQiGr&#10;UIHO4gp5ktbP/itS4mfjPWGm2KSN6+769AkAhUjl43DOyYs//+b7joO3hKnJVBFtuUr7y9CRfVTo&#10;k4ZVodPJx0XrtOu24kS35bG+tlsU/dKRRIW210g2gO0h1amQykuysqa3fJFq1sMiS+mh4iCfjUJU&#10;/i3DIeBHKyi8C8HLuD/+WGd/Fi3xdN1GjDuN038gQxQvP/9jssIOrrPFqiFXveuN3qDfkUcJGSUG&#10;fZJtkkoV9izRMw36h+OBF96wvhv70WEyHl4EH/dV18/+Ox5q15fqKyzZof25QqKj5BBSYRuPIFuL&#10;46s1NJLK+1TqqS/jlBsbjxOkl9fYyxrbSHvk1Q85pFcaG48Syk4O6TW+kVjC7yW0tcI3nufnpivS&#10;pulipVwM+r+5Qd/3sAQL6NKcQsI6xUlqDzh4Suvx9qc/17LuTvT6nuTNyomrAgmV6RbVL7oBXZRk&#10;7vk3UynESnueZrK6oWoD2JS8J6bSuXibAY3sXK1M9+XiyjDo+7VfQgqKf9PagSS0Ew6WBlwLsR26&#10;obU23a6La9uQkNFU9Z4+Jk29wtvoYVQb7lUm7GQbXevTbby4Phy/oEct2B1AWbEP4BiAhGCKbNIf&#10;L408SRe1/vy0i2RnX1+jhNAfDa0+UD1LqYPq1h60yi2oNSreprko9QPA2+PveEHCcwOdr9RBKmq/&#10;NPZNnW5W577urCijpsbNxSO7H19VeEZSgoh3+m5uhW1U1XgJxE1Q4RopedNpK1pyGKjc2Kip8QSS&#10;8brKNpJyZFir4a/S2KiopZVy86HS2ki66ggOarQ2KuqZ6YqkuaUXpX6+iZIxPM9Lb4tBzVu2hKaU&#10;uk5xkOjU2tbqYoVg9aMCiDhJ2ggrFemM5csBT2NUG7pF9YvuwMWqiJAed2YjgUr2Mj9Dcry1SMTd&#10;fp9j02XnWjNkYy6u7GpLsj8tB0hfpSM6Fg03CmATODHFyYa2UrJfF9cmj5+xLWWwuOSWlCxmhnLv&#10;gcsKCUPoPtdSuo0X13bgIji7ldp4JSxXxtnRe51Q07AuKn16kZx8X8xBfYjDs6PxZ4/C6zix4dUE&#10;JDbVeyB7jn7fXnPDxI2DnZjqClwr+n11ODDDHg6JDdlw5fkKHnMl13jQRF5BU8WzhblTgS6SHwqy&#10;DR7+9JAY77DIc7R1zlHRd1zB1dQSNc5RfwN41SpgQzJqcSQlE4a4amtco/reXYuLvTYMkZL69f5o&#10;ZRCi8iZur9XUSCr111saVTdttNCFWmMjcUfmUxIb1zlHZzxXdYjcagxDJO62hGeLcaQ2uskdP7fO&#10;IrEwPFlnF4ByPkBp+B9No+Cy69XvjF/QVDkFivVQvYJnQyBf0YKBfFVNYSATWqoebam4Xm0DIRyD&#10;/TXJLUo8KWqkFclVneVhw/V4lSvF/i2izD+KoFqsx+XhSXllHkXebbnLl7xqXJLzZ8PWJOw9MQb4&#10;9UsRYItru1p1NpG4LFJNV0PHMTqHniF0tHEi0hZXg1PJBkPrC9wk/lrZaX3hg4hB/SD18XdZJ7PO&#10;T7KJ+sMWTHIxYpcJ6YpPiNwRGFNjn0w8+piL8FtcI57d3pLC/cnsZZGl6XgTbbWz4NXinzHB6XWK&#10;WHxGnTtyl3hJEXu5K/TcILosdHtJYahTVPdJyfHIvgju+2NdpeSx2F2HiuV40DLlBDLW9HIHDScj&#10;UnTpxK3QoX5ZMiTJwHMsWFAcNOvdtrODFDN7poeG+9L6tmln/HV/BvSW4zO5SIpqH6rPJpKI3XBA&#10;cz8B0FDjm4mxKIk5o8Y5ojdhuLcroDoioxZHYu6REU/b4JwgHM8eauaJylBEWrzch04QVK3JEcXN&#10;jXGk5UKePqYWp/jiWsmulbMRhS9KQRQ+f1OIQqdNdyRxNUVFteHEuEgRzMBzwm5E519tyM+Uju+2&#10;WWzv81zmtZ7hx0I7KUfXeVwCKwkg0BjZ4GE7RdnaPohaZPLjojonS5Zuch8QAGN1HlZrjEy6P721&#10;ssHsm26f5fpwomCp8YoIGs+KhXNmS5RTqDHMx2D+PkEZL6ILxRL0hbxLoI+of94M/VvCe7mvKxdD&#10;Gl6NgYoZeYYmxDvlgSWiCfu8FMXqgfsPXOpZBV4useiR0Av0lXEfKRW2bh9VQBSTXdSfzSkqaqrC&#10;MOo/UvGqo0T+ddQaVHC6d4inssE0qr4Vt6jRTxWeUZdJlljxvVRamkhPuo7A+MqV09m6xperOOV1&#10;eic1jSw+FYyytlwstjUN9nGPl8SEnrQJhx+/3s8TydmdbApIl9ti2XtSpojdFTehTc4TOJTPj7JG&#10;tTOyBBfXMyrV1wTutRMNot5S+pRPunJPx+1ziPc/Vj5AUg3x7tm1xKw2xPtA9RzxvuWix6aEIu+P&#10;vPPiCruIdy79l1edCVrrnTFnHnO4wa7ZXYx7U7xzxLek0aX2+imHEJKdHHIqXKOMB6N0cvOo71Pm&#10;GiU3Z5Y6z0i4WZMAusoyym2sM+IHr7QzUkrlVZbxoIItRKzYFZaRksr1Qvn0eEa7NMHzqt4qTCPp&#10;HtuxWPEr44nA6PW1cqs3NZKSOJUJrXKN9uiZFRVJJVma6OK+rV+/2myYlVkanIKwEvc2zBmzslkJ&#10;KdBfDZ8pYNritzdc2zKWU6bN/JTq12WkI6JyZ5HuP+K0t3MUrnU7LRaNyJUFeWyJAcawTfCPSjo7&#10;famw8k/IosWKmeOqp3QDl3O9JLAkYYaNNbsxmZCRIlqTSKjFFV1tPOcOt+gToik37zl1pB6JVNNq&#10;pDqatej4KuFYWkirC53ZSB9k5KS68HcRdPZ3T0i8qBru/Tii84NnmaENEcFl8k6Qm4o/rUql2+Iu&#10;kSrRZwh1mu9CDMuLVE85qZKvTlkqIvWW12YKWsvtc/aowLJb51EcGqLScLq2y1H89u6bjw9PP35D&#10;1r5r/enx6eH27v37n/9x//3bm8c7Xp3zk7Q/N7gi4GUrj8myqBtgLZCxtJcfxuXJQd/jKLEDN+xs&#10;axS0RsKOnQSliFmaaFkiHXxmz8VrAlecue7FcCBONmmrFOU61J6RVQRhxrDBORLLtbYG3wjEVrgC&#10;t5plyIZj1OJI3DFdgjFqDY5ojGQAaw2XqPCNtKwBTdxT4xshmQDM2uhGuonRvWCXEXYRhXBeKh7f&#10;RSAFn71JqGDKbphf6m0bCa7Yu1boStyTSa3Js6LcbhWFh0s1qfWyqeUTm2BSVpe7XsWyKxvAmMny&#10;9iKFKB/JvQgh/uUCKa9hJ7Mt4XkS10T9kpM+6GLdD6YhZbUvaJlbIqJo6lv1dambGP0Wf+4fcBW5&#10;H1+qlaQVZEfayFVRUx3npe/jFjAzaoCQkHfuZdjUFV2BR1ChlCaNw6YDhtWp7bP31RgMyfumWbAP&#10;iroJWflI0fd0/8N3755e/fPm3Z//9Je/4qr/m6+YQDYM1b8veZ/keCGqVUC8Dfybd+9+fnzP87bD&#10;F4ZmsZquDVw/8lz4G17jOpA/w8ehDNvJ+7Z31pzlT9zevr375a4f6h/uOy367tdf/uvhRxv+PS60&#10;gg3eF3KF7GEuvs60TggqQiW45t22pwWyZ809ZpX+ujMHNI6EedtxNZm7IR4lSm4DLmPDP+yZT0zt&#10;JBjCees2riG0TurUgMu+8jpCM4YNzhGhkaBnLWEDWoP2KjOOqIuoKosasNEYtTjSasxlpbERcbVG&#10;INJNjADDf3GcvPrhz3/6wRbr483o+dGybgFFPsFToMj0u42wr+sBExVNb4ijMARW6Mpx8kJU/jVi&#10;XS+KNIrUKt/Lv0Y3UX8h+PT7ckU+muj8/YjTQZciYARsfLx/VFFz/3Tz+Pbn27/efLiJvyvVt3fd&#10;w9uHdz/ePf3n/wMAAP//AwBQSwMEFAAGAAgAAAAhAEyhJ+3dAAAABQEAAA8AAABkcnMvZG93bnJl&#10;di54bWxMj0FLw0AQhe+C/2EZwZvdpLVaYzalFPVUCraCeJsm0yQ0Oxuy2yT9945e9DK84Q3vfZMu&#10;R9uonjpfOzYQTyJQxLkrai4NfOxf7xagfEAusHFMBi7kYZldX6WYFG7gd+p3oVQSwj5BA1UIbaK1&#10;zyuy6CeuJRbv6DqLQdau1EWHg4TbRk+j6EFbrFkaKmxpXVF+2p2tgbcBh9Usfuk3p+P68rWfbz83&#10;MRlzezOunkEFGsPfMfzgCzpkwnRwZy68agzII+F3ivf4NJ2BOohY3M9BZ6n+T599AwAA//8DAFBL&#10;AQItABQABgAIAAAAIQC2gziS/gAAAOEBAAATAAAAAAAAAAAAAAAAAAAAAABbQ29udGVudF9UeXBl&#10;c10ueG1sUEsBAi0AFAAGAAgAAAAhADj9If/WAAAAlAEAAAsAAAAAAAAAAAAAAAAALwEAAF9yZWxz&#10;Ly5yZWxzUEsBAi0AFAAGAAgAAAAhAFNgJUK4qwIA7oUQAA4AAAAAAAAAAAAAAAAALgIAAGRycy9l&#10;Mm9Eb2MueG1sUEsBAi0AFAAGAAgAAAAhAEyhJ+3dAAAABQEAAA8AAAAAAAAAAAAAAAAAEq4CAGRy&#10;cy9kb3ducmV2LnhtbFBLBQYAAAAABAAEAPMAAAAcrwIAAAA=&#10;">
                    <v:shape id="Ellipse 3" style="position:absolute;left:1347;width:51711;height:51201;visibility:visible;mso-wrap-style:square;v-text-anchor:middle" coordsize="6164206,6101113" o:spid="_x0000_s1027" fillcolor="#9f9825 [3215]" stroked="f" strokeweight="0" path="m195731,3715674c-136652,2750602,-102198,930686,744370,310505,1590938,-309676,2972402,108224,3875708,614792v903306,506568,2288498,1417776,2288498,2735121c6164206,4667258,4146885,6119491,2738671,6100938,1330457,6082385,528114,4680746,195731,371567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BzxygAAAOMAAAAPAAAAZHJzL2Rvd25yZXYueG1sRE9La8JA&#10;EL4X/A/LCL0U3Rhbk0ZXCaUFD23Bx8XbkJ0mwexsyK4m/nu3UOhxvvesNoNpxJU6V1tWMJtGIIgL&#10;q2suFRwPH5MUhPPIGhvLpOBGDjbr0cMKM2173tF170sRQthlqKDyvs2kdEVFBt3UtsSB+7GdQR/O&#10;rpS6wz6Em0bGUbSQBmsODRW29FZRcd5fjIKnxa39yufv6eXzuz+5fp7vmnOu1ON4yJcgPA3+X/zn&#10;3uow/zV+iZ+TJE3g96cAgFzfAQAA//8DAFBLAQItABQABgAIAAAAIQDb4fbL7gAAAIUBAAATAAAA&#10;AAAAAAAAAAAAAAAAAABbQ29udGVudF9UeXBlc10ueG1sUEsBAi0AFAAGAAgAAAAhAFr0LFu/AAAA&#10;FQEAAAsAAAAAAAAAAAAAAAAAHwEAAF9yZWxzLy5yZWxzUEsBAi0AFAAGAAgAAAAhAD80HPHKAAAA&#10;4wAAAA8AAAAAAAAAAAAAAAAABwIAAGRycy9kb3ducmV2LnhtbFBLBQYAAAAAAwADALcAAAD+AgAA&#10;AAA=&#10;">
                      <v:stroke joinstyle="miter"/>
                      <v:path arrowok="t" o:connecttype="custom" o:connectlocs="164197,3118260;624444,260581;3251292,515944;5171089,2811307;2297443,5120016;164197,3118260" o:connectangles="0,0,0,0,0,0"/>
                    </v:shape>
                    <v:group id="Graphique 3" style="position:absolute;left:6505;top:7752;width:8746;height:8080" coordsize="8745,8080" coordorigin="6505,7752" o:spid="_x0000_s102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y6oQywAAAOIAAAAPAAAAZHJzL2Rvd25yZXYueG1sRI9Ba8JA&#10;FITvQv/D8gre6mYjtTZ1FRGVHqRQLZTeHtlnEsy+Ddk1if++Wyh4HGbmG2axGmwtOmp95ViDmiQg&#10;iHNnKi40fJ12T3MQPiAbrB2Thht5WC0fRgvMjOv5k7pjKESEsM9QQxlCk0np85Is+olriKN3dq3F&#10;EGVbSNNiH+G2lmmSzKTFiuNCiQ1tSsovx6vVsO+xX0/Vtjtczpvbz+n54/ugSOvx47B+AxFoCPfw&#10;f/vdaJi/pGqWqtcU/i7FOyCXvwAAAP//AwBQSwECLQAUAAYACAAAACEA2+H2y+4AAACFAQAAEwAA&#10;AAAAAAAAAAAAAAAAAAAAW0NvbnRlbnRfVHlwZXNdLnhtbFBLAQItABQABgAIAAAAIQBa9CxbvwAA&#10;ABUBAAALAAAAAAAAAAAAAAAAAB8BAABfcmVscy8ucmVsc1BLAQItABQABgAIAAAAIQBCy6oQywAA&#10;AOIAAAAPAAAAAAAAAAAAAAAAAAcCAABkcnMvZG93bnJldi54bWxQSwUGAAAAAAMAAwC3AAAA/wIA&#10;AAAA&#10;">
                      <v:oval id="Ellipse 147408939" style="position:absolute;left:6505;top:7752;width:8075;height:8080;visibility:visible;mso-wrap-style:square;v-text-anchor:top" o:spid="_x0000_s1029" fillcolor="#c2bb78 [2414]"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ihxVxwAAAOIAAAAPAAAAZHJzL2Rvd25yZXYueG1sRE/LasJA&#10;FN0L/sNwhW5EJz5oTXSUEiituqqP/SVz88DMnTQzNenfdwpCl4fz3ux6U4s7ta6yrGA2jUAQZ1ZX&#10;XCi4nN8mKxDOI2usLZOCH3Kw2w4HG0y07fiT7idfiBDCLkEFpfdNIqXLSjLoprYhDlxuW4M+wLaQ&#10;usUuhJtazqPoWRqsODSU2FBaUnY7fRsFX4t0vM+vt/T9eLB+rpu8O8a5Uk+j/nUNwlPv/8UP94cO&#10;85cvy2gVL2L4uxQwyO0vAAAA//8DAFBLAQItABQABgAIAAAAIQDb4fbL7gAAAIUBAAATAAAAAAAA&#10;AAAAAAAAAAAAAABbQ29udGVudF9UeXBlc10ueG1sUEsBAi0AFAAGAAgAAAAhAFr0LFu/AAAAFQEA&#10;AAsAAAAAAAAAAAAAAAAAHwEAAF9yZWxzLy5yZWxzUEsBAi0AFAAGAAgAAAAhABCKHFXHAAAA4gAA&#10;AA8AAAAAAAAAAAAAAAAABwIAAGRycy9kb3ducmV2LnhtbFBLBQYAAAAAAwADALcAAAD7AgAAAAA=&#10;">
                        <v:stroke joinstyle="miter"/>
                      </v:oval>
                      <v:shape id="Forme libre : forme 841521907" style="position:absolute;left:12000;top:13239;width:2536;height:2532;visibility:visible;mso-wrap-style:square;v-text-anchor:top" coordsize="253597,253229" o:spid="_x0000_s1030" fillcolor="#c2bb78 [2414]" stroked="f" strokeweight=".22633mm" path="m253597,253230l122079,,,122709,253597,25323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yBlywAAAOIAAAAPAAAAZHJzL2Rvd25yZXYueG1sRI9Ba8JA&#10;FITvBf/D8oTe6iZibUxdRZRCURCqhV5fs89savZtzK4m/ffdQqHHYWa+YebL3tbiRq2vHCtIRwkI&#10;4sLpiksF78eXhwyED8gaa8ek4Js8LBeDuznm2nX8RrdDKEWEsM9RgQmhyaX0hSGLfuQa4uidXGsx&#10;RNmWUrfYRbit5ThJptJixXHBYENrQ8X5cLUKrtmu/Jx228vX9mNn6tP+yDO3Uep+2K+eQQTqw3/4&#10;r/2qFWST9HGczpIn+L0U74Bc/AAAAP//AwBQSwECLQAUAAYACAAAACEA2+H2y+4AAACFAQAAEwAA&#10;AAAAAAAAAAAAAAAAAAAAW0NvbnRlbnRfVHlwZXNdLnhtbFBLAQItABQABgAIAAAAIQBa9CxbvwAA&#10;ABUBAAALAAAAAAAAAAAAAAAAAB8BAABfcmVscy8ucmVsc1BLAQItABQABgAIAAAAIQC/syBlywAA&#10;AOIAAAAPAAAAAAAAAAAAAAAAAAcCAABkcnMvZG93bnJldi54bWxQSwUGAAAAAAMAAwC3AAAA/wIA&#10;AAAA&#10;">
                        <v:stroke joinstyle="miter"/>
                        <v:path arrowok="t" o:connecttype="custom" o:connectlocs="253597,253230;122079,0;0,122709;253597,253230" o:connectangles="0,0,0,0"/>
                      </v:shape>
                    </v:group>
                    <v:group id="Graphique 3" style="position:absolute;left:11768;top:12021;width:14645;height:34409" coordsize="14644,34408" coordorigin="11768,12021" o:spid="_x0000_s103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0WZ7yAAAAOIAAAAPAAAAZHJzL2Rvd25yZXYueG1sRE9bS8Mw&#10;FH4f+B/CEXxzady0WpuNMZz4MAQ3QXw7NKcX1pyUJrbdvzeCsMeP756vJ9uKgXrfONag5gkI4sKZ&#10;hisNn8fd7SMIH5ANto5Jw5k8rFdXsxwz40b+oOEQKhFD2GeooQ6hy6T0RU0W/dx1xJErXW8xRNhX&#10;0vQ4xnDbyrskeZAWG44NNXa0rak4HX6shtcRx81CvQz7U7k9fx/v37/2irS+uZ42zyACTeEi/ne/&#10;mTh/uVCpSp9S+LsUMcjVLwAAAP//AwBQSwECLQAUAAYACAAAACEA2+H2y+4AAACFAQAAEwAAAAAA&#10;AAAAAAAAAAAAAAAAW0NvbnRlbnRfVHlwZXNdLnhtbFBLAQItABQABgAIAAAAIQBa9CxbvwAAABUB&#10;AAALAAAAAAAAAAAAAAAAAB8BAABfcmVscy8ucmVsc1BLAQItABQABgAIAAAAIQCw0WZ7yAAAAOIA&#10;AAAPAAAAAAAAAAAAAAAAAAcCAABkcnMvZG93bnJldi54bWxQSwUGAAAAAAMAAwC3AAAA/AIAAAAA&#10;">
                      <v:shape id="Forme libre : forme 1407939938" style="position:absolute;left:18260;top:34349;width:4042;height:11046;visibility:visible;mso-wrap-style:square;v-text-anchor:top" coordsize="404211,1104566" o:spid="_x0000_s1032" fillcolor="#f2d2c5" stroked="f" strokeweight=".22633mm" path="m128069,1104476l,960331v,,46835,-829355,227638,-926269c297709,-3450,386659,-29245,402724,64127,427775,209361,128069,1104567,128069,1104567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7wB9ywAAAOMAAAAPAAAAZHJzL2Rvd25yZXYueG1sRI9BT8Mw&#10;DIXvSPyHyEjcWEqHxlqWTQhRmHaCMe1sNaap1jhVE7rCr8cHJI72e37v82oz+U6NNMQ2sIHbWQaK&#10;uA625cbA4aO6WYKKCdliF5gMfFOEzfryYoWlDWd+p3GfGiUhHEs04FLqS61j7chjnIWeWLTPMHhM&#10;Mg6NtgOeJdx3Os+yhfbYsjQ47OnJUX3af3kDp+p5EV/H3dvyxx6Tb9xLXm1zY66vpscHUImm9G/+&#10;u95awb/L7ot5UcwFWn6SBej1LwAAAP//AwBQSwECLQAUAAYACAAAACEA2+H2y+4AAACFAQAAEwAA&#10;AAAAAAAAAAAAAAAAAAAAW0NvbnRlbnRfVHlwZXNdLnhtbFBLAQItABQABgAIAAAAIQBa9CxbvwAA&#10;ABUBAAALAAAAAAAAAAAAAAAAAB8BAABfcmVscy8ucmVsc1BLAQItABQABgAIAAAAIQBD7wB9ywAA&#10;AOMAAAAPAAAAAAAAAAAAAAAAAAcCAABkcnMvZG93bnJldi54bWxQSwUGAAAAAAMAAwC3AAAA/wIA&#10;AAAA&#10;">
                        <v:stroke joinstyle="miter"/>
                        <v:path arrowok="t" o:connecttype="custom" o:connectlocs="128069,1104476;0,960331;227638,34062;402724,64127;128069,1104567" o:connectangles="0,0,0,0,0"/>
                      </v:shape>
                      <v:shape id="Forme libre : forme 1954827619" style="position:absolute;left:17609;top:43911;width:3817;height:1729;visibility:visible;mso-wrap-style:square;v-text-anchor:top" coordsize="381666,172954" o:spid="_x0000_s1033" fillcolor="#f5e9bc" stroked="f" strokeweight=".22633mm" path="m64897,v,,49467,18711,70524,54588c159565,95733,163558,-1908,232177,20709v,,5718,55405,58271,73389c343001,112082,371138,85924,381667,140421v,,-130702,68757,-381667,6358c,146779,16429,30791,64806,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U+1bxwAAAOMAAAAPAAAAZHJzL2Rvd25yZXYueG1sRE/NasJA&#10;EL4LvsMygre6UdQm0VVEEAu9tOoDjNkxCcnOxuxq0rfvFgoe5/uf9bY3tXhS60rLCqaTCARxZnXJ&#10;uYLL+fAWg3AeWWNtmRT8kIPtZjhYY6ptx9/0PPlchBB2KSoovG9SKV1WkEE3sQ1x4G62NejD2eZS&#10;t9iFcFPLWRQtpcGSQ0OBDe0LyqrTwyj46j735a2q7lpfD4ssyeP78eiUGo/63QqEp96/xP/uDx3m&#10;J4t5PHtfThP4+ykAIDe/AAAA//8DAFBLAQItABQABgAIAAAAIQDb4fbL7gAAAIUBAAATAAAAAAAA&#10;AAAAAAAAAAAAAABbQ29udGVudF9UeXBlc10ueG1sUEsBAi0AFAAGAAgAAAAhAFr0LFu/AAAAFQEA&#10;AAsAAAAAAAAAAAAAAAAAHwEAAF9yZWxzLy5yZWxzUEsBAi0AFAAGAAgAAAAhANdT7VvHAAAA4wAA&#10;AA8AAAAAAAAAAAAAAAAABwIAAGRycy9kb3ducmV2LnhtbFBLBQYAAAAAAwADALcAAAD7AgAAAAA=&#10;">
                        <v:stroke joinstyle="miter"/>
                        <v:path arrowok="t" o:connecttype="custom" o:connectlocs="64897,0;135421,54588;232177,20709;290448,94098;381667,140421;0,146779;64806,0" o:connectangles="0,0,0,0,0,0,0"/>
                      </v:shape>
                      <v:shape id="Forme libre : forme 94892157" style="position:absolute;left:17558;top:45319;width:3946;height:668;visibility:visible;mso-wrap-style:square;v-text-anchor:top" coordsize="394645,66866" o:spid="_x0000_s1034" fillcolor="#edcd88" stroked="f" strokeweight=".22633mm" path="m386749,91r7897,29337c394646,29428,226912,108722,,36513l5083,3996v,,201861,64125,381666,-3996l386749,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TIywAAAOEAAAAPAAAAZHJzL2Rvd25yZXYueG1sRI9BS8NA&#10;FITvgv9heYKX0m5SNG1jt6UqYk9RqwjeHtlndmn2bciuTfz3riB4HGbmG2a9HV0rTtQH61lBPstA&#10;ENdeW24UvL0+TJcgQkTW2HomBd8UYLs5P1tjqf3AL3Q6xEYkCIcSFZgYu1LKUBtyGGa+I07ep+8d&#10;xiT7RuoehwR3rZxnWSEdWk4LBju6M1QfD19OwfF28ljYyubD7uP53ej7qniaVEpdXoy7GxCRxvgf&#10;/mvvtYLV1XI1z68X8PsovQG5+QEAAP//AwBQSwECLQAUAAYACAAAACEA2+H2y+4AAACFAQAAEwAA&#10;AAAAAAAAAAAAAAAAAAAAW0NvbnRlbnRfVHlwZXNdLnhtbFBLAQItABQABgAIAAAAIQBa9CxbvwAA&#10;ABUBAAALAAAAAAAAAAAAAAAAAB8BAABfcmVscy8ucmVsc1BLAQItABQABgAIAAAAIQA//STIywAA&#10;AOEAAAAPAAAAAAAAAAAAAAAAAAcCAABkcnMvZG93bnJldi54bWxQSwUGAAAAAAMAAwC3AAAA/wIA&#10;AAAA&#10;">
                        <v:stroke joinstyle="miter"/>
                        <v:path arrowok="t" o:connecttype="custom" o:connectlocs="386749,91;394646,29428;0,36513;5083,3996;386749,0" o:connectangles="0,0,0,0,0"/>
                      </v:shape>
                      <v:shape id="Forme libre : forme 545970593" style="position:absolute;left:16116;top:33935;width:2935;height:11570;visibility:visible;mso-wrap-style:square;v-text-anchor:top" coordsize="293477,1156984" o:spid="_x0000_s1035" fillcolor="#f2d2c5" stroked="f" strokeweight=".22633mm" path="m201916,1081869r-82596,75115l41806,1054348v,,-114273,-900927,35036,-1005925c175866,-21242,261367,-15429,284058,63864v10801,37876,10347,68576,8169,103545l202006,1081960r-90,-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k9pbygAAAOIAAAAPAAAAZHJzL2Rvd25yZXYueG1sRI9BSwMx&#10;FITvQv9DeII3m7S6atempQhq6a1rC3p7bJ6bpZuXZZNut/++EQoeh5n5hpkvB9eInrpQe9YwGSsQ&#10;xKU3NVcadl/v9y8gQkQ22HgmDWcKsFyMbuaYG3/iLfVFrESCcMhRg42xzaUMpSWHYexb4uT9+s5h&#10;TLKrpOnwlOCukVOlnqTDmtOCxZbeLJWH4ug0TPFTbT6Opvg+ryekqp9tv9pbre9uh9UriEhD/A9f&#10;22ujIXvMZs8qmz3A36V0B+TiAgAA//8DAFBLAQItABQABgAIAAAAIQDb4fbL7gAAAIUBAAATAAAA&#10;AAAAAAAAAAAAAAAAAABbQ29udGVudF9UeXBlc10ueG1sUEsBAi0AFAAGAAgAAAAhAFr0LFu/AAAA&#10;FQEAAAsAAAAAAAAAAAAAAAAAHwEAAF9yZWxzLy5yZWxzUEsBAi0AFAAGAAgAAAAhANKT2lvKAAAA&#10;4gAAAA8AAAAAAAAAAAAAAAAABwIAAGRycy9kb3ducmV2LnhtbFBLBQYAAAAAAwADALcAAAD+AgAA&#10;AAA=&#10;">
                        <v:stroke joinstyle="miter"/>
                        <v:path arrowok="t" o:connecttype="custom" o:connectlocs="201916,1081869;119320,1156984;41806,1054348;76842,48423;284058,63864;292227,167409;202006,1081960" o:connectangles="0,0,0,0,0,0,0"/>
                      </v:shape>
                      <v:group id="Graphique 3" style="position:absolute;left:15802;top:44403;width:4275;height:2027" coordsize="4274,2026" coordorigin="15802,44403" o:spid="_x0000_s10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9kt6ywAAAOIAAAAPAAAAZHJzL2Rvd25yZXYueG1sRI9Pa8JA&#10;FMTvBb/D8oTe6iZqg6auItKKByn4B6S3R/aZBLNvQ3abxG/vCoUeh5n5DbNY9aYSLTWutKwgHkUg&#10;iDOrS84VnE9fbzMQziNrrCyTgjs5WC0HLwtMte34QO3R5yJA2KWooPC+TqV0WUEG3cjWxMG72sag&#10;D7LJpW6wC3BTyXEUJdJgyWGhwJo2BWW3469RsO2wW0/iz3Z/u27uP6f378s+JqVeh/36A4Sn3v+H&#10;/9o7rWA+nYxncTJN4Hkp3AG5fAAAAP//AwBQSwECLQAUAAYACAAAACEA2+H2y+4AAACFAQAAEwAA&#10;AAAAAAAAAAAAAAAAAAAAW0NvbnRlbnRfVHlwZXNdLnhtbFBLAQItABQABgAIAAAAIQBa9CxbvwAA&#10;ABUBAAALAAAAAAAAAAAAAAAAAB8BAABfcmVscy8ucmVsc1BLAQItABQABgAIAAAAIQDb9kt6ywAA&#10;AOIAAAAPAAAAAAAAAAAAAAAAAAcCAABkcnMvZG93bnJldi54bWxQSwUGAAAAAAMAAwC3AAAA/wIA&#10;AAAA&#10;">
                        <v:shape id="Forme libre : forme 847007661" style="position:absolute;left:15855;top:44403;width:3817;height:1730;visibility:visible;mso-wrap-style:square;v-text-anchor:top" coordsize="381666,172954" o:spid="_x0000_s1037" fillcolor="#f5e9bc" stroked="f" strokeweight=".22633mm" path="m64897,v,,49467,18711,70524,54588c159565,95733,163558,-1907,232177,20709v,,5718,55405,58271,73389c343001,112082,371138,85924,381667,140421v,,-130702,68757,-381667,6358c,146779,16429,30791,64806,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dwwfygAAAOIAAAAPAAAAZHJzL2Rvd25yZXYueG1sRI/RasJA&#10;FETfhf7Dcgt9011LjTF1lSKIhb7YtB9wzV6TkOzdmN2a9O/dgtDHYWbOMOvtaFtxpd7XjjXMZwoE&#10;ceFMzaWG76/9NAXhA7LB1jFp+CUP283DZI2ZcQN/0jUPpYgQ9hlqqELoMil9UZFFP3MdcfTOrrcY&#10;ouxLaXocIty28lmpRFqsOS5U2NGuoqLJf6yG4/Cxq89NczHmtF8UqzK9HA5e66fH8e0VRKAx/Ifv&#10;7XejIX1ZKrVMkjn8XYp3QG5uAAAA//8DAFBLAQItABQABgAIAAAAIQDb4fbL7gAAAIUBAAATAAAA&#10;AAAAAAAAAAAAAAAAAABbQ29udGVudF9UeXBlc10ueG1sUEsBAi0AFAAGAAgAAAAhAFr0LFu/AAAA&#10;FQEAAAsAAAAAAAAAAAAAAAAAHwEAAF9yZWxzLy5yZWxzUEsBAi0AFAAGAAgAAAAhAFl3DB/KAAAA&#10;4gAAAA8AAAAAAAAAAAAAAAAABwIAAGRycy9kb3ducmV2LnhtbFBLBQYAAAAAAwADALcAAAD+AgAA&#10;AAA=&#10;">
                          <v:stroke joinstyle="miter"/>
                          <v:path arrowok="t" o:connecttype="custom" o:connectlocs="64897,0;135421,54588;232177,20709;290448,94098;381667,140421;0,146779;64806,0" o:connectangles="0,0,0,0,0,0,0"/>
                        </v:shape>
                        <v:shape id="Forme libre : forme 644996973" style="position:absolute;left:15802;top:45761;width:3947;height:669;visibility:visible;mso-wrap-style:square;v-text-anchor:top" coordsize="394645,66866" o:spid="_x0000_s1038" fillcolor="#edcd88" stroked="f" strokeweight=".22633mm" path="m386749,91r7897,29337c394646,29428,226912,108722,,36513l5083,3996v,,201861,64125,381666,-3996l386749,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0LIywAAAOIAAAAPAAAAZHJzL2Rvd25yZXYueG1sRI9BS8Qw&#10;FITvgv8hPMHL4qarS7R1s8uqiJ6qriJ4ezTPJmzzUpq4rf/eCILHYWa+YVabyXfiQEN0gTUs5gUI&#10;4iYYx62Gt9f7sysQMSEb7AKThm+KsFkfH62wMmHkFzrsUisyhGOFGmxKfSVlbCx5jPPQE2fvMwwe&#10;U5ZDK82AY4b7Tp4XhZIeHecFiz3dWmr2uy+vYX8ze1Cudotx+/H8bs1drZ5mtdanJ9P2GkSiKf2H&#10;/9qPRoNaLstSlZcX8Hsp3wG5/gEAAP//AwBQSwECLQAUAAYACAAAACEA2+H2y+4AAACFAQAAEwAA&#10;AAAAAAAAAAAAAAAAAAAAW0NvbnRlbnRfVHlwZXNdLnhtbFBLAQItABQABgAIAAAAIQBa9CxbvwAA&#10;ABUBAAALAAAAAAAAAAAAAAAAAB8BAABfcmVscy8ucmVsc1BLAQItABQABgAIAAAAIQAi/0LIywAA&#10;AOIAAAAPAAAAAAAAAAAAAAAAAAcCAABkcnMvZG93bnJldi54bWxQSwUGAAAAAAMAAwC3AAAA/wIA&#10;AAAA&#10;">
                          <v:stroke joinstyle="miter"/>
                          <v:path arrowok="t" o:connecttype="custom" o:connectlocs="386749,91;394646,29428;0,36513;5083,3996;386749,0" o:connectangles="0,0,0,0,0"/>
                        </v:shape>
                      </v:group>
                      <v:shape id="Forme libre : forme 597091726" style="position:absolute;left:18128;top:44561;width:1592;height:1250;visibility:visible;mso-wrap-style:square;v-text-anchor:top" coordsize="159197,124984" o:spid="_x0000_s1039" fillcolor="#edcd88" stroked="f" strokeweight=".22633mm" path="m154215,124985v-2179,,-4176,-1454,-4720,-3724c140600,87019,119996,87200,101752,87200r-5536,c74704,87473,24239,88018,186,6272,-540,3638,913,913,3545,187,6177,-540,8900,913,9626,3547,31591,78208,75249,77663,96125,77482r5627,c120178,77482,148224,77209,159025,118808v726,2635,-908,5268,-3540,5995c155031,124894,154668,124985,154215,12498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Ym71ygAAAOIAAAAPAAAAZHJzL2Rvd25yZXYueG1sRI9BawIx&#10;FITvQv9DeIVepGYVu+pqlNJS8NLDWn/AY/PcrN28LElWt/31plDwOMzMN8xmN9hWXMiHxrGC6SQD&#10;QVw53XCt4Pj18bwEESKyxtYxKfihALvtw2iDhXZXLulyiLVIEA4FKjAxdoWUoTJkMUxcR5y8k/MW&#10;Y5K+ltrjNcFtK2dZlkuLDacFgx29Gaq+D71VUPtjaT7HJf/Gft7h+5lcM++VenocXtcgIg3xHv5v&#10;77WCl9UiW00Xsxz+LqU7ILc3AAAA//8DAFBLAQItABQABgAIAAAAIQDb4fbL7gAAAIUBAAATAAAA&#10;AAAAAAAAAAAAAAAAAABbQ29udGVudF9UeXBlc10ueG1sUEsBAi0AFAAGAAgAAAAhAFr0LFu/AAAA&#10;FQEAAAsAAAAAAAAAAAAAAAAAHwEAAF9yZWxzLy5yZWxzUEsBAi0AFAAGAAgAAAAhAGFibvXKAAAA&#10;4gAAAA8AAAAAAAAAAAAAAAAABwIAAGRycy9kb3ducmV2LnhtbFBLBQYAAAAAAwADALcAAAD+AgAA&#10;AAA=&#10;">
                        <v:stroke joinstyle="miter"/>
                        <v:path arrowok="t" o:connecttype="custom" o:connectlocs="154215,124985;149495,121261;101752,87200;96216,87200;186,6272;3545,187;9626,3547;96125,77482;101752,77482;159025,118808;155485,124803;154215,124985" o:connectangles="0,0,0,0,0,0,0,0,0,0,0,0"/>
                      </v:shape>
                      <v:group id="Graphique 3" style="position:absolute;left:11768;top:12021;width:14645;height:31368" coordsize="14644,31368" coordorigin="11768,12021" o:spid="_x0000_s10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qGzFxgAAAOEAAAAPAAAAZHJzL2Rvd25yZXYueG1sRE/LasJA&#10;FN0L/sNwhe7qJEp9REcRsaULEXyAuLtkrkkwcydkpkn8+06h4PJw3st1Z0rRUO0KywriYQSCOLW6&#10;4EzB5fz5PgPhPLLG0jIpeJKD9arfW2KibctHak4+EyGEXYIKcu+rREqX5mTQDW1FHLi7rQ36AOtM&#10;6hrbEG5KOYqiiTRYcGjIsaJtTunj9GMUfLXYbsbxrtk/7tvn7fxxuO5jUupt0G0WIDx1/iX+d3/r&#10;MD+ajaaT+Rz+HgUIcvULAAD//wMAUEsBAi0AFAAGAAgAAAAhANvh9svuAAAAhQEAABMAAAAAAAAA&#10;AAAAAAAAAAAAAFtDb250ZW50X1R5cGVzXS54bWxQSwECLQAUAAYACAAAACEAWvQsW78AAAAVAQAA&#10;CwAAAAAAAAAAAAAAAAAfAQAAX3JlbHMvLnJlbHNQSwECLQAUAAYACAAAACEAgahsxcYAAADhAAAA&#10;DwAAAAAAAAAAAAAAAAAHAgAAZHJzL2Rvd25yZXYueG1sUEsFBgAAAAADAAMAtwAAAPoCAAAAAA==&#10;">
                        <v:group id="Graphique 3" style="position:absolute;left:11768;top:12021;width:13262;height:31368" coordsize="13262,31368" coordorigin="11768,12021" o:spid="_x0000_s10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IaueygAAAOEAAAAPAAAAZHJzL2Rvd25yZXYueG1sRI9Pa8JA&#10;FMTvhX6H5RW81U0UQ41uRKRKD1KoCuLtkX35g9m3IbtN4rfvFgo9DjPzG2a9GU0jeupcbVlBPI1A&#10;EOdW11wquJz3r28gnEfW2FgmBQ9ysMmen9aYajvwF/UnX4oAYZeigsr7NpXS5RUZdFPbEgevsJ1B&#10;H2RXSt3hEOCmkbMoSqTBmsNChS3tKsrvp2+j4DDgsJ3H7/3xXuwet/Pi83qMSanJy7hdgfA0+v/w&#10;X/tDK0gWSTRLlkv4fRTegMx+AAAA//8DAFBLAQItABQABgAIAAAAIQDb4fbL7gAAAIUBAAATAAAA&#10;AAAAAAAAAAAAAAAAAABbQ29udGVudF9UeXBlc10ueG1sUEsBAi0AFAAGAAgAAAAhAFr0LFu/AAAA&#10;FQEAAAsAAAAAAAAAAAAAAAAAHwEAAF9yZWxzLy5yZWxzUEsBAi0AFAAGAAgAAAAhAFMhq57KAAAA&#10;4QAAAA8AAAAAAAAAAAAAAAAABwIAAGRycy9kb3ducmV2LnhtbFBLBQYAAAAAAwADALcAAAD+AgAA&#10;AAA=&#10;">
                          <v:shape id="Forme libre : forme 593233529" style="position:absolute;left:19107;top:18945;width:3052;height:5822;visibility:visible;mso-wrap-style:square;v-text-anchor:top" coordsize="305258,582200" o:spid="_x0000_s1042" fillcolor="#f2d2c5" stroked="f" strokeweight=".22633mm" path="m258267,581246v-31042,6812,-67257,-23525,-86681,-68939c171586,512307,26544,177241,8572,128012,-9399,78783,131,25285,44334,7573,88536,-10229,134191,1851,175852,59891v59542,82835,102928,308635,125165,419536c315449,551000,291033,574252,258267,581428r,l258267,58124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Du3eygAAAOIAAAAPAAAAZHJzL2Rvd25yZXYueG1sRI9Ba8JA&#10;FITvhf6H5RW81U0TlCS6igjF9lRMRfT2yD6T0OzbNLvG9N93C0KPw8x8wyzXo2nFQL1rLCt4mUYg&#10;iEurG64UHD5fn1MQziNrbC2Tgh9ysF49Piwx1/bGexoKX4kAYZejgtr7LpfSlTUZdFPbEQfvYnuD&#10;Psi+krrHW4CbVsZRNJcGGw4LNXa0ran8Kq5Gwff542J4d8yqXZEdh/Y01+8pKjV5GjcLEJ5G/x++&#10;t9+0glmWxEkyizP4uxTugFz9AgAA//8DAFBLAQItABQABgAIAAAAIQDb4fbL7gAAAIUBAAATAAAA&#10;AAAAAAAAAAAAAAAAAABbQ29udGVudF9UeXBlc10ueG1sUEsBAi0AFAAGAAgAAAAhAFr0LFu/AAAA&#10;FQEAAAsAAAAAAAAAAAAAAAAAHwEAAF9yZWxzLy5yZWxzUEsBAi0AFAAGAAgAAAAhAP0O7d7KAAAA&#10;4gAAAA8AAAAAAAAAAAAAAAAABwIAAGRycy9kb3ducmV2LnhtbFBLBQYAAAAAAwADALcAAAD+AgAA&#10;AAA=&#10;">
                            <v:stroke joinstyle="miter"/>
                            <v:path arrowok="t" o:connecttype="custom" o:connectlocs="258267,581246;171586,512307;8572,128012;44334,7573;175852,59891;301017,479427;258267,581428;258267,581428" o:connectangles="0,0,0,0,0,0,0,0"/>
                          </v:shape>
                          <v:shape id="Forme libre : forme 1325799248" style="position:absolute;left:21138;top:19912;width:2874;height:4916;visibility:visible;mso-wrap-style:square;v-text-anchor:top" coordsize="287428,491596" o:spid="_x0000_s1043" fillcolor="#f2d2c5" stroked="f" strokeweight=".22633mm" path="m287312,23159c279415,117984,180663,368035,154976,414357,129381,460680,94255,512361,31445,483024,-31364,453686,17014,375846,30719,350141,44334,324437,178848,86557,204716,11987v,,86317,-33334,82596,11172l287312,2315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flrrzQAAAOMAAAAPAAAAZHJzL2Rvd25yZXYueG1sRI9BT8JA&#10;EIXvJvyHzZB4ky1VFAoLMRiNiZEIGr1OukPb2J0t3aWt/945mHiceW/e+2a1GVytOmpD5dnAdJKA&#10;Is69rbgw8PH+eDUHFSKyxdozGfihAJv16GKFmfU976k7xEJJCIcMDZQxNpnWIS/JYZj4hli0o28d&#10;RhnbQtsWewl3tU6T5FY7rFgaSmxoW1L+fTg7A19v/efsfNq508NTHV53L13Y4tGYy/FwvwQVaYj/&#10;5r/rZyv41+nsbrFIbwRafpIF6PUvAAAA//8DAFBLAQItABQABgAIAAAAIQDb4fbL7gAAAIUBAAAT&#10;AAAAAAAAAAAAAAAAAAAAAABbQ29udGVudF9UeXBlc10ueG1sUEsBAi0AFAAGAAgAAAAhAFr0LFu/&#10;AAAAFQEAAAsAAAAAAAAAAAAAAAAAHwEAAF9yZWxzLy5yZWxzUEsBAi0AFAAGAAgAAAAhAIN+WuvN&#10;AAAA4wAAAA8AAAAAAAAAAAAAAAAABwIAAGRycy9kb3ducmV2LnhtbFBLBQYAAAAAAwADALcAAAAB&#10;AwAAAAA=&#10;">
                            <v:stroke joinstyle="miter"/>
                            <v:path arrowok="t" o:connecttype="custom" o:connectlocs="287312,23159;154976,414357;31445,483024;30719,350141;204716,11987;287312,23159;287312,23159" o:connectangles="0,0,0,0,0,0,0"/>
                          </v:shape>
                          <v:shape id="Forme libre : forme 860332660" style="position:absolute;left:18027;top:12932;width:1163;height:445;visibility:visible;mso-wrap-style:square;v-text-anchor:top" coordsize="116269,44484" o:spid="_x0000_s1044" fillcolor="#d9b454" stroked="f" strokeweight=".22633mm" path="m112004,44485c91219,17600,70434,4520,50011,5610,22328,7064,4811,34857,4629,35130l,32223c726,30951,19151,1705,49648,70v22238,-1181,44657,12625,66622,40963l111913,44394r,l112004,4448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qSoiyQAAAOIAAAAPAAAAZHJzL2Rvd25yZXYueG1sRI/fasIw&#10;FMbvB3uHcAa7GZrMskw7o4zCxItdqPMBDs2xLW1OSpPZ7u2XC8HLj+8fv/V2cp240hAazwZe5woE&#10;celtw5WB88/XbAkiRGSLnWcy8EcBtpvHhzXm1o98pOspViKNcMjRQB1jn0sZypochrnviZN38YPD&#10;mORQSTvgmMZdJxdKaemw4fRQY09FTWV7+nUGXnZvxZg5fyjem8O30uWqLVprzPPT9PkBItIU7+Fb&#10;e28NLLXKsoXWCSIhJRyQm38AAAD//wMAUEsBAi0AFAAGAAgAAAAhANvh9svuAAAAhQEAABMAAAAA&#10;AAAAAAAAAAAAAAAAAFtDb250ZW50X1R5cGVzXS54bWxQSwECLQAUAAYACAAAACEAWvQsW78AAAAV&#10;AQAACwAAAAAAAAAAAAAAAAAfAQAAX3JlbHMvLnJlbHNQSwECLQAUAAYACAAAACEAr6kqIskAAADi&#10;AAAADwAAAAAAAAAAAAAAAAAHAgAAZHJzL2Rvd25yZXYueG1sUEsFBgAAAAADAAMAtwAAAP0CAAAA&#10;AA==&#10;">
                            <v:stroke joinstyle="miter"/>
                            <v:path arrowok="t" o:connecttype="custom" o:connectlocs="112004,44485;50011,5610;4629,35130;0,32223;49648,70;116270,41033;111913,44394;111913,44394" o:connectangles="0,0,0,0,0,0,0,0"/>
                          </v:shape>
                          <v:rect id="Rectangle 506611182" style="position:absolute;left:14831;top:20052;width:464;height:3835;visibility:visible;mso-wrap-style:square;v-text-anchor:top" o:spid="_x0000_s1045" fillcolor="#f5e8bc"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cEh8ygAAAOIAAAAPAAAAZHJzL2Rvd25yZXYueG1sRI9Ra8Iw&#10;FIXfB/sP4Qp7m0mFla4aRdwGghuoE58vzbUtbW5Kkmn375fBYI+Hc853OIvVaHtxJR9axxqyqQJB&#10;XDnTcq3h9Pn2WIAIEdlg75g0fFOA1fL+boGlcTc+0PUYa5EgHErU0MQ4lFKGqiGLYeoG4uRdnLcY&#10;k/S1NB5vCW57OVMqlxZbTgsNDrRpqOqOX1bDWT2/q+Kw/dgUr7Z72Ss/7Lqd1g+TcT0HEWmM/+G/&#10;9tZoeFJ5nmVZMYPfS+kOyOUPAAAA//8DAFBLAQItABQABgAIAAAAIQDb4fbL7gAAAIUBAAATAAAA&#10;AAAAAAAAAAAAAAAAAABbQ29udGVudF9UeXBlc10ueG1sUEsBAi0AFAAGAAgAAAAhAFr0LFu/AAAA&#10;FQEAAAsAAAAAAAAAAAAAAAAAHwEAAF9yZWxzLy5yZWxzUEsBAi0AFAAGAAgAAAAhAEtwSHzKAAAA&#10;4gAAAA8AAAAAAAAAAAAAAAAABwIAAGRycy9kb3ducmV2LnhtbFBLBQYAAAAAAwADALcAAAD+AgAA&#10;AAA=&#10;"/>
                          <v:shape id="Forme libre : forme 1228386338" style="position:absolute;left:11769;top:19120;width:3920;height:5419;visibility:visible;mso-wrap-style:square;v-text-anchor:top" coordsize="392046,541971" o:spid="_x0000_s1046" fillcolor="#f2d2c5" stroked="f" strokeweight=".22633mm" path="m16954,526300c-7189,505682,-4920,458451,19768,415580v,,179806,-317718,208215,-361770c256392,9758,304770,-14856,345614,9758v40754,24615,58634,68304,37486,136516c352875,243823,199029,414399,124057,499051,75589,553639,42459,548189,16954,526391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6GVjywAAAOMAAAAPAAAAZHJzL2Rvd25yZXYueG1sRI9BS8NA&#10;EIXvgv9hGcGL2I0Jlhi7LVIUevFgK4K3ITvNhmZnw+7apP/eOQgeZ96b975ZbWY/qDPF1Ac28LAo&#10;QBG3wfbcGfg8vN3XoFJGtjgEJgMXSrBZX1+tsLFh4g8673OnJIRTgwZczmOjdWodeUyLMBKLdgzR&#10;Y5YxdtpGnCTcD7osiqX22LM0OBxp66g97X+8gWE75cfXp6/Td9y5/vh+V7d8Scbc3swvz6Ayzfnf&#10;/He9s4JflnVVL6tKoOUnWYBe/wIAAP//AwBQSwECLQAUAAYACAAAACEA2+H2y+4AAACFAQAAEwAA&#10;AAAAAAAAAAAAAAAAAAAAW0NvbnRlbnRfVHlwZXNdLnhtbFBLAQItABQABgAIAAAAIQBa9CxbvwAA&#10;ABUBAAALAAAAAAAAAAAAAAAAAB8BAABfcmVscy8ucmVsc1BLAQItABQABgAIAAAAIQAP6GVjywAA&#10;AOMAAAAPAAAAAAAAAAAAAAAAAAcCAABkcnMvZG93bnJldi54bWxQSwUGAAAAAAMAAwC3AAAA/wIA&#10;AAAA&#10;">
                            <v:stroke joinstyle="miter"/>
                            <v:path arrowok="t" o:connecttype="custom" o:connectlocs="16954,526300;19768,415580;227983,53810;345614,9758;383100,146274;124057,499051;16954,526391" o:connectangles="0,0,0,0,0,0,0"/>
                          </v:shape>
                          <v:shape id="Forme libre : forme 100131232" style="position:absolute;left:14976;top:25393;width:4235;height:8440;visibility:visible;mso-wrap-style:square;v-text-anchor:top" coordsize="423557,844068" o:spid="_x0000_s1047" fillcolor="#f2d2c5" stroked="f" strokeweight=".22633mm" path="m362291,30064r61266,814005l147813,838619v,,-278466,-543608,-70978,-838619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zH4RxwAAAOIAAAAPAAAAZHJzL2Rvd25yZXYueG1sRE/Pa8Iw&#10;FL4P/B/CG+wyNGm7yeiMImphw9PUg8dH89Z2a15Kk9n635vBYMeP7/diNdpWXKj3jWMNyUyBIC6d&#10;abjScDoW0xcQPiAbbB2Thit5WC0ndwvMjRv4gy6HUIkYwj5HDXUIXS6lL2uy6GeuI47cp+sthgj7&#10;SpoehxhuW5kqNZcWG44NNXa0qan8PvzYWHI+uvVX+TxQ8b7NXPF43T3tN1o/3I/rVxCBxvAv/nO/&#10;mThfqSRL0iyF30sRg1zeAAAA//8DAFBLAQItABQABgAIAAAAIQDb4fbL7gAAAIUBAAATAAAAAAAA&#10;AAAAAAAAAAAAAABbQ29udGVudF9UeXBlc10ueG1sUEsBAi0AFAAGAAgAAAAhAFr0LFu/AAAAFQEA&#10;AAsAAAAAAAAAAAAAAAAAHwEAAF9yZWxzLy5yZWxzUEsBAi0AFAAGAAgAAAAhAGrMfhHHAAAA4gAA&#10;AA8AAAAAAAAAAAAAAAAABwIAAGRycy9kb3ducmV2LnhtbFBLBQYAAAAAAwADALcAAAD7AgAAAAA=&#10;">
                            <v:stroke joinstyle="miter"/>
                            <v:path arrowok="t" o:connecttype="custom" o:connectlocs="362291,30064;423557,844069;147813,838619;76835,0" o:connectangles="0,0,0,0"/>
                          </v:shape>
                          <v:shape id="Forme libre : forme 383293075" style="position:absolute;left:16564;top:24898;width:6196;height:9209;visibility:visible;mso-wrap-style:square;v-text-anchor:top" coordsize="619651,920909" o:spid="_x0000_s1048" fillcolor="#f2d2c5" stroked="f" strokeweight=".22633mm" path="m298617,l619652,863597,406718,920910v,,-354891,-259497,-406718,-699289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zxySzAAAAOIAAAAPAAAAZHJzL2Rvd25yZXYueG1sRI9BT8JA&#10;FITvJv6HzTPxJltaFKwshCBGTiYUoddn99E2dN/W7gLl37smJh4nM/NNZjrvTSPO1LnasoLhIAJB&#10;XFhdc6ngc/v2MAHhPLLGxjIpuJKD+ez2Zoqpthfe0DnzpQgQdikqqLxvUyldUZFBN7AtcfAOtjPo&#10;g+xKqTu8BLhpZBxFT9JgzWGhwpaWFRXH7GQU5F/j/W53fT3GuS9Gq/3o/eNb5krd3/WLFxCeev8f&#10;/muvtYJkksTPSTR+hN9L4Q7I2Q8AAAD//wMAUEsBAi0AFAAGAAgAAAAhANvh9svuAAAAhQEAABMA&#10;AAAAAAAAAAAAAAAAAAAAAFtDb250ZW50X1R5cGVzXS54bWxQSwECLQAUAAYACAAAACEAWvQsW78A&#10;AAAVAQAACwAAAAAAAAAAAAAAAAAfAQAAX3JlbHMvLnJlbHNQSwECLQAUAAYACAAAACEAtc8ckswA&#10;AADiAAAADwAAAAAAAAAAAAAAAAAHAgAAZHJzL2Rvd25yZXYueG1sUEsFBgAAAAADAAMAtwAAAAAD&#10;AAAAAA==&#10;">
                            <v:stroke joinstyle="miter"/>
                            <v:path arrowok="t" o:connecttype="custom" o:connectlocs="298617,0;619652,863597;406718,920910;0,221621" o:connectangles="0,0,0,0"/>
                          </v:shape>
                          <v:shape id="Forme libre : forme 798353158" style="position:absolute;left:19110;top:14507;width:617;height:1034;visibility:visible;mso-wrap-style:square;v-text-anchor:top" coordsize="61694,103453" o:spid="_x0000_s1049" fillcolor="#d9b454" stroked="f" strokeweight=".22633mm" path="m908,103363l,98004c67983,85924,55367,1635,55185,817l60631,c60813,908,74155,90465,998,103454r,l908,10336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k7gtxwAAAOIAAAAPAAAAZHJzL2Rvd25yZXYueG1sRE/NasJA&#10;EL4X+g7LFLzVTQxpY3SVKijVS4ntAwzZMQnNzobsGqNP3z0IPX58/8v1aFoxUO8aywriaQSCuLS6&#10;4UrBz/fuNQPhPLLG1jIpuJGD9er5aYm5tlcuaDj5SoQQdjkqqL3vcildWZNBN7UdceDOtjfoA+wr&#10;qXu8hnDTylkUvUmDDYeGGjva1lT+ni5GwX1j8JA1RTIv9t1Xlt7j4bjdKTV5GT8WIDyN/l/8cH9q&#10;Be/zLEmTOA2bw6VwB+TqDwAA//8DAFBLAQItABQABgAIAAAAIQDb4fbL7gAAAIUBAAATAAAAAAAA&#10;AAAAAAAAAAAAAABbQ29udGVudF9UeXBlc10ueG1sUEsBAi0AFAAGAAgAAAAhAFr0LFu/AAAAFQEA&#10;AAsAAAAAAAAAAAAAAAAAHwEAAF9yZWxzLy5yZWxzUEsBAi0AFAAGAAgAAAAhAI+TuC3HAAAA4gAA&#10;AA8AAAAAAAAAAAAAAAAABwIAAGRycy9kb3ducmV2LnhtbFBLBQYAAAAAAwADALcAAAD7AgAAAAA=&#10;">
                            <v:stroke joinstyle="miter"/>
                            <v:path arrowok="t" o:connecttype="custom" o:connectlocs="908,103363;0,98004;55185,817;60631,0;998,103454;998,103454" o:connectangles="0,0,0,0,0,0"/>
                          </v:shape>
                          <v:shape id="Forme libre : forme 569597748" style="position:absolute;left:16258;top:16006;width:1056;height:610;visibility:visible;mso-wrap-style:square;v-text-anchor:top" coordsize="105559,61036" o:spid="_x0000_s1050" fillcolor="#d9b454" stroked="f" strokeweight=".22633mm" path="m76061,61037c25505,61037,272,2907,,2180l4992,v,,8441,19619,24779,35332c51373,56041,76243,60855,103472,49592r2088,5087c94849,59129,84956,60946,75970,60946r,l76061,6103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iWtExwAAAOIAAAAPAAAAZHJzL2Rvd25yZXYueG1sRE9NSwMx&#10;EL0L/ocwgjebVdqu3TYtRRFEBGkVSm/DZtwsbiZLMu2u/94chB4f73u1GX2nzhRTG9jA/aQARVwH&#10;23Jj4Ovz5e4RVBJki11gMvBLCTbr66sVVjYMvKPzXhqVQzhVaMCJ9JXWqXbkMU1CT5y57xA9Soax&#10;0TbikMN9px+KYq49tpwbHPb05Kj+2Z+8ATpJ/BjEHQ7H8nk33dbv5RslY25vxu0SlNAoF/G/+9Ua&#10;mM0Xs0VZTvPmfCnfAb3+AwAA//8DAFBLAQItABQABgAIAAAAIQDb4fbL7gAAAIUBAAATAAAAAAAA&#10;AAAAAAAAAAAAAABbQ29udGVudF9UeXBlc10ueG1sUEsBAi0AFAAGAAgAAAAhAFr0LFu/AAAAFQEA&#10;AAsAAAAAAAAAAAAAAAAAHwEAAF9yZWxzLy5yZWxzUEsBAi0AFAAGAAgAAAAhAISJa0THAAAA4gAA&#10;AA8AAAAAAAAAAAAAAAAABwIAAGRycy9kb3ducmV2LnhtbFBLBQYAAAAAAwADALcAAAD7AgAAAAA=&#10;">
                            <v:stroke joinstyle="miter"/>
                            <v:path arrowok="t" o:connecttype="custom" o:connectlocs="76061,61037;0,2180;4992,0;29771,35332;103472,49592;105560,54679;75970,60946;75970,60946" o:connectangles="0,0,0,0,0,0,0,0"/>
                          </v:shape>
                          <v:oval id="Ellipse 1417998670" style="position:absolute;left:16217;top:13009;width:2267;height:2244;rotation:-1983773fd;visibility:visible;mso-wrap-style:square;v-text-anchor:top" o:spid="_x0000_s1051" fillcolor="#f5a85c"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1WkhywAAAOMAAAAPAAAAZHJzL2Rvd25yZXYueG1sRI9LTwMx&#10;DITvSPyHyEjcaHYR6mNpWlUIEEhcKFx6szZmH2ycKAndLb8eH5B6tD2emW+9ndygjhRT59lAOStA&#10;EdfedtwY+Px4ulmCShnZ4uCZDJwowXZzebHGyvqR3+m4z40SE04VGmhzDpXWqW7JYZr5QCy3Lx8d&#10;Zhljo23EUczdoG+LYq4ddiwJLQZ6aKn+3v84A33Jr8POnx6b8fm3j4cQ+vrtYMz11bS7B5Vpymfx&#10;//eLlfp35WK1Ws4XQiFMsgC9+QMAAP//AwBQSwECLQAUAAYACAAAACEA2+H2y+4AAACFAQAAEwAA&#10;AAAAAAAAAAAAAAAAAAAAW0NvbnRlbnRfVHlwZXNdLnhtbFBLAQItABQABgAIAAAAIQBa9CxbvwAA&#10;ABUBAAALAAAAAAAAAAAAAAAAAB8BAABfcmVscy8ucmVsc1BLAQItABQABgAIAAAAIQB61WkhywAA&#10;AOMAAAAPAAAAAAAAAAAAAAAAAAcCAABkcnMvZG93bnJldi54bWxQSwUGAAAAAAMAAwC3AAAA/wIA&#10;AAAA&#10;">
                            <v:stroke joinstyle="miter"/>
                          </v:oval>
                          <v:oval id="Ellipse 2146503849" style="position:absolute;left:15830;top:14133;width:2293;height:2296;rotation:-5124915fd;visibility:visible;mso-wrap-style:square;v-text-anchor:top" o:spid="_x0000_s1052" fillcolor="#d9b454"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kvjKywAAAOMAAAAPAAAAZHJzL2Rvd25yZXYueG1sRI9fa8Iw&#10;FMXfB/sO4Qp7m4lapVajDMdgMBj4hz3fNdem2NyUJtbu2y+DgY+Hc87vcNbbwTWipy7UnjVMxgoE&#10;celNzZWG0/HtOQcRIrLBxjNp+KEA283jwxoL42+8p/4QK5EgHArUYGNsCylDaclhGPuWOHln3zmM&#10;SXaVNB3eEtw1cqrUQjqsOS1YbGlnqbwcrk7D67z+zPKPMLPfWb+vdip+2etS66fR8LICEWmI9/B/&#10;+91omE6yxVzN8mwJf5/SH5CbXwAAAP//AwBQSwECLQAUAAYACAAAACEA2+H2y+4AAACFAQAAEwAA&#10;AAAAAAAAAAAAAAAAAAAAW0NvbnRlbnRfVHlwZXNdLnhtbFBLAQItABQABgAIAAAAIQBa9CxbvwAA&#10;ABUBAAALAAAAAAAAAAAAAAAAAB8BAABfcmVscy8ucmVsc1BLAQItABQABgAIAAAAIQDukvjKywAA&#10;AOMAAAAPAAAAAAAAAAAAAAAAAAcCAABkcnMvZG93bnJldi54bWxQSwUGAAAAAAMAAwC3AAAA/wIA&#10;AAAA&#10;">
                            <v:stroke joinstyle="miter"/>
                          </v:oval>
                          <v:oval id="Ellipse 1345342196" style="position:absolute;left:18183;top:13582;width:1545;height:1859;rotation:-393871fd;visibility:visible;mso-wrap-style:square;v-text-anchor:top" o:spid="_x0000_s1053" fillcolor="#d9b454"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jeC9ywAAAOMAAAAPAAAAZHJzL2Rvd25yZXYueG1sRE9LTwIx&#10;EL6b+B+aMfFioMtDkJVCgAhK4oVVo8fJdtxd3U6XtsDy762Jicf53jOdt6YWR3K+sqyg101AEOdW&#10;V1woeH1Zd+5A+ICssbZMCs7kYT67vJhiqu2Jd3TMQiFiCPsUFZQhNKmUPi/JoO/ahjhyn9YZDPF0&#10;hdQOTzHc1LKfJCNpsOLYUGJDq5Ly7+xgFGyW+n3iHszy6yZ7HL8979vtx3in1PVVu7gHEagN/+I/&#10;95OO8wfD28Gw35uM4PenCICc/QAAAP//AwBQSwECLQAUAAYACAAAACEA2+H2y+4AAACFAQAAEwAA&#10;AAAAAAAAAAAAAAAAAAAAW0NvbnRlbnRfVHlwZXNdLnhtbFBLAQItABQABgAIAAAAIQBa9CxbvwAA&#10;ABUBAAALAAAAAAAAAAAAAAAAAB8BAABfcmVscy8ucmVsc1BLAQItABQABgAIAAAAIQDujeC9ywAA&#10;AOMAAAAPAAAAAAAAAAAAAAAAAAcCAABkcnMvZG93bnJldi54bWxQSwUGAAAAAAMAAwC3AAAA/wIA&#10;AAAA&#10;">
                            <v:stroke joinstyle="miter"/>
                          </v:oval>
                          <v:oval id="Ellipse 867228238" style="position:absolute;left:15610;top:12552;width:2548;height:2122;rotation:-2219051fd;visibility:visible;mso-wrap-style:square;v-text-anchor:top" o:spid="_x0000_s1054" fillcolor="#d9b454"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VTk9xwAAAOIAAAAPAAAAZHJzL2Rvd25yZXYueG1sRE+7asMw&#10;FN0L+QdxC90aOQ64rhMlhEIgtEvzGDreWLe2iXUlJDVR/r4aCh0P571cJzOKK/kwWFYwmxYgiFur&#10;B+4UnI7b5xpEiMgaR8uk4E4B1qvJwxIbbW+8p+shdiKHcGhQQR+ja6QMbU8Gw9Q64sx9W28wZug7&#10;qT3ecrgZZVkUlTQ4cG7o0dFbT+3l8GMUVHL7YdL+dHGzT39/Te5M719eqafHtFmAiJTiv/jPvdMK&#10;6uqlLOtynjfnS/kOyNUvAAAA//8DAFBLAQItABQABgAIAAAAIQDb4fbL7gAAAIUBAAATAAAAAAAA&#10;AAAAAAAAAAAAAABbQ29udGVudF9UeXBlc10ueG1sUEsBAi0AFAAGAAgAAAAhAFr0LFu/AAAAFQEA&#10;AAsAAAAAAAAAAAAAAAAAHwEAAF9yZWxzLy5yZWxzUEsBAi0AFAAGAAgAAAAhAJpVOT3HAAAA4gAA&#10;AA8AAAAAAAAAAAAAAAAABwIAAGRycy9kb3ducmV2LnhtbFBLBQYAAAAAAwADALcAAAD7AgAAAAA=&#10;">
                            <v:stroke joinstyle="miter"/>
                          </v:oval>
                          <v:group id="Graphique 3" style="position:absolute;left:16305;top:13927;width:3246;height:4487" coordsize="3246,4487" coordorigin="16305,13927" o:spid="_x0000_s10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mTTozAAAAOIAAAAPAAAAZHJzL2Rvd25yZXYueG1sRI9ba8JA&#10;FITfC/0Pyyn0TTfx0tjUVURa6YMUvID4dsgek2D2bMhuk/jv3YLQx2FmvmHmy95UoqXGlZYVxMMI&#10;BHFmdcm5guPhazAD4TyyxsoyKbiRg+Xi+WmOqbYd76jd+1wECLsUFRTe16mULivIoBvamjh4F9sY&#10;9EE2udQNdgFuKjmKojdpsOSwUGBN64Ky6/7XKNh02K3G8We7vV7Wt/Nh+nPaxqTU60u/+gDhqff/&#10;4Uf7WyuYjSbJOHlPJvB3KdwBubgDAAD//wMAUEsBAi0AFAAGAAgAAAAhANvh9svuAAAAhQEAABMA&#10;AAAAAAAAAAAAAAAAAAAAAFtDb250ZW50X1R5cGVzXS54bWxQSwECLQAUAAYACAAAACEAWvQsW78A&#10;AAAVAQAACwAAAAAAAAAAAAAAAAAfAQAAX3JlbHMvLnJlbHNQSwECLQAUAAYACAAAACEAjpk06MwA&#10;AADiAAAADwAAAAAAAAAAAAAAAAAHAgAAZHJzL2Rvd25yZXYueG1sUEsFBgAAAAADAAMAtwAAAAAD&#10;AAAAAA==&#10;">
                            <v:shape id="Forme libre : forme 1000803080" style="position:absolute;left:16981;top:16091;width:1611;height:2323;visibility:visible;mso-wrap-style:square;v-text-anchor:top" coordsize="161116,232263" o:spid="_x0000_s1056" fillcolor="#f2d2c5" stroked="f" strokeweight=".22633mm" path="m82600,2682v43840,8447,78966,34243,78512,57676l158571,202414v-454,23524,-36306,35605,-80055,27158c34767,221215,-450,195329,4,171895l2546,29840c3000,6406,38852,-5765,82600,2682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vrYSyQAAAOMAAAAPAAAAZHJzL2Rvd25yZXYueG1sRE/BagIx&#10;EL0X+g9hCt5qokKxW6OIongqVXvpbdhMd7fdTNYkavTrG0Ho4R1m3rz35k1mybbiRD40jjUM+goE&#10;celMw5WGz/3qeQwiRGSDrWPScKEAs+njwwQL4868pdMuViKbcChQQx1jV0gZyposhr7riDP37bzF&#10;mEdfSePxnM1tK4dKvUiLDeeEGjta1FT+7o5WwzJdt+ufuBrwQV6/1Pv+w6fXuda9pzR/AxEpxf/j&#10;u3pj8vtKqbEaZcCtU16AnP4BAAD//wMAUEsBAi0AFAAGAAgAAAAhANvh9svuAAAAhQEAABMAAAAA&#10;AAAAAAAAAAAAAAAAAFtDb250ZW50X1R5cGVzXS54bWxQSwECLQAUAAYACAAAACEAWvQsW78AAAAV&#10;AQAACwAAAAAAAAAAAAAAAAAfAQAAX3JlbHMvLnJlbHNQSwECLQAUAAYACAAAACEAm762EskAAADj&#10;AAAADwAAAAAAAAAAAAAAAAAHAgAAZHJzL2Rvd25yZXYueG1sUEsFBgAAAAADAAMAtwAAAP0CAAAA&#10;AA==&#10;">
                              <v:stroke joinstyle="miter"/>
                              <v:path arrowok="t" o:connecttype="custom" o:connectlocs="82600,2682;161112,60358;158571,202414;78516,229572;4,171895;2546,29840;82600,2682;82600,2682" o:connectangles="0,0,0,0,0,0,0,0"/>
                            </v:shape>
                            <v:shape id="Forme libre : forme 1682676212" style="position:absolute;left:16877;top:13927;width:2425;height:3254;visibility:visible;mso-wrap-style:square;v-text-anchor:top" coordsize="242464,325472" o:spid="_x0000_s1057" fillcolor="#f2d2c5" stroked="f" strokeweight=".22633mm" path="m96009,323349c32020,312995,-10004,243784,2067,168668l19222,62581c23034,39056,31657,17802,43638,l241959,32062v2269,9628,-3631,51228,-7352,84743c229434,164218,225712,211812,219812,244783,201932,343877,98641,323803,98641,323803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qZXAyAAAAOMAAAAPAAAAZHJzL2Rvd25yZXYueG1sRE9Pa8Iw&#10;FL8P9h3CE3abaQvLpBpFBgNvc04PvT2bZ9qteSlN1G6ffhkMPL7f/7dYja4TFxpC61lDPs1AENfe&#10;tGw17D9eH2cgQkQ22HkmDd8UYLW8v1tgafyV3+myi1akEA4lamhi7EspQ92QwzD1PXHiTn5wGNM5&#10;WGkGvKZw18kiy5R02HJqaLCnl4bqr93ZaTjvZf50qGL1o6x9q+Rm+3nMt1o/TMb1HESkMd7E/+6N&#10;SfPVrFDPqsgL+PspASCXvwAAAP//AwBQSwECLQAUAAYACAAAACEA2+H2y+4AAACFAQAAEwAAAAAA&#10;AAAAAAAAAAAAAAAAW0NvbnRlbnRfVHlwZXNdLnhtbFBLAQItABQABgAIAAAAIQBa9CxbvwAAABUB&#10;AAALAAAAAAAAAAAAAAAAAB8BAABfcmVscy8ucmVsc1BLAQItABQABgAIAAAAIQD7qZXAyAAAAOMA&#10;AAAPAAAAAAAAAAAAAAAAAAcCAABkcnMvZG93bnJldi54bWxQSwUGAAAAAAMAAwC3AAAA/AIAAAAA&#10;">
                              <v:stroke joinstyle="miter"/>
                              <v:path arrowok="t" o:connecttype="custom" o:connectlocs="96009,323349;2067,168668;19222,62581;43638,0;241959,32062;234607,116805;219812,244783;98641,323803" o:connectangles="0,0,0,0,0,0,0,0"/>
                            </v:shape>
                            <v:shape id="Forme libre : forme 55019776" style="position:absolute;left:16305;top:15072;width:1039;height:863;visibility:visible;mso-wrap-style:square;v-text-anchor:top" coordsize="103962,86232" o:spid="_x0000_s1058" fillcolor="#f2d2c5" stroked="f" strokeweight=".22633mm" path="m44511,491c23545,-2870,3849,11390,490,32281,-2868,53262,11382,72972,32258,76332r61720,9901l103962,10028,44602,400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yquWygAAAOEAAAAPAAAAZHJzL2Rvd25yZXYueG1sRI9BS8NA&#10;FITvBf/D8oReit1UbFpjt0UDotVLG/X+yD6zwezbkN02qb/eLRQ8DjPzDbPaDLYRR+p87VjBbJqA&#10;IC6drrlS8PnxfLME4QOyxsYxKTiRh836arTCTLue93QsQiUihH2GCkwIbSalLw1Z9FPXEkfv23UW&#10;Q5RdJXWHfYTbRt4mSSot1hwXDLaUGyp/ioNVsHvKX7bm/Uu+3RUTq3Pd79LfSqnx9fD4ACLQEP7D&#10;l/arVjCfJ7P7xSKF86P4BuT6DwAA//8DAFBLAQItABQABgAIAAAAIQDb4fbL7gAAAIUBAAATAAAA&#10;AAAAAAAAAAAAAAAAAABbQ29udGVudF9UeXBlc10ueG1sUEsBAi0AFAAGAAgAAAAhAFr0LFu/AAAA&#10;FQEAAAsAAAAAAAAAAAAAAAAAHwEAAF9yZWxzLy5yZWxzUEsBAi0AFAAGAAgAAAAhAJnKq5bKAAAA&#10;4QAAAA8AAAAAAAAAAAAAAAAABwIAAGRycy9kb3ducmV2LnhtbFBLBQYAAAAAAwADALcAAAD+AgAA&#10;AAA=&#10;">
                              <v:stroke joinstyle="miter"/>
                              <v:path arrowok="t" o:connecttype="custom" o:connectlocs="44511,491;490,32281;32258,76332;93978,86233;103962,10028;44602,400" o:connectangles="0,0,0,0,0,0"/>
                            </v:shape>
                          </v:group>
                          <v:shape id="Forme libre : forme 609272234" style="position:absolute;left:14599;top:24946;width:4706;height:18443;visibility:visible;mso-wrap-style:square;v-text-anchor:top" coordsize="470607,1844362" o:spid="_x0000_s1059" fillcolor="#3d4d5c" stroked="f" strokeweight=".22633mm" path="m114392,91v,,-267665,319444,15884,792115l153875,1833554r248061,10808c401936,1844362,484532,1019186,468557,806920,452673,594745,355010,134789,355010,134789l114392,r,l114392,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8qsGywAAAOIAAAAPAAAAZHJzL2Rvd25yZXYueG1sRI9BSwMx&#10;FITvgv8hPMGbzRqldbdNSxFFhVKxevH2mrzuLt28LEls139vCkKPw8x8w8wWg+vEgUJsPWu4HRUg&#10;iI23Ldcavj6fbx5AxIRssfNMGn4pwmJ+eTHDyvojf9Bhk2qRIRwr1NCk1FdSRtOQwzjyPXH2dj44&#10;TFmGWtqAxwx3nVRFMZYOW84LDfb02JDZb36chiBf3rZqtTfrUi6/1++9edqWK62vr4blFESiIZ3D&#10;/+1Xq2FclGqi1N09nC7lOyDnfwAAAP//AwBQSwECLQAUAAYACAAAACEA2+H2y+4AAACFAQAAEwAA&#10;AAAAAAAAAAAAAAAAAAAAW0NvbnRlbnRfVHlwZXNdLnhtbFBLAQItABQABgAIAAAAIQBa9CxbvwAA&#10;ABUBAAALAAAAAAAAAAAAAAAAAB8BAABfcmVscy8ucmVsc1BLAQItABQABgAIAAAAIQBH8qsGywAA&#10;AOIAAAAPAAAAAAAAAAAAAAAAAAcCAABkcnMvZG93bnJldi54bWxQSwUGAAAAAAMAAwC3AAAA/wIA&#10;AAAA&#10;">
                            <v:stroke joinstyle="miter"/>
                            <v:path arrowok="t" o:connecttype="custom" o:connectlocs="114392,91;130276,792206;153875,1833554;401936,1844362;468557,806920;355010,134789;114392,0;114392,0" o:connectangles="0,0,0,0,0,0,0,0"/>
                          </v:shape>
                          <v:shape id="Forme libre : forme 905425310" style="position:absolute;left:15809;top:24884;width:7009;height:17894;visibility:visible;mso-wrap-style:square;v-text-anchor:top" coordsize="700952,1789411" o:spid="_x0000_s1060" fillcolor="#3d4d5c" stroked="f" strokeweight=".22633mm" path="m,l438213,19074v,,233992,685846,259951,845340c729750,1058969,482597,1789411,482597,1789411r-193874,-8447c288723,1780964,273929,1151432,441844,908103,442842,906650,115090,629350,85319,440427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BA+uyQAAAOIAAAAPAAAAZHJzL2Rvd25yZXYueG1sRI/NasJA&#10;FIX3Bd9huIKbUidarTU6ighCV4WoC5eXzG0mmrkTMqNJ+vSdRcHl4fzxrbedrcSDGl86VjAZJyCI&#10;c6dLLhScT4e3TxA+IGusHJOCnjxsN4OXNabatZzR4xgKEUfYp6jAhFCnUvrckEU/djVx9H5cYzFE&#10;2RRSN9jGcVvJaZJ8SIslxweDNe0N5bfj3Srga7C5zGbtdfH6feh/l9ml6o1So2G3W4EI1IVn+L/9&#10;pRUsk/lsOn+fRIiIFHFAbv4AAAD//wMAUEsBAi0AFAAGAAgAAAAhANvh9svuAAAAhQEAABMAAAAA&#10;AAAAAAAAAAAAAAAAAFtDb250ZW50X1R5cGVzXS54bWxQSwECLQAUAAYACAAAACEAWvQsW78AAAAV&#10;AQAACwAAAAAAAAAAAAAAAAAfAQAAX3JlbHMvLnJlbHNQSwECLQAUAAYACAAAACEANwQPrskAAADi&#10;AAAADwAAAAAAAAAAAAAAAAAHAgAAZHJzL2Rvd25yZXYueG1sUEsFBgAAAAADAAMAtwAAAP0CAAAA&#10;AA==&#10;">
                            <v:stroke joinstyle="miter"/>
                            <v:path arrowok="t" o:connecttype="custom" o:connectlocs="0,0;438213,19074;698164,864414;482597,1789411;288723,1780964;441844,908103;85319,440427" o:connectangles="0,0,0,0,0,0,0"/>
                          </v:shape>
                          <v:shape id="Forme libre : forme 128684611" style="position:absolute;left:18590;top:28257;width:740;height:15127;visibility:visible;mso-wrap-style:square;v-text-anchor:top" coordsize="74045,1512747" o:spid="_x0000_s1061" fillcolor="#27313c" stroked="f" strokeweight=".22633mm" path="m5446,1512657l,1512112c817,1503937,80055,690750,67166,516450,54822,349326,32585,3815,32403,363l37849,v272,3452,22419,348963,34763,516087c85591,690932,6172,1504482,5446,1512748r,l5446,151265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YROxwAAAOIAAAAPAAAAZHJzL2Rvd25yZXYueG1sRE9dS8Mw&#10;FH0f+B/CFXzb0g4ppS4rKjh9UIab7PmuuU2rzU1pYtf5640w8PFwvlflZDsx0uBbxwrSRQKCuHK6&#10;ZaPgY/80z0H4gKyxc0wKzuShXF/NVlhod+J3GnfBiBjCvkAFTQh9IaWvGrLoF64njlztBoshwsFI&#10;PeAphttOLpMkkxZbjg0N9vTYUPW1+7YK3sbP83bzsK/Tn+OrN+PzwST9Rqmb6+n+DkSgKfyLL+4X&#10;Hecv8yy/zdIU/i5FDHL9CwAA//8DAFBLAQItABQABgAIAAAAIQDb4fbL7gAAAIUBAAATAAAAAAAA&#10;AAAAAAAAAAAAAABbQ29udGVudF9UeXBlc10ueG1sUEsBAi0AFAAGAAgAAAAhAFr0LFu/AAAAFQEA&#10;AAsAAAAAAAAAAAAAAAAAHwEAAF9yZWxzLy5yZWxzUEsBAi0AFAAGAAgAAAAhAD69hE7HAAAA4gAA&#10;AA8AAAAAAAAAAAAAAAAABwIAAGRycy9kb3ducmV2LnhtbFBLBQYAAAAAAwADALcAAAD7AgAAAAA=&#10;">
                            <v:stroke joinstyle="miter"/>
                            <v:path arrowok="t" o:connecttype="custom" o:connectlocs="5446,1512657;0,1512112;67166,516450;32403,363;37849,0;72612,516087;5446,1512748;5446,1512748" o:connectangles="0,0,0,0,0,0,0,0"/>
                          </v:shape>
                          <v:oval id="Ellipse 554846331" style="position:absolute;left:17898;top:19758;width:2957;height:2770;rotation:-5839913fd;visibility:visible;mso-wrap-style:square;v-text-anchor:top" o:spid="_x0000_s1062" fillcolor="#70b0e1"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7MoyzAAAAOIAAAAPAAAAZHJzL2Rvd25yZXYueG1sRI9ba8JA&#10;FITfC/6H5RR8KbrxEiupq5SK2ifBSym+HbKnSTB7NmZXjf/eLQg+DjPzDTOZNaYUF6pdYVlBrxuB&#10;IE6tLjhTsN8tOmMQziNrLC2Tghs5mE1bLxNMtL3yhi5bn4kAYZeggtz7KpHSpTkZdF1bEQfvz9YG&#10;fZB1JnWN1wA3pexH0UgaLDgs5FjRV07pcXs2Ck7ZcjX/OfzG9O7k2zpK+XBar5RqvzafHyA8Nf4Z&#10;frS/tYI4Ho6Ho8GgB/+Xwh2Q0zsAAAD//wMAUEsBAi0AFAAGAAgAAAAhANvh9svuAAAAhQEAABMA&#10;AAAAAAAAAAAAAAAAAAAAAFtDb250ZW50X1R5cGVzXS54bWxQSwECLQAUAAYACAAAACEAWvQsW78A&#10;AAAVAQAACwAAAAAAAAAAAAAAAAAfAQAAX3JlbHMvLnJlbHNQSwECLQAUAAYACAAAACEA1OzKMswA&#10;AADiAAAADwAAAAAAAAAAAAAAAAAHAgAAZHJzL2Rvd25yZXYueG1sUEsFBgAAAAADAAMAtwAAAAAD&#10;AAAAAA==&#10;">
                            <v:stroke joinstyle="miter"/>
                          </v:oval>
                          <v:rect id="Rectangle 735565905" style="position:absolute;left:18694;top:25056;width:54;height:1904;rotation:-249692fd;visibility:visible;mso-wrap-style:square;v-text-anchor:top" o:spid="_x0000_s1063" fillcolor="#27313c"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rrz0zAAAAOIAAAAPAAAAZHJzL2Rvd25yZXYueG1sRI9Pa8JA&#10;FMTvhX6H5RV6KbppSqKmrlIspdWT/9AeH9nXJDX7NmRXjf30bqHQ4zAzv2HG087U4kStqywreOxH&#10;IIhzqysuFGw3b70hCOeRNdaWScGFHEwntzdjzLQ984pOa1+IAGGXoYLS+yaT0uUlGXR92xAH78u2&#10;Bn2QbSF1i+cAN7WMoyiVBisOCyU2NCspP6yPRsFDrOcHt4uXn+kPvvpF+p5/H/dK3d91L88gPHX+&#10;P/zX/tAKBk9JkiajKIHfS+EOyMkVAAD//wMAUEsBAi0AFAAGAAgAAAAhANvh9svuAAAAhQEAABMA&#10;AAAAAAAAAAAAAAAAAAAAAFtDb250ZW50X1R5cGVzXS54bWxQSwECLQAUAAYACAAAACEAWvQsW78A&#10;AAAVAQAACwAAAAAAAAAAAAAAAAAfAQAAX3JlbHMvLnJlbHNQSwECLQAUAAYACAAAACEAE6689MwA&#10;AADiAAAADwAAAAAAAAAAAAAAAAAHAgAAZHJzL2Rvd25yZXYueG1sUEsFBgAAAAADAAMAtwAAAAAD&#10;AAAAAA==&#10;"/>
                          <v:shape id="Forme libre : forme 460028965" style="position:absolute;left:15332;top:25338;width:1502;height:1427;visibility:visible;mso-wrap-style:square;v-text-anchor:top" coordsize="150199,142691" o:spid="_x0000_s1064" fillcolor="#27313c" stroked="f" strokeweight=".22633mm" path="m272,142691l,137242c64262,133972,107919,116170,129522,84289,155026,46777,140413,2180,140323,1726l145496,v636,1907,15612,47503,-11436,87286c111369,120711,66349,139422,182,142691r,l272,1426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pTRDygAAAOIAAAAPAAAAZHJzL2Rvd25yZXYueG1sRI9Pa8JA&#10;FMTvBb/D8gq9FN2t2qDRVUqg1JYe6r/7I/uaBLNvQ3Zrop++KxR6HGbmN8xy3dtanKn1lWMNTyMF&#10;gjh3puJCw2H/OpyB8AHZYO2YNFzIw3o1uFtialzHWzrvQiEihH2KGsoQmlRKn5dk0Y9cQxy9b9da&#10;DFG2hTQtdhFuazlWKpEWK44LJTaUlZSfdj9Ww9exkzih6/vHZ/b45g+ZsX0StH64718WIAL14T/8&#10;194YDdNEqfFsnjzD7VK8A3L1CwAA//8DAFBLAQItABQABgAIAAAAIQDb4fbL7gAAAIUBAAATAAAA&#10;AAAAAAAAAAAAAAAAAABbQ29udGVudF9UeXBlc10ueG1sUEsBAi0AFAAGAAgAAAAhAFr0LFu/AAAA&#10;FQEAAAsAAAAAAAAAAAAAAAAAHwEAAF9yZWxzLy5yZWxzUEsBAi0AFAAGAAgAAAAhAN2lNEPKAAAA&#10;4gAAAA8AAAAAAAAAAAAAAAAABwIAAGRycy9kb3ducmV2LnhtbFBLBQYAAAAAAwADALcAAAD+AgAA&#10;AAA=&#10;">
                            <v:stroke joinstyle="miter"/>
                            <v:path arrowok="t" o:connecttype="custom" o:connectlocs="272,142691;0,137242;129522,84289;140323,1726;145496,0;134060,87286;182,142691;182,142691" o:connectangles="0,0,0,0,0,0,0,0"/>
                          </v:shape>
                          <v:shape id="Forme libre : forme 605809429" style="position:absolute;left:19754;top:25402;width:769;height:1237;visibility:visible;mso-wrap-style:square;v-text-anchor:top" coordsize="76943,123708" o:spid="_x0000_s1065" fillcolor="#27313c" stroked="f" strokeweight=".22633mm" path="m76853,123708c49442,122709,28929,113354,15950,95915,-10826,59856,4060,2452,4695,l9959,1363c9778,1907,-4835,58675,20306,92645v11891,16077,30951,24705,56638,25614l76762,123708r,l76853,12370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Z1+1ywAAAOIAAAAPAAAAZHJzL2Rvd25yZXYueG1sRI9RS8Mw&#10;FIXfB/6HcAXftqTTjbUuHSIIk8nQOcHHa3Ntis1N18St/nszEHw8nHO+w1muBteKI/Wh8awhmygQ&#10;xJU3Ddca9q8P4wWIEJENtp5Jww8FWJUXoyUWxp/4hY67WIsE4VCgBhtjV0gZKksOw8R3xMn79L3D&#10;mGRfS9PjKcFdK6dKzaXDhtOCxY7uLVVfu2+n4anbbB9nQ3g+HOTH+x7t2/o6z7S+uhzubkFEGuJ/&#10;+K+9NhrmarZQ+c00h/OldAdk+QsAAP//AwBQSwECLQAUAAYACAAAACEA2+H2y+4AAACFAQAAEwAA&#10;AAAAAAAAAAAAAAAAAAAAW0NvbnRlbnRfVHlwZXNdLnhtbFBLAQItABQABgAIAAAAIQBa9CxbvwAA&#10;ABUBAAALAAAAAAAAAAAAAAAAAB8BAABfcmVscy8ucmVsc1BLAQItABQABgAIAAAAIQDhZ1+1ywAA&#10;AOIAAAAPAAAAAAAAAAAAAAAAAAcCAABkcnMvZG93bnJldi54bWxQSwUGAAAAAAMAAwC3AAAA/wIA&#10;AAAA&#10;">
                            <v:stroke joinstyle="miter"/>
                            <v:path arrowok="t" o:connecttype="custom" o:connectlocs="76853,123708;15950,95915;4695,0;9959,1363;20306,92645;76944,118259;76762,123708;76762,123708" o:connectangles="0,0,0,0,0,0,0,0"/>
                          </v:shape>
                          <v:oval id="Ellipse 1957948404" style="position:absolute;left:17697;top:12892;width:1671;height:2008;rotation:-5679350fd;visibility:visible;mso-wrap-style:square;v-text-anchor:top" o:spid="_x0000_s1066" fillcolor="#d9b454"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NGtaxQAAAOMAAAAPAAAAZHJzL2Rvd25yZXYueG1sRE+9bsIw&#10;EN6R+g7WIbGBkxIKBAxCoJaupSxsp/iII+JzFBsIb19XQmK87/+W687W4katrxwrSEcJCOLC6YpL&#10;Bcffz+EMhA/IGmvHpOBBHtart94Sc+3u/EO3QyhFDGGfowITQpNL6QtDFv3INcSRO7vWYohnW0rd&#10;4j2G21q+J8mHtFhxbDDY0NZQcTlcrYLdUduvbLxNT501stSV3KeXs1KDfrdZgAjUhZf46f7Wcf58&#10;Mp1nsyzJ4P+nCIBc/QEAAP//AwBQSwECLQAUAAYACAAAACEA2+H2y+4AAACFAQAAEwAAAAAAAAAA&#10;AAAAAAAAAAAAW0NvbnRlbnRfVHlwZXNdLnhtbFBLAQItABQABgAIAAAAIQBa9CxbvwAAABUBAAAL&#10;AAAAAAAAAAAAAAAAAB8BAABfcmVscy8ucmVsc1BLAQItABQABgAIAAAAIQAkNGtaxQAAAOMAAAAP&#10;AAAAAAAAAAAAAAAAAAcCAABkcnMvZG93bnJldi54bWxQSwUGAAAAAAMAAwC3AAAA+QIAAAAA&#10;">
                            <v:stroke joinstyle="miter"/>
                          </v:oval>
                          <v:shape id="Forme libre : forme 1203703411" style="position:absolute;left:16663;top:14865;width:728;height:696;visibility:visible;mso-wrap-style:square;v-text-anchor:top" coordsize="72793,69665" o:spid="_x0000_s1067" fillcolor="#d9b454" stroked="f" strokeweight=".22633mm" path="m72794,v,,-3177,60128,-31678,69665c41116,69665,34763,34878,,9537l72703,91r,l7279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P6gLxgAAAOMAAAAPAAAAZHJzL2Rvd25yZXYueG1sRE9fa8Iw&#10;EH8X9h3CDfamSVW0dEYRwTGEgXb7AEdza8qaS9dE2317Mxjs8X7/b7MbXStu1IfGs4ZspkAQV940&#10;XGv4eD9OcxAhIhtsPZOGHwqw2z5MNlgYP/CFbmWsRQrhUKAGG2NXSBkqSw7DzHfEifv0vcOYzr6W&#10;pschhbtWzpVaSYcNpwaLHR0sVV/l1WlwYf/iAh6+89NbSeNpPdi8PGv99Djun0FEGuO/+M/9atL8&#10;uVqs1WKZZfD7UwJAbu8AAAD//wMAUEsBAi0AFAAGAAgAAAAhANvh9svuAAAAhQEAABMAAAAAAAAA&#10;AAAAAAAAAAAAAFtDb250ZW50X1R5cGVzXS54bWxQSwECLQAUAAYACAAAACEAWvQsW78AAAAVAQAA&#10;CwAAAAAAAAAAAAAAAAAfAQAAX3JlbHMvLnJlbHNQSwECLQAUAAYACAAAACEAYD+oC8YAAADjAAAA&#10;DwAAAAAAAAAAAAAAAAAHAgAAZHJzL2Rvd25yZXYueG1sUEsFBgAAAAADAAMAtwAAAPoCAAAAAA==&#10;">
                            <v:stroke joinstyle="miter"/>
                            <v:path arrowok="t" o:connecttype="custom" o:connectlocs="72794,0;41116,69665;0,9537;72703,91;72703,91" o:connectangles="0,0,0,0,0"/>
                          </v:shape>
                          <v:shape id="Forme libre : forme 1672452132" style="position:absolute;left:15249;top:20294;width:210;height:715;visibility:visible;mso-wrap-style:square;v-text-anchor:top" coordsize="21057,71481" o:spid="_x0000_s1068" fillcolor="#f5a386" stroked="f" strokeweight=".22633mm" path="m20694,71482r-5446,-363c18244,28429,182,3542,,3270l4357,v817,1090,19514,26704,16337,71482l20694,714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PN2ygAAAOMAAAAPAAAAZHJzL2Rvd25yZXYueG1sRE9LS8NA&#10;EL4L/odlBC/SbpporbHbEpTSolIwbfE6ZCcPzM6G7JrGf+8Kgsf53rNcj6YVA/WusaxgNo1AEBdW&#10;N1wpOB42kwUI55E1tpZJwTc5WK8uL5aYanvmdxpyX4kQwi5FBbX3XSqlK2oy6Ka2Iw5caXuDPpx9&#10;JXWP5xBuWhlH0VwabDg01NjRU03FZ/5lFOT7mwf39lG+bJNt8py9nspNNgxKXV+N2SMIT6P/F/+5&#10;dzrMn9/Ht3fxLInh96cAgFz9AAAA//8DAFBLAQItABQABgAIAAAAIQDb4fbL7gAAAIUBAAATAAAA&#10;AAAAAAAAAAAAAAAAAABbQ29udGVudF9UeXBlc10ueG1sUEsBAi0AFAAGAAgAAAAhAFr0LFu/AAAA&#10;FQEAAAsAAAAAAAAAAAAAAAAAHwEAAF9yZWxzLy5yZWxzUEsBAi0AFAAGAAgAAAAhAEf883bKAAAA&#10;4wAAAA8AAAAAAAAAAAAAAAAABwIAAGRycy9kb3ducmV2LnhtbFBLBQYAAAAAAwADALcAAAD+AgAA&#10;AAA=&#10;">
                            <v:stroke joinstyle="miter"/>
                            <v:path arrowok="t" o:connecttype="custom" o:connectlocs="20694,71482;15248,71119;0,3270;4357,0;20694,71482;20694,71482" o:connectangles="0,0,0,0,0,0"/>
                          </v:shape>
                          <v:shape id="Forme libre : forme 113102350" style="position:absolute;left:14955;top:17430;width:5514;height:7641;visibility:visible;mso-wrap-style:square;v-text-anchor:top" coordsize="551396,764139" o:spid="_x0000_s1069" fillcolor="#70b0e1" stroked="f" strokeweight=".22633mm" path="m506105,493925v55367,157406,18970,269125,18244,270215l71977,760234c37214,759689,41298,716909,54187,683938,73973,633619,93397,605372,84593,560956,72612,500556,43658,359590,44293,357773,93125,222166,,167760,,167760,240436,136061,183527,,183527,v453,908,196143,9446,196143,9446c346631,110084,534696,155135,534696,155135r16701,157133l506196,493925r91,l506105,49392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ptLvxgAAAOIAAAAPAAAAZHJzL2Rvd25yZXYueG1sRE9LS8NA&#10;EL4L/odlBG92Ny0+iN2WttIiioJt6XnIjklIdjZkt2n8985B8PjxvefL0bdqoD7WgS1kEwOKuAiu&#10;5tLC8bC9ewIVE7LDNjBZ+KEIy8X11RxzFy78RcM+lUpCOOZooUqpy7WORUUe4yR0xMJ9h95jEtiX&#10;2vV4kXDf6qkxD9pjzdJQYUebiopmf/ZS8mm2IzU+e/kY1qdd8/YejutHa29vxtUzqERj+hf/uV+d&#10;zM9mmZnO7uWEXBIMevELAAD//wMAUEsBAi0AFAAGAAgAAAAhANvh9svuAAAAhQEAABMAAAAAAAAA&#10;AAAAAAAAAAAAAFtDb250ZW50X1R5cGVzXS54bWxQSwECLQAUAAYACAAAACEAWvQsW78AAAAVAQAA&#10;CwAAAAAAAAAAAAAAAAAfAQAAX3JlbHMvLnJlbHNQSwECLQAUAAYACAAAACEAQ6bS78YAAADiAAAA&#10;DwAAAAAAAAAAAAAAAAAHAgAAZHJzL2Rvd25yZXYueG1sUEsFBgAAAAADAAMAtwAAAPoCAAAAAA==&#10;">
                            <v:stroke joinstyle="miter"/>
                            <v:path arrowok="t" o:connecttype="custom" o:connectlocs="506105,493925;524349,764140;71977,760234;54187,683938;84593,560956;44293,357773;0,167760;183527,0;379670,9446;534696,155135;551397,312268;506196,493925;506287,493925" o:connectangles="0,0,0,0,0,0,0,0,0,0,0,0,0"/>
                          </v:shape>
                          <v:shape id="Forme libre : forme 353306696" style="position:absolute;left:18372;top:15046;width:304;height:1073;visibility:visible;mso-wrap-style:square;v-text-anchor:top" coordsize="30465,107273" o:spid="_x0000_s1070" fillcolor="#3d4d5c" stroked="f" strokeweight=".22633mm" path="m2758,107274v-1180,,-2269,-818,-2633,-1908c-328,103913,489,102369,1941,102006l19821,96738v3359,-1000,5446,-4088,5174,-7539l19277,2912c19186,1459,20275,96,21818,5v1543,-91,2814,999,2905,2543l30441,88835v363,5995,-3358,11445,-9167,13080l3393,107183v,,-454,91,-817,91l2576,107274r1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2t1pygAAAOIAAAAPAAAAZHJzL2Rvd25yZXYueG1sRI/RasJA&#10;FETfC/2H5Qp9KbppgkGjqxQhILQv2n7ANXtNgtm7a3arab++Kwg+DjNzhlmuB9OJC/W+tazgbZKA&#10;IK6sbrlW8P1VjmcgfEDW2FkmBb/kYb16flpioe2Vd3TZh1pECPsCFTQhuEJKXzVk0E+sI47e0fYG&#10;Q5R9LXWP1wg3nUyTJJcGW44LDTraNFSd9j9GQXk+fxxTd2D/Z7fpq9OzMmw+lXoZDe8LEIGG8Ajf&#10;21utIJtmWZLn8xxul+IdkKt/AAAA//8DAFBLAQItABQABgAIAAAAIQDb4fbL7gAAAIUBAAATAAAA&#10;AAAAAAAAAAAAAAAAAABbQ29udGVudF9UeXBlc10ueG1sUEsBAi0AFAAGAAgAAAAhAFr0LFu/AAAA&#10;FQEAAAsAAAAAAAAAAAAAAAAAHwEAAF9yZWxzLy5yZWxzUEsBAi0AFAAGAAgAAAAhAM3a3WnKAAAA&#10;4gAAAA8AAAAAAAAAAAAAAAAABwIAAGRycy9kb3ducmV2LnhtbFBLBQYAAAAAAwADALcAAAD+AgAA&#10;AAA=&#10;">
                            <v:stroke joinstyle="miter"/>
                            <v:path arrowok="t" o:connecttype="custom" o:connectlocs="2758,107274;125,105366;1941,102006;19821,96738;24995,89199;19277,2912;21818,5;24723,2548;30441,88835;21274,101915;3393,107183;2576,107274;2576,107274" o:connectangles="0,0,0,0,0,0,0,0,0,0,0,0,0"/>
                          </v:shape>
                          <v:shape id="Forme libre : forme 2050964663" style="position:absolute;left:17871;top:16263;width:612;height:172;visibility:visible;mso-wrap-style:square;v-text-anchor:top" coordsize="61188,17179" o:spid="_x0000_s1071" fillcolor="#3d4d5c" stroked="f" strokeweight=".22633mm" path="m58375,17089r,c28513,16635,2736,5644,1647,5190,285,4554,-350,3010,194,1648,739,285,2373,-350,3734,195v273,90,25959,10990,54732,11444c59918,11639,61189,12911,61189,14455v,1453,-1271,2725,-2723,2725l58466,17180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5rJ6yQAAAOMAAAAPAAAAZHJzL2Rvd25yZXYueG1sRI9BSwMx&#10;FITvgv8hPMGbTbraxa5NS1EULx66FXp9bF43a5OXZRO36783gtDjMDPfMKvN5J0YaYhdYA3zmQJB&#10;3ATTcavhc/969wgiJmSDLjBp+KEIm/X11QorE868o7FOrcgQjhVqsCn1lZSxseQxzkJPnL1jGDym&#10;LIdWmgHPGe6dLJQqpceO84LFnp4tNaf622uoXT/GYvH2or7c9mNZWwrmQFrf3kzbJxCJpnQJ/7ff&#10;jYZCLdSyfCjLe/j7lP+AXP8CAAD//wMAUEsBAi0AFAAGAAgAAAAhANvh9svuAAAAhQEAABMAAAAA&#10;AAAAAAAAAAAAAAAAAFtDb250ZW50X1R5cGVzXS54bWxQSwECLQAUAAYACAAAACEAWvQsW78AAAAV&#10;AQAACwAAAAAAAAAAAAAAAAAfAQAAX3JlbHMvLnJlbHNQSwECLQAUAAYACAAAACEAJ+ayeskAAADj&#10;AAAADwAAAAAAAAAAAAAAAAAHAgAAZHJzL2Rvd25yZXYueG1sUEsFBgAAAAADAAMAtwAAAP0CAAAA&#10;AA==&#10;">
                            <v:stroke joinstyle="miter"/>
                            <v:path arrowok="t" o:connecttype="custom" o:connectlocs="58375,17089;58375,17089;1647,5190;194,1648;3734,195;58466,11639;61189,14455;58466,17180;58466,17180" o:connectangles="0,0,0,0,0,0,0,0,0"/>
                          </v:shape>
                          <v:shape id="Forme libre : forme 1034889289" style="position:absolute;left:17649;top:15104;width:630;height:212;visibility:visible;mso-wrap-style:square;v-text-anchor:top" coordsize="63031,21258" o:spid="_x0000_s1072" fillcolor="#3d4d5c" stroked="f" strokeweight=".22633mm" path="m13877,21259l1170,12358c-101,11540,-373,9815,534,8543,1351,7271,3076,6999,4347,7907r8441,5904c19414,5727,27038,1095,35570,187,50092,-1448,61529,8180,62073,8543v1180,999,1271,2725,272,3815c61347,13539,59622,13629,58443,12630,58352,12539,48186,4092,36024,5455,28399,6363,21501,10905,15420,19079r-1543,2180l13877,2125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ECp+xwAAAOMAAAAPAAAAZHJzL2Rvd25yZXYueG1sRE9LSwMx&#10;EL4L/ocwghdps25F0m3TIkVBCh7s4z4k083SzWTZpO3WX28Kgsf53jNfDr4VZ+pjE1jD87gAQWyC&#10;bbjWsNt+jBSImJAttoFJw5UiLBf3d3OsbLjwN503qRY5hGOFGlxKXSVlNI48xnHoiDN3CL3HlM++&#10;lrbHSw73rSyL4lV6bDg3OOxo5cgcNyevgd4P7mk3WfuvtsS9um5N+vFG68eH4W0GItGQ/sV/7k+b&#10;5xeTF6WmpZrC7acMgFz8AgAA//8DAFBLAQItABQABgAIAAAAIQDb4fbL7gAAAIUBAAATAAAAAAAA&#10;AAAAAAAAAAAAAABbQ29udGVudF9UeXBlc10ueG1sUEsBAi0AFAAGAAgAAAAhAFr0LFu/AAAAFQEA&#10;AAsAAAAAAAAAAAAAAAAAHwEAAF9yZWxzLy5yZWxzUEsBAi0AFAAGAAgAAAAhAAUQKn7HAAAA4wAA&#10;AA8AAAAAAAAAAAAAAAAABwIAAGRycy9kb3ducmV2LnhtbFBLBQYAAAAAAwADALcAAAD7AgAAAAA=&#10;">
                            <v:stroke joinstyle="miter"/>
                            <v:path arrowok="t" o:connecttype="custom" o:connectlocs="13877,21259;1170,12358;534,8543;4347,7907;12788,13811;35570,187;62073,8543;62345,12358;58443,12630;36024,5455;15420,19079;13877,21259;13877,21259" o:connectangles="0,0,0,0,0,0,0,0,0,0,0,0,0"/>
                          </v:shape>
                          <v:oval id="Ellipse 1208655842" style="position:absolute;left:17960;top:15214;width:221;height:221;visibility:visible;mso-wrap-style:square;v-text-anchor:top" o:spid="_x0000_s1073" fillcolor="#3d4d5c"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8wxPyQAAAOMAAAAPAAAAZHJzL2Rvd25yZXYueG1sRE9fS8Mw&#10;EH8X/A7hBN9calm7UpeNMRgIgmK3Pfh2NmdT11xKk2712xtB2OP9/t9yPdlOnGnwrWMFj7MEBHHt&#10;dMuNgsN+91CA8AFZY+eYFPyQh/Xq9maJpXYXfqdzFRoRQ9iXqMCE0JdS+tqQRT9zPXHkvtxgMcRz&#10;aKQe8BLDbSfTJMmlxZZjg8GetobqUzVaBafj9yJ7Gz+OzWe1m+cv7vUwmlGp+7tp8wQi0BSu4n/3&#10;s47z06TIs6yYp/D3UwRArn4BAAD//wMAUEsBAi0AFAAGAAgAAAAhANvh9svuAAAAhQEAABMAAAAA&#10;AAAAAAAAAAAAAAAAAFtDb250ZW50X1R5cGVzXS54bWxQSwECLQAUAAYACAAAACEAWvQsW78AAAAV&#10;AQAACwAAAAAAAAAAAAAAAAAfAQAAX3JlbHMvLnJlbHNQSwECLQAUAAYACAAAACEAD/MMT8kAAADj&#10;AAAADwAAAAAAAAAAAAAAAAAHAgAAZHJzL2Rvd25yZXYueG1sUEsFBgAAAAADAAMAtwAAAP0CAAAA&#10;AA==&#10;">
                            <v:stroke joinstyle="miter"/>
                          </v:oval>
                          <v:shape id="Forme libre : forme 1023187343" style="position:absolute;left:18576;top:15104;width:593;height:202;visibility:visible;mso-wrap-style:square;v-text-anchor:top" coordsize="59240,20259" o:spid="_x0000_s1074" fillcolor="#3d4d5c" stroked="f" strokeweight=".22633mm" path="m2719,20260v-545,,-1180,-182,-1634,-545c-95,18807,-367,17081,540,15900,7529,6454,15789,1186,24956,187,36302,-1085,45741,4456,49644,7181l54818,2912v1180,-909,2904,-818,3812,363c59538,4456,59447,6181,58267,7090r-8623,7084l47920,12721v,,-10166,-8538,-22419,-7175c17876,6454,10978,10995,4897,19170v-545,727,-1361,1090,-2178,1090l2719,2026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yCeaygAAAOMAAAAPAAAAZHJzL2Rvd25yZXYueG1sRE/dS8Mw&#10;EH8f7H8IN/BFXLpVdNZlY4gT8QusFl9vza3pbC6liVv33xtB2OP9vm++7G0j9tT52rGCyTgBQVw6&#10;XXOl4PNjfTED4QOyxsYxKTiSh+ViOJhjpt2B32mfh0rEEPYZKjAhtJmUvjRk0Y9dSxy5resshnh2&#10;ldQdHmK4beQ0Sa6kxZpjg8GW7gyV3/mPVeA3N+b5fPeGeVG8rr629y8PT0Wp1NmoX92CCNSHk/jf&#10;/ajj/GSaTmbX6WUKfz9FAOTiFwAA//8DAFBLAQItABQABgAIAAAAIQDb4fbL7gAAAIUBAAATAAAA&#10;AAAAAAAAAAAAAAAAAABbQ29udGVudF9UeXBlc10ueG1sUEsBAi0AFAAGAAgAAAAhAFr0LFu/AAAA&#10;FQEAAAsAAAAAAAAAAAAAAAAAHwEAAF9yZWxzLy5yZWxzUEsBAi0AFAAGAAgAAAAhAGrIJ5rKAAAA&#10;4wAAAA8AAAAAAAAAAAAAAAAABwIAAGRycy9kb3ducmV2LnhtbFBLBQYAAAAAAwADALcAAAD+AgAA&#10;AAA=&#10;">
                            <v:stroke joinstyle="miter"/>
                            <v:path arrowok="t" o:connecttype="custom" o:connectlocs="2719,20260;1085,19715;540,15900;24956,187;49644,7181;54818,2912;58630,3275;58267,7090;49644,14174;47920,12721;25501,5546;4897,19170;2719,20260;2719,20260" o:connectangles="0,0,0,0,0,0,0,0,0,0,0,0,0,0"/>
                          </v:shape>
                          <v:oval id="Ellipse 618472652" style="position:absolute;left:18782;top:15214;width:222;height:221;visibility:visible;mso-wrap-style:square;v-text-anchor:top" o:spid="_x0000_s1075" fillcolor="#3d4d5c"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DkOZywAAAOIAAAAPAAAAZHJzL2Rvd25yZXYueG1sRI9Ba8JA&#10;FITvBf/D8gq91Y1Bo0RXkYJQKFSa6qG31+wzm5p9G7IbTf+9WxB6HGbmG2a1GWwjLtT52rGCyTgB&#10;QVw6XXOl4PC5e16A8AFZY+OYFPySh8169LDCXLsrf9ClCJWIEPY5KjAhtLmUvjRk0Y9dSxy9k+ss&#10;hii7SuoOrxFuG5kmSSYt1hwXDLb0Yqg8F71VcD7+zGf7/utYfRe7afbm3g+96ZV6ehy2SxCBhvAf&#10;vrdftYJsspjO02yWwt+leAfk+gYAAP//AwBQSwECLQAUAAYACAAAACEA2+H2y+4AAACFAQAAEwAA&#10;AAAAAAAAAAAAAAAAAAAAW0NvbnRlbnRfVHlwZXNdLnhtbFBLAQItABQABgAIAAAAIQBa9CxbvwAA&#10;ABUBAAALAAAAAAAAAAAAAAAAAB8BAABfcmVscy8ucmVsc1BLAQItABQABgAIAAAAIQCdDkOZywAA&#10;AOIAAAAPAAAAAAAAAAAAAAAAAAcCAABkcnMvZG93bnJldi54bWxQSwUGAAAAAAMAAwC3AAAA/wIA&#10;AAAA&#10;">
                            <v:stroke joinstyle="miter"/>
                          </v:oval>
                          <v:shape id="Forme libre : forme 764288953" style="position:absolute;left:16433;top:15198;width:366;height:517;visibility:visible;mso-wrap-style:square;v-text-anchor:top" coordsize="36557,51686" o:spid="_x0000_s1076" fillcolor="#f5a386" stroked="f" strokeweight=".22633mm" path="m22217,51686c21672,51505,9056,47962,3065,37335,-293,31341,-929,24347,1341,16626,3247,9905,6968,5182,12323,2457,22852,-2811,36013,2003,36557,2185l34651,7271v,,-11527,-4178,-19877,c10871,9269,8057,12902,6605,18080,4790,24347,5244,29887,7876,34610v4901,8720,15702,11717,15793,11808l22217,51686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jZphywAAAOIAAAAPAAAAZHJzL2Rvd25yZXYueG1sRI9BS8NA&#10;FITvgv9heYI3u7G1McZuiwqlPRWaRr0+s89sMPs2ZNcm7a93BcHjMDPfMIvVaFtxpN43jhXcThIQ&#10;xJXTDdcKysP6JgPhA7LG1jEpOJGH1fLyYoG5dgPv6ViEWkQI+xwVmBC6XEpfGbLoJ64jjt6n6y2G&#10;KPta6h6HCLetnCZJKi02HBcMdvRiqPoqvq2C9lyeXvF9czCzt92g1+m+/Cielbq+Gp8eQQQaw3/4&#10;r73VCu7Tu2mWPcxn8Hsp3gG5/AEAAP//AwBQSwECLQAUAAYACAAAACEA2+H2y+4AAACFAQAAEwAA&#10;AAAAAAAAAAAAAAAAAAAAW0NvbnRlbnRfVHlwZXNdLnhtbFBLAQItABQABgAIAAAAIQBa9CxbvwAA&#10;ABUBAAALAAAAAAAAAAAAAAAAAB8BAABfcmVscy8ucmVsc1BLAQItABQABgAIAAAAIQBajZphywAA&#10;AOIAAAAPAAAAAAAAAAAAAAAAAAcCAABkcnMvZG93bnJldi54bWxQSwUGAAAAAAMAAwC3AAAA/wIA&#10;AAAA&#10;">
                            <v:stroke joinstyle="miter"/>
                            <v:path arrowok="t" o:connecttype="custom" o:connectlocs="22217,51686;3065,37335;1341,16626;12323,2457;36557,2185;34651,7271;14774,7271;6605,18080;7876,34610;23669,46418;22217,51686;22217,51686" o:connectangles="0,0,0,0,0,0,0,0,0,0,0,0"/>
                          </v:shape>
                          <v:shape id="Forme libre : forme 1370699553" style="position:absolute;left:15713;top:14470;width:471;height:1250;visibility:visible;mso-wrap-style:square;v-text-anchor:top" coordsize="47050,125070" o:spid="_x0000_s1077" fillcolor="#d9b454" stroked="f" strokeweight=".22633mm" path="m22998,124980c307,85288,-5593,53498,5299,30428,17280,5086,45054,182,46143,r908,5450c47051,5450,20910,10082,10109,32880,34,54225,5934,84289,27627,122346r-4720,2725l22907,125071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pU4byQAAAOMAAAAPAAAAZHJzL2Rvd25yZXYueG1sRE9LS8NA&#10;EL4L/Q/LFLzZ3Ta0mrTbEl8ghYJGDx6H7DSJZmdDdtvEf+8WBI/zvWezG20rztT7xrGG+UyBIC6d&#10;abjS8PH+fHMHwgdkg61j0vBDHnbbydUGM+MGfqNzESoRQ9hnqKEOocuk9GVNFv3MdcSRO7reYohn&#10;X0nT4xDDbSsXSq2kxYZjQ40dPdRUfhcnq+Fw/5QXih4PX/si3R9fk+HztMi1vp6O+RpEoDH8i//c&#10;LybOT27VKk2XywQuP0UA5PYXAAD//wMAUEsBAi0AFAAGAAgAAAAhANvh9svuAAAAhQEAABMAAAAA&#10;AAAAAAAAAAAAAAAAAFtDb250ZW50X1R5cGVzXS54bWxQSwECLQAUAAYACAAAACEAWvQsW78AAAAV&#10;AQAACwAAAAAAAAAAAAAAAAAfAQAAX3JlbHMvLnJlbHNQSwECLQAUAAYACAAAACEA6aVOG8kAAADj&#10;AAAADwAAAAAAAAAAAAAAAAAHAgAAZHJzL2Rvd25yZXYueG1sUEsFBgAAAAADAAMAtwAAAP0CAAAA&#10;AA==&#10;">
                            <v:stroke joinstyle="miter"/>
                            <v:path arrowok="t" o:connecttype="custom" o:connectlocs="22998,124980;5299,30428;46143,0;47051,5450;10109,32880;27627,122346;22907,125071;22907,125071" o:connectangles="0,0,0,0,0,0,0,0"/>
                          </v:shape>
                          <v:shape id="Forme libre : forme 507895123" style="position:absolute;left:15560;top:13178;width:426;height:1294;visibility:visible;mso-wrap-style:square;v-text-anchor:top" coordsize="42613,129430" o:spid="_x0000_s1078" fillcolor="#d9b454" stroked="f" strokeweight=".22633mm" path="m38711,129431c9394,98821,-3404,70301,771,44869,5672,14896,31994,636,33174,r2542,4814c35716,4814,10574,18438,6126,45687v-3812,23615,8441,50500,36488,79838l38620,129340r,l38711,12943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Y06bygAAAOIAAAAPAAAAZHJzL2Rvd25yZXYueG1sRI9Pa8JA&#10;FMTvhX6H5Qm91U1s45/oKlIoFG/aFPT2zD6TYPZtyG51++27guBxmJnfMItVMK24UO8aywrSYQKC&#10;uLS64UpB8f35OgXhPLLG1jIp+CMHq+Xz0wJzba+8pcvOVyJC2OWooPa+y6V0ZU0G3dB2xNE72d6g&#10;j7KvpO7xGuGmlaMkGUuDDceFGjv6qKk8736NgvefbB+KmT0cD8U6pO34bJpNodTLIKznIDwF/wjf&#10;219aQZZMprMsHb3B7VK8A3L5DwAA//8DAFBLAQItABQABgAIAAAAIQDb4fbL7gAAAIUBAAATAAAA&#10;AAAAAAAAAAAAAAAAAABbQ29udGVudF9UeXBlc10ueG1sUEsBAi0AFAAGAAgAAAAhAFr0LFu/AAAA&#10;FQEAAAsAAAAAAAAAAAAAAAAAHwEAAF9yZWxzLy5yZWxzUEsBAi0AFAAGAAgAAAAhAEBjTpvKAAAA&#10;4gAAAA8AAAAAAAAAAAAAAAAABwIAAGRycy9kb3ducmV2LnhtbFBLBQYAAAAAAwADALcAAAD+AgAA&#10;AAA=&#10;">
                            <v:stroke joinstyle="miter"/>
                            <v:path arrowok="t" o:connecttype="custom" o:connectlocs="38711,129431;771,44869;33174,0;35716,4814;6126,45687;42614,125525;38620,129340;38620,129340" o:connectangles="0,0,0,0,0,0,0,0"/>
                          </v:shape>
                          <v:group id="Graphique 3" style="position:absolute;left:15264;top:17956;width:5927;height:6990" coordsize="5926,6990" coordorigin="15264,17956" o:spid="_x0000_s10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n29BygAAAOIAAAAPAAAAZHJzL2Rvd25yZXYueG1sRI9Pa8JA&#10;FMTvQr/D8gre6ib+Q6OriFjpQQpVQbw9ss8kmH0bstskfnu3UPA4zMxvmOW6M6VoqHaFZQXxIAJB&#10;nFpdcKbgfPr8mIFwHlljaZkUPMjBevXWW2Kibcs/1Bx9JgKEXYIKcu+rREqX5mTQDWxFHLybrQ36&#10;IOtM6hrbADelHEbRVBosOCzkWNE2p/R+/DUK9i22m1G8aw732/ZxPU2+L4eYlOq/d5sFCE+df4X/&#10;219awXwejYfxaDKGv0vhDsjVEwAA//8DAFBLAQItABQABgAIAAAAIQDb4fbL7gAAAIUBAAATAAAA&#10;AAAAAAAAAAAAAAAAAABbQ29udGVudF9UeXBlc10ueG1sUEsBAi0AFAAGAAgAAAAhAFr0LFu/AAAA&#10;FQEAAAsAAAAAAAAAAAAAAAAAHwEAAF9yZWxzLy5yZWxzUEsBAi0AFAAGAAgAAAAhANWfb0HKAAAA&#10;4gAAAA8AAAAAAAAAAAAAAAAABwIAAGRycy9kb3ducmV2LnhtbFBLBQYAAAAAAwADALcAAAD+AgAA&#10;AAA=&#10;">
                            <v:group id="Graphique 3" style="position:absolute;left:15800;top:18891;width:2744;height:1651" coordsize="2743,1651" coordorigin="15800,18891" o:spid="_x0000_s10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2pOnyAAAAOMAAAAPAAAAZHJzL2Rvd25yZXYueG1sRE9fa8Iw&#10;EH8f7DuEE/Y20zgcazWKyBx7EEEdiG9Hc7bF5lKa2NZvvwyEPd7v/82Xg61FR62vHGtQ4wQEce5M&#10;xYWGn+Pm9QOED8gGa8ek4U4elovnpzlmxvW8p+4QChFD2GeooQyhyaT0eUkW/dg1xJG7uNZiiGdb&#10;SNNiH8NtLSdJ8i4tVhwbSmxoXVJ+Pdyshq8e+9Wb+uy218v6fj5Od6etIq1fRsNqBiLQEP7FD/e3&#10;ifOVSidpmqRT+PspAiAXvwAAAP//AwBQSwECLQAUAAYACAAAACEA2+H2y+4AAACFAQAAEwAAAAAA&#10;AAAAAAAAAAAAAAAAW0NvbnRlbnRfVHlwZXNdLnhtbFBLAQItABQABgAIAAAAIQBa9CxbvwAAABUB&#10;AAALAAAAAAAAAAAAAAAAAB8BAABfcmVscy8ucmVsc1BLAQItABQABgAIAAAAIQBa2pOnyAAAAOMA&#10;AAAPAAAAAAAAAAAAAAAAAAcCAABkcnMvZG93bnJldi54bWxQSwUGAAAAAAMAAwC3AAAA/AIAAAAA&#10;">
                              <v:shape id="Forme libre : forme 1984135891" style="position:absolute;left:16370;top:19182;width:304;height:250;visibility:visible;mso-wrap-style:square;v-text-anchor:top" coordsize="30374,24916" o:spid="_x0000_s1081" fillcolor="#459cd7" stroked="f" strokeweight=".22633mm" path="m2752,24826v-816,,-1633,-364,-2178,-999c-334,22646,-152,20920,1028,20012l25988,574v1180,-908,2905,-726,3812,454c30708,2209,30526,3935,29346,4843l4386,24281v-454,363,-1089,635,-1724,635l2662,24916r90,-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NDFhyAAAAOMAAAAPAAAAZHJzL2Rvd25yZXYueG1sRE9fa8Iw&#10;EH8f7DuEG+xlzLRTt7YzikwEEYbMDZ+P5mzKmkvXxFq/vRkM9ni//zdbDLYRPXW+dqwgHSUgiEun&#10;a64UfH2uHzMQPiBrbByTggt5WMxvb2ZYaHfmD+r3oRIxhH2BCkwIbSGlLw1Z9CPXEkfu6DqLIZ5d&#10;JXWH5xhuG/mUJM/SYs2xwWBLb4bK7/3JKuh3zU+/PbDfLsvK0EvIVw/vuVL3d8PyFUSgIfyL/9wb&#10;Hefn2SQdT7M8hd+fIgByfgUAAP//AwBQSwECLQAUAAYACAAAACEA2+H2y+4AAACFAQAAEwAAAAAA&#10;AAAAAAAAAAAAAAAAW0NvbnRlbnRfVHlwZXNdLnhtbFBLAQItABQABgAIAAAAIQBa9CxbvwAAABUB&#10;AAALAAAAAAAAAAAAAAAAAB8BAABfcmVscy8ucmVsc1BLAQItABQABgAIAAAAIQBwNDFhyAAAAOMA&#10;AAAPAAAAAAAAAAAAAAAAAAcCAABkcnMvZG93bnJldi54bWxQSwUGAAAAAAMAAwC3AAAA/AIAAAAA&#10;">
                                <v:stroke joinstyle="miter"/>
                                <v:path arrowok="t" o:connecttype="custom" o:connectlocs="2752,24826;574,23827;1028,20012;25988,574;29800,1028;29346,4843;4386,24281;2662,24916;2662,24916" o:connectangles="0,0,0,0,0,0,0,0,0"/>
                              </v:shape>
                              <v:shape id="Forme libre : forme 1611150054" style="position:absolute;left:15800;top:19472;width:285;height:272;visibility:visible;mso-wrap-style:square;v-text-anchor:top" coordsize="28503,27204" o:spid="_x0000_s1082" fillcolor="#459cd7" stroked="f" strokeweight=".22633mm" path="m25733,27205v-726,,-1361,-273,-1906,-727l864,4770c-225,3771,-316,1954,773,864,1771,-226,3587,-316,4676,773l27639,22481v1090,1000,1180,2816,91,3906c27186,26932,26459,27205,25733,2720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lv+2ygAAAOMAAAAPAAAAZHJzL2Rvd25yZXYueG1sRE9fS8Mw&#10;EH8X/A7hBN9cUrFjdMuGOBRBRTbdhm9Hc7alzaU0Wdv56Y0g7PF+/2+xGm0jeup85VhDMlEgiHNn&#10;Ki40fH483sxA+IBssHFMGk7kYbW8vFhgZtzAG+q3oRAxhH2GGsoQ2kxKn5dk0U9cSxy5b9dZDPHs&#10;Cmk6HGK4beStUlNpseLYUGJLDyXl9fZoNfRf63XxVA8v74e3+nV3Su1x87PX+vpqvJ+DCDSGs/jf&#10;/Wzi/GmSJKlS6R38/RQBkMtfAAAA//8DAFBLAQItABQABgAIAAAAIQDb4fbL7gAAAIUBAAATAAAA&#10;AAAAAAAAAAAAAAAAAABbQ29udGVudF9UeXBlc10ueG1sUEsBAi0AFAAGAAgAAAAhAFr0LFu/AAAA&#10;FQEAAAsAAAAAAAAAAAAAAAAAHwEAAF9yZWxzLy5yZWxzUEsBAi0AFAAGAAgAAAAhALqW/7bKAAAA&#10;4wAAAA8AAAAAAAAAAAAAAAAABwIAAGRycy9kb3ducmV2LnhtbFBLBQYAAAAAAwADALcAAAD+AgAA&#10;AAA=&#10;">
                                <v:stroke joinstyle="miter"/>
                                <v:path arrowok="t" o:connecttype="custom" o:connectlocs="25733,27205;23827,26478;864,4770;773,864;4676,773;27639,22481;27730,26387;25733,27205" o:connectangles="0,0,0,0,0,0,0,0"/>
                              </v:shape>
                              <v:shape id="Forme libre : forme 584603826" style="position:absolute;left:17134;top:18891;width:306;height:247;visibility:visible;mso-wrap-style:square;v-text-anchor:top" coordsize="30632,24773" o:spid="_x0000_s1083" fillcolor="#459cd7" stroked="f" strokeweight=".22633mm" path="m27842,24682v-635,,-1180,-181,-1634,-545l1066,4882c-114,3973,-386,2248,612,1067,1611,-114,3245,-386,4425,613l29566,19868v1180,909,1453,2635,454,3815c29476,24410,28659,24773,27842,24773r,l27842,246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H2EKygAAAOIAAAAPAAAAZHJzL2Rvd25yZXYueG1sRI9PawIx&#10;FMTvBb9DeEJvNattt8vWKP4rCB5KrfT8unndLG5eliTq9ts3BcHjMDO/Yabz3rbiTD40jhWMRxkI&#10;4srphmsFh8+3hwJEiMgaW8ek4JcCzGeDuymW2l34g877WIsE4VCiAhNjV0oZKkMWw8h1xMn7cd5i&#10;TNLXUnu8JLht5STLcmmx4bRgsKOVoeq4P1kFfrNg7/L1+rD7Wi3fX5a7aLbfSt0P+8UriEh9vIWv&#10;7a1W8Fw85dljMcnh/1K6A3L2BwAA//8DAFBLAQItABQABgAIAAAAIQDb4fbL7gAAAIUBAAATAAAA&#10;AAAAAAAAAAAAAAAAAABbQ29udGVudF9UeXBlc10ueG1sUEsBAi0AFAAGAAgAAAAhAFr0LFu/AAAA&#10;FQEAAAsAAAAAAAAAAAAAAAAAHwEAAF9yZWxzLy5yZWxzUEsBAi0AFAAGAAgAAAAhAKYfYQrKAAAA&#10;4gAAAA8AAAAAAAAAAAAAAAAABwIAAGRycy9kb3ducmV2LnhtbFBLBQYAAAAAAwADALcAAAD+AgAA&#10;AAA=&#10;">
                                <v:stroke joinstyle="miter"/>
                                <v:path arrowok="t" o:connecttype="custom" o:connectlocs="27842,24682;26208,24137;1066,4882;612,1067;4425,613;29566,19868;30020,23683;27842,24773;27842,24773" o:connectangles="0,0,0,0,0,0,0,0,0"/>
                              </v:shape>
                              <v:shape id="Forme libre : forme 640223952" style="position:absolute;left:15887;top:20316;width:322;height:226;visibility:visible;mso-wrap-style:square;v-text-anchor:top" coordsize="32186,22598" o:spid="_x0000_s1084" fillcolor="#459cd7" stroked="f" strokeweight=".22633mm" path="m2705,22599v-907,,-1815,-455,-2269,-1272c-381,20055,-18,18330,1253,17512l27938,436v1271,-817,2995,-454,3812,818c32567,2525,32204,4251,30933,5069l4248,22144v,,-907,455,-1452,455l2796,22599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iUO4yQAAAOIAAAAPAAAAZHJzL2Rvd25yZXYueG1sRI/dasJA&#10;FITvC32H5RR6VzdNa9DoKrUgSBH8xetD9pjEZs+G3a3Gt+8KgpfDzHzDjKedacSZnK8tK3jvJSCI&#10;C6trLhXsd/O3AQgfkDU2lknBlTxMJ89PY8y1vfCGzttQighhn6OCKoQ2l9IXFRn0PdsSR+9oncEQ&#10;pSuldniJcNPINEkyabDmuFBhS98VFb/bP6PAzpdZ4+Ss9X49u554dVocfnZKvb50XyMQgbrwCN/b&#10;C60g+0zS9GPYT+F2Kd4BOfkHAAD//wMAUEsBAi0AFAAGAAgAAAAhANvh9svuAAAAhQEAABMAAAAA&#10;AAAAAAAAAAAAAAAAAFtDb250ZW50X1R5cGVzXS54bWxQSwECLQAUAAYACAAAACEAWvQsW78AAAAV&#10;AQAACwAAAAAAAAAAAAAAAAAfAQAAX3JlbHMvLnJlbHNQSwECLQAUAAYACAAAACEAcIlDuMkAAADi&#10;AAAADwAAAAAAAAAAAAAAAAAHAgAAZHJzL2Rvd25yZXYueG1sUEsFBgAAAAADAAMAtwAAAP0CAAAA&#10;AA==&#10;">
                                <v:stroke joinstyle="miter"/>
                                <v:path arrowok="t" o:connecttype="custom" o:connectlocs="2705,22599;436,21327;1253,17512;27938,436;31750,1254;30933,5069;4248,22144;2796,22599;2796,22599" o:connectangles="0,0,0,0,0,0,0,0,0"/>
                              </v:shape>
                              <v:shape id="Forme libre : forme 1029687575" style="position:absolute;left:17860;top:19390;width:322;height:226;visibility:visible;mso-wrap-style:square;v-text-anchor:top" coordsize="32186,22598" o:spid="_x0000_s1085" fillcolor="#459cd7" stroked="f" strokeweight=".22633mm" path="m2705,22599v-907,,-1815,-455,-2269,-1272c-381,20055,-18,18330,1253,17512l27938,436v1271,-817,2995,-454,3812,818c32567,2526,32204,4251,30933,5069l4248,22144v,,-907,455,-1452,455l2796,22599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YsM9xgAAAOMAAAAPAAAAZHJzL2Rvd25yZXYueG1sRE/da8Iw&#10;EH8f7H8IJ+xtpgpWrUaZA0FE8BOfj+bW1jWXkkSt/70RBnu83/dN562pxY2crywr6HUTEMS51RUX&#10;Ck7H5ecIhA/IGmvLpOBBHuaz97cpZtreeU+3QyhEDGGfoYIyhCaT0uclGfRd2xBH7sc6gyGerpDa&#10;4T2Gm1r2kySVBiuODSU29F1S/nu4GgV2uUlrJxeN97vF48Lby+q8Pir10Wm/JiACteFf/Ode6Tg/&#10;6Y/T0XAwHMDrpwiAnD0BAAD//wMAUEsBAi0AFAAGAAgAAAAhANvh9svuAAAAhQEAABMAAAAAAAAA&#10;AAAAAAAAAAAAAFtDb250ZW50X1R5cGVzXS54bWxQSwECLQAUAAYACAAAACEAWvQsW78AAAAVAQAA&#10;CwAAAAAAAAAAAAAAAAAfAQAAX3JlbHMvLnJlbHNQSwECLQAUAAYACAAAACEAnGLDPcYAAADjAAAA&#10;DwAAAAAAAAAAAAAAAAAHAgAAZHJzL2Rvd25yZXYueG1sUEsFBgAAAAADAAMAtwAAAPoCAAAAAA==&#10;">
                                <v:stroke joinstyle="miter"/>
                                <v:path arrowok="t" o:connecttype="custom" o:connectlocs="2705,22599;436,21327;1253,17512;27938,436;31750,1254;30933,5069;4248,22144;2796,22599;2796,22599" o:connectangles="0,0,0,0,0,0,0,0,0"/>
                              </v:shape>
                              <v:shape id="Forme libre : forme 188101457" style="position:absolute;left:17012;top:19436;width:173;height:349;visibility:visible;mso-wrap-style:square;v-text-anchor:top" coordsize="17268,34889" o:spid="_x0000_s1086" fillcolor="#459cd7" stroked="f" strokeweight=".22633mm" path="m14534,34890v-1089,,-2087,-636,-2541,-1726l193,3736c-351,2373,284,738,1736,193v1362,-545,2995,91,3540,1544l17075,31166v545,1362,-90,2997,-1542,3542c15170,34890,14806,34890,14534,34890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EaW7xQAAAOIAAAAPAAAAZHJzL2Rvd25yZXYueG1sRE/dasIw&#10;FL4f+A7hCN7NtLKfUo0ihcEUhNn1AY7NsS02J6XJ2vr2ZjDY5cf3v9lNphUD9a6xrCBeRiCIS6sb&#10;rhQU3x/PCQjnkTW2lknBnRzstrOnDabajnymIfeVCCHsUlRQe9+lUrqyJoNuaTviwF1tb9AH2FdS&#10;9ziGcNPKVRS9SYMNh4YaO8pqKm/5j1GQJ03mhkJmx8t0OOLpNMa6+FJqMZ/2axCeJv8v/nN/6jA/&#10;SeIofnl9h99LAYPcPgAAAP//AwBQSwECLQAUAAYACAAAACEA2+H2y+4AAACFAQAAEwAAAAAAAAAA&#10;AAAAAAAAAAAAW0NvbnRlbnRfVHlwZXNdLnhtbFBLAQItABQABgAIAAAAIQBa9CxbvwAAABUBAAAL&#10;AAAAAAAAAAAAAAAAAB8BAABfcmVscy8ucmVsc1BLAQItABQABgAIAAAAIQBlEaW7xQAAAOIAAAAP&#10;AAAAAAAAAAAAAAAAAAcCAABkcnMvZG93bnJldi54bWxQSwUGAAAAAAMAAwC3AAAA+QIAAAAA&#10;">
                                <v:stroke joinstyle="miter"/>
                                <v:path arrowok="t" o:connecttype="custom" o:connectlocs="14534,34890;11993,33164;193,3736;1736,193;5276,1737;17075,31166;15533,34708;14534,34890;14534,34890" o:connectangles="0,0,0,0,0,0,0,0,0"/>
                              </v:shape>
                              <v:shape id="Forme libre : forme 1574300577" style="position:absolute;left:18098;top:19961;width:235;height:314;visibility:visible;mso-wrap-style:square;v-text-anchor:top" coordsize="23529,31437" o:spid="_x0000_s1087" fillcolor="#459cd7" stroked="f" strokeweight=".22633mm" path="m20796,31437v-817,,-1725,-363,-2269,-1181l464,4279c-352,3008,-80,1373,1191,465,2461,-353,4095,-80,5003,1191l23065,27168v817,1272,544,2907,-726,3815c21885,31346,21340,31437,20796,31437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WUyAAAAOMAAAAPAAAAZHJzL2Rvd25yZXYueG1sRE9fa8Iw&#10;EH8f+B3CCb6MmczpKp1Rim4why/rxvDxaG5tWXMpTWbrtzcDYY/3+3+rzWAbcaLO14413E8VCOLC&#10;mZpLDZ8fL3dLED4gG2wck4YzedisRzcrTI3r+Z1OeShFDGGfooYqhDaV0hcVWfRT1xJH7tt1FkM8&#10;u1KaDvsYbhs5U+pRWqw5NlTY0rai4if/tRrc4ejzr9tn3O/eskORcNYHV2o9GQ/ZE4hAQ/gXX92v&#10;Js5fJPMHpRZJAn8/RQDk+gIAAP//AwBQSwECLQAUAAYACAAAACEA2+H2y+4AAACFAQAAEwAAAAAA&#10;AAAAAAAAAAAAAAAAW0NvbnRlbnRfVHlwZXNdLnhtbFBLAQItABQABgAIAAAAIQBa9CxbvwAAABUB&#10;AAALAAAAAAAAAAAAAAAAAB8BAABfcmVscy8ucmVsc1BLAQItABQABgAIAAAAIQA/WdWUyAAAAOMA&#10;AAAPAAAAAAAAAAAAAAAAAAcCAABkcnMvZG93bnJldi54bWxQSwUGAAAAAAMAAwC3AAAA/AIAAAAA&#10;">
                                <v:stroke joinstyle="miter"/>
                                <v:path arrowok="t" o:connecttype="custom" o:connectlocs="20796,31437;18527,30256;464,4279;1191,465;5003,1191;23065,27168;22339,30983;20796,31437;20796,31437" o:connectangles="0,0,0,0,0,0,0,0,0"/>
                              </v:shape>
                              <v:shape id="Forme libre : forme 543529228" style="position:absolute;left:17292;top:20116;width:345;height:180;visibility:visible;mso-wrap-style:square;v-text-anchor:top" coordsize="34528,18048" o:spid="_x0000_s1088" fillcolor="#459cd7" stroked="f" strokeweight=".22633mm" path="m2787,17958v-998,,-2087,-636,-2541,-1635c-389,14960,246,13325,1698,12780l30743,246v1361,-636,2995,,3540,1453c34918,3062,34283,4697,32831,5242l3786,17776v,,-726,272,-1089,272l2697,18048r90,-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SZNUxwAAAOIAAAAPAAAAZHJzL2Rvd25yZXYueG1sRE/PT8Iw&#10;FL6b+D80z8QbdG4gOCnEmBDgBgj3l/W5LayvTVvH4K+3BxOPX77fi9VgOtGTD61lBS/jDARxZXXL&#10;tYLT13o0BxEissbOMim4UYDV8vFhgaW2Vz5Qf4y1SCEcSlTQxOhKKUPVkMEwto44cd/WG4wJ+lpq&#10;j9cUbjqZZ9mrNNhyamjQ0WdD1eX4YxQ41xf9bHO/F5f1be+zzUSed1ulnp+Gj3cQkYb4L/5zb7WC&#10;6aSY5m95njanS+kOyOUvAAAA//8DAFBLAQItABQABgAIAAAAIQDb4fbL7gAAAIUBAAATAAAAAAAA&#10;AAAAAAAAAAAAAABbQ29udGVudF9UeXBlc10ueG1sUEsBAi0AFAAGAAgAAAAhAFr0LFu/AAAAFQEA&#10;AAsAAAAAAAAAAAAAAAAAHwEAAF9yZWxzLy5yZWxzUEsBAi0AFAAGAAgAAAAhAMpJk1THAAAA4gAA&#10;AA8AAAAAAAAAAAAAAAAABwIAAGRycy9kb3ducmV2LnhtbFBLBQYAAAAAAwADALcAAAD7AgAAAAA=&#10;">
                                <v:stroke joinstyle="miter"/>
                                <v:path arrowok="t" o:connecttype="custom" o:connectlocs="2787,17958;246,16323;1698,12780;30743,246;34283,1699;32831,5242;3786,17776;2697,18048;2697,18048" o:connectangles="0,0,0,0,0,0,0,0,0"/>
                              </v:shape>
                              <v:shape id="Forme libre : forme 435045346" style="position:absolute;left:16457;top:19977;width:306;height:248;visibility:visible;mso-wrap-style:square;v-text-anchor:top" coordsize="30632,24773" o:spid="_x0000_s1089" fillcolor="#459cd7" stroked="f" strokeweight=".22633mm" path="m27842,24682v-635,,-1180,-181,-1634,-545l1066,4882c-114,3974,-386,2248,612,1067,1611,-114,3245,-386,4425,613l29567,19868v1179,909,1452,2634,453,3815c29476,24410,28659,24773,27842,24773r,l27842,246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woGUywAAAOIAAAAPAAAAZHJzL2Rvd25yZXYueG1sRI9PawIx&#10;FMTvhX6H8ITeata6bmVrFP+0IHiQqvT8unndLN28LEmq22/fFASPw8z8hpktetuKM/nQOFYwGmYg&#10;iCunG64VnI5vj1MQISJrbB2Tgl8KsJjf382w1O7C73Q+xFokCIcSFZgYu1LKUBmyGIauI07el/MW&#10;Y5K+ltrjJcFtK5+yrJAWG04LBjtaG6q+Dz9WgX9dsnfFZnPafaxX++fVLprtp1IPg375AiJSH2/h&#10;a3urFeTjSZZPxnkB/5fSHZDzPwAAAP//AwBQSwECLQAUAAYACAAAACEA2+H2y+4AAACFAQAAEwAA&#10;AAAAAAAAAAAAAAAAAAAAW0NvbnRlbnRfVHlwZXNdLnhtbFBLAQItABQABgAIAAAAIQBa9CxbvwAA&#10;ABUBAAALAAAAAAAAAAAAAAAAAB8BAABfcmVscy8ucmVsc1BLAQItABQABgAIAAAAIQBgwoGUywAA&#10;AOIAAAAPAAAAAAAAAAAAAAAAAAcCAABkcnMvZG93bnJldi54bWxQSwUGAAAAAAMAAwC3AAAA/wIA&#10;AAAA&#10;">
                                <v:stroke joinstyle="miter"/>
                                <v:path arrowok="t" o:connecttype="custom" o:connectlocs="27842,24682;26208,24137;1066,4882;612,1067;4425,613;29567,19868;30020,23683;27842,24773;27842,24773" o:connectangles="0,0,0,0,0,0,0,0,0"/>
                              </v:shape>
                            </v:group>
                            <v:group id="Graphique 3" style="position:absolute;left:16524;top:20564;width:2745;height:1652" coordsize="2744,1651" coordorigin="16524,20564" o:spid="_x0000_s1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3rhhxwAAAOMAAAAPAAAAZHJzL2Rvd25yZXYueG1sRE9fa8Iw&#10;EH8f+B3CCb7NJCsO6YwiMmUPMpgOxt6O5myLzaU0sa3ffhkM9ni//7fajK4RPXWh9mxAzxUI4sLb&#10;mksDn+f94xJEiMgWG89k4E4BNuvJwwpz6wf+oP4US5FCOORooIqxzaUMRUUOw9y3xIm7+M5hTGdX&#10;StvhkMJdI5+UepYOa04NFba0q6i4nm7OwGHAYZvp1/54vezu3+fF+9dRkzGz6bh9ARFpjP/iP/eb&#10;TfMXWiutsmUGvz8lAOT6BwAA//8DAFBLAQItABQABgAIAAAAIQDb4fbL7gAAAIUBAAATAAAAAAAA&#10;AAAAAAAAAAAAAABbQ29udGVudF9UeXBlc10ueG1sUEsBAi0AFAAGAAgAAAAhAFr0LFu/AAAAFQEA&#10;AAsAAAAAAAAAAAAAAAAAHwEAAF9yZWxzLy5yZWxzUEsBAi0AFAAGAAgAAAAhAFbeuGHHAAAA4wAA&#10;AA8AAAAAAAAAAAAAAAAABwIAAGRycy9kb3ducmV2LnhtbFBLBQYAAAAAAwADALcAAAD7AgAAAAA=&#10;">
                              <v:shape id="Forme libre : forme 671275109" style="position:absolute;left:17094;top:20856;width:303;height:250;visibility:visible;mso-wrap-style:square;v-text-anchor:top" coordsize="30374,24916" o:spid="_x0000_s1091" fillcolor="#459cd7" stroked="f" strokeweight=".22633mm" path="m2752,24826v-817,,-1633,-364,-2178,-999c-334,22646,-152,20920,1028,20012l25988,574v1180,-908,2905,-726,3812,455c30708,2209,30527,3935,29347,4843l4386,24281v-454,363,-1089,636,-1724,636l2662,24917r90,-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8OOwygAAAOIAAAAPAAAAZHJzL2Rvd25yZXYueG1sRI9Ba8JA&#10;FITvgv9heUIvopsINU10FWkpFKGIVjw/sq/Z0OzbNLuN6b/vFgSPw8x8w6y3g21ET52vHStI5wkI&#10;4tLpmisF54/X2RMIH5A1No5JwS952G7GozUW2l35SP0pVCJC2BeowITQFlL60pBFP3ctcfQ+XWcx&#10;RNlVUnd4jXDbyEWSLKXFmuOCwZaeDZVfpx+roD803/3+wn6/KytDWchfpu+5Ug+TYbcCEWgI9/Ct&#10;/aYVLLN0kT2mSQ7/l+IdkJs/AAAA//8DAFBLAQItABQABgAIAAAAIQDb4fbL7gAAAIUBAAATAAAA&#10;AAAAAAAAAAAAAAAAAABbQ29udGVudF9UeXBlc10ueG1sUEsBAi0AFAAGAAgAAAAhAFr0LFu/AAAA&#10;FQEAAAsAAAAAAAAAAAAAAAAAHwEAAF9yZWxzLy5yZWxzUEsBAi0AFAAGAAgAAAAhAMjw47DKAAAA&#10;4gAAAA8AAAAAAAAAAAAAAAAABwIAAGRycy9kb3ducmV2LnhtbFBLBQYAAAAAAwADALcAAAD+AgAA&#10;AAA=&#10;">
                                <v:stroke joinstyle="miter"/>
                                <v:path arrowok="t" o:connecttype="custom" o:connectlocs="2752,24826;574,23827;1028,20012;25988,574;29800,1029;29347,4843;4386,24281;2662,24917;2662,24917" o:connectangles="0,0,0,0,0,0,0,0,0"/>
                              </v:shape>
                              <v:shape id="Forme libre : forme 1769350716" style="position:absolute;left:16524;top:21146;width:285;height:272;visibility:visible;mso-wrap-style:square;v-text-anchor:top" coordsize="28503,27204" o:spid="_x0000_s1092" fillcolor="#459cd7" stroked="f" strokeweight=".22633mm" path="m25733,27204v-726,,-1361,-272,-1906,-726l864,4770c-226,3771,-316,1954,773,864,1771,-226,3587,-317,4676,774l27639,22481v1090,1000,1180,2816,91,3906c27186,26932,26459,27204,25733,2720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RoQTywAAAOMAAAAPAAAAZHJzL2Rvd25yZXYueG1sRE9LS8NA&#10;EL4L/odlBG9mU6Wpxm6LtLQUrEjrC29DdkxCsrMhu03S/nq3IHic7z3T+WBq0VHrSssKRlEMgjiz&#10;uuRcwfvb6uYehPPIGmvLpOBIDuazy4spptr2vKNu73MRQtilqKDwvkmldFlBBl1kG+LA/djWoA9n&#10;m0vdYh/CTS1v4ziRBksODQU2tCgoq/YHo6D7Xi7zddU/v369VNuP49gcdqdPpa6vhqdHEJ4G/y/+&#10;c290mD9JHu7G8WSUwPmnAICc/QIAAP//AwBQSwECLQAUAAYACAAAACEA2+H2y+4AAACFAQAAEwAA&#10;AAAAAAAAAAAAAAAAAAAAW0NvbnRlbnRfVHlwZXNdLnhtbFBLAQItABQABgAIAAAAIQBa9CxbvwAA&#10;ABUBAAALAAAAAAAAAAAAAAAAAB8BAABfcmVscy8ucmVsc1BLAQItABQABgAIAAAAIQC1RoQTywAA&#10;AOMAAAAPAAAAAAAAAAAAAAAAAAcCAABkcnMvZG93bnJldi54bWxQSwUGAAAAAAMAAwC3AAAA/wIA&#10;AAAA&#10;">
                                <v:stroke joinstyle="miter"/>
                                <v:path arrowok="t" o:connecttype="custom" o:connectlocs="25733,27204;23827,26478;864,4770;773,864;4676,774;27639,22481;27730,26387;25733,27204" o:connectangles="0,0,0,0,0,0,0,0"/>
                              </v:shape>
                              <v:shape id="Forme libre : forme 2126414222" style="position:absolute;left:17859;top:20564;width:307;height:248;visibility:visible;mso-wrap-style:square;v-text-anchor:top" coordsize="30632,24773" o:spid="_x0000_s1093" fillcolor="#459cd7" stroked="f" strokeweight=".22633mm" path="m27842,24682v-635,,-1180,-181,-1634,-545l1066,4882c-114,3974,-386,2248,612,1067,1520,-114,3245,-386,4425,613l29566,19868v1180,909,1453,2634,454,3815c29476,24410,28659,24773,27842,24773r,l27842,246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wNwsygAAAOMAAAAPAAAAZHJzL2Rvd25yZXYueG1sRI9PSwMx&#10;FMTvgt8hPMGbzW4oq6xNS/8oFHqQ1uL5dfO6Wdy8LEls129vBMHjMDO/YWaL0fXiQiF2njWUkwIE&#10;ceNNx62G4/vrwxOImJAN9p5JwzdFWMxvb2ZYG3/lPV0OqRUZwrFGDTaloZYyNpYcxokfiLN39sFh&#10;yjK00gS8ZrjrpSqKSjrsOC9YHGhtqfk8fDkN4WXJwVebzXH3sV69Pa52yW5PWt/fjctnEInG9B/+&#10;a2+NBlWqalpOlVLw+yn/ATn/AQAA//8DAFBLAQItABQABgAIAAAAIQDb4fbL7gAAAIUBAAATAAAA&#10;AAAAAAAAAAAAAAAAAABbQ29udGVudF9UeXBlc10ueG1sUEsBAi0AFAAGAAgAAAAhAFr0LFu/AAAA&#10;FQEAAAsAAAAAAAAAAAAAAAAAHwEAAF9yZWxzLy5yZWxzUEsBAi0AFAAGAAgAAAAhAI/A3CzKAAAA&#10;4wAAAA8AAAAAAAAAAAAAAAAABwIAAGRycy9kb3ducmV2LnhtbFBLBQYAAAAAAwADALcAAAD+AgAA&#10;AAA=&#10;">
                                <v:stroke joinstyle="miter"/>
                                <v:path arrowok="t" o:connecttype="custom" o:connectlocs="27842,24682;26208,24137;1066,4882;612,1067;4425,613;29566,19868;30020,23683;27842,24773;27842,24773" o:connectangles="0,0,0,0,0,0,0,0,0"/>
                              </v:shape>
                              <v:shape id="Forme libre : forme 805565803" style="position:absolute;left:16611;top:21990;width:322;height:226;visibility:visible;mso-wrap-style:square;v-text-anchor:top" coordsize="32186,22598" o:spid="_x0000_s1094" fillcolor="#459cd7" stroked="f" strokeweight=".22633mm" path="m2705,22599v-907,,-1815,-454,-2269,-1272c-381,20055,-18,18330,1253,17512l27938,437v1271,-818,2995,-455,3812,817c32567,2526,32204,4251,30933,5069l4248,22145v,,-907,454,-1452,454l2796,22599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VPVhyQAAAOIAAAAPAAAAZHJzL2Rvd25yZXYueG1sRI9Ra8Iw&#10;FIXfB/sP4Q58m8kmLaUzyhwIIoKbjj1fmru2rrkpSdT6740w8PFwzvkOZzofbCdO5EPrWMPLWIEg&#10;rpxpudbwvV8+FyBCRDbYOSYNFwownz0+TLE07sxfdNrFWiQIhxI1NDH2pZShashiGLueOHm/zluM&#10;SfpaGo/nBLedfFUqlxZbTgsN9vTRUPW3O1oNbrnJOy8XfQifi8uBt4fVz3qv9ehpeH8DEWmI9/B/&#10;e2U0FCrL8qxQE7hdSndAzq4AAAD//wMAUEsBAi0AFAAGAAgAAAAhANvh9svuAAAAhQEAABMAAAAA&#10;AAAAAAAAAAAAAAAAAFtDb250ZW50X1R5cGVzXS54bWxQSwECLQAUAAYACAAAACEAWvQsW78AAAAV&#10;AQAACwAAAAAAAAAAAAAAAAAfAQAAX3JlbHMvLnJlbHNQSwECLQAUAAYACAAAACEAJlT1YckAAADi&#10;AAAADwAAAAAAAAAAAAAAAAAHAgAAZHJzL2Rvd25yZXYueG1sUEsFBgAAAAADAAMAtwAAAP0CAAAA&#10;AA==&#10;">
                                <v:stroke joinstyle="miter"/>
                                <v:path arrowok="t" o:connecttype="custom" o:connectlocs="2705,22599;436,21327;1253,17512;27938,437;31750,1254;30933,5069;4248,22145;2796,22599;2796,22599" o:connectangles="0,0,0,0,0,0,0,0,0"/>
                              </v:shape>
                              <v:shape id="Forme libre : forme 1353065020" style="position:absolute;left:18584;top:21064;width:322;height:226;visibility:visible;mso-wrap-style:square;v-text-anchor:top" coordsize="32186,22598" o:spid="_x0000_s1095" fillcolor="#459cd7" stroked="f" strokeweight=".22633mm" path="m2705,22599v-907,,-1815,-455,-2269,-1272c-381,20055,-18,18330,1253,17512l27938,436v1271,-817,2995,-454,3812,818c32567,2525,32204,4251,30933,5069l4248,22144v,,-907,455,-1452,455l2796,22599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O87kygAAAOMAAAAPAAAAZHJzL2Rvd25yZXYueG1sRI9BawIx&#10;EIXvhf6HMIXeaqLiUrZGUUGQUmjV0vOwme6u3UyWJOr67zuHQo8z8+a9982Xg+/UhWJqA1sYjwwo&#10;4iq4lmsLn8ft0zOolJEddoHJwo0SLBf3d3MsXbjyni6HXCsx4VSihSbnvtQ6VQ15TKPQE8vtO0SP&#10;WcZYaxfxKua+0xNjCu2xZUlosKdNQ9XP4ewthO1b0UW97lP6WN9O/H7afb0erX18GFYvoDIN+V/8&#10;971zUn86m5piZiZCIUyyAL34BQAA//8DAFBLAQItABQABgAIAAAAIQDb4fbL7gAAAIUBAAATAAAA&#10;AAAAAAAAAAAAAAAAAABbQ29udGVudF9UeXBlc10ueG1sUEsBAi0AFAAGAAgAAAAhAFr0LFu/AAAA&#10;FQEAAAsAAAAAAAAAAAAAAAAAHwEAAF9yZWxzLy5yZWxzUEsBAi0AFAAGAAgAAAAhAM47zuTKAAAA&#10;4wAAAA8AAAAAAAAAAAAAAAAABwIAAGRycy9kb3ducmV2LnhtbFBLBQYAAAAAAwADALcAAAD+AgAA&#10;AAA=&#10;">
                                <v:stroke joinstyle="miter"/>
                                <v:path arrowok="t" o:connecttype="custom" o:connectlocs="2705,22599;436,21327;1253,17512;27938,436;31750,1254;30933,5069;4248,22144;2796,22599;2796,22599" o:connectangles="0,0,0,0,0,0,0,0,0"/>
                              </v:shape>
                              <v:shape id="Forme libre : forme 1893632984" style="position:absolute;left:17736;top:21111;width:173;height:349;visibility:visible;mso-wrap-style:square;v-text-anchor:top" coordsize="17268,34889" o:spid="_x0000_s1096" fillcolor="#459cd7" stroked="f" strokeweight=".22633mm" path="m14534,34890v-1089,,-2087,-636,-2541,-1726l193,3736c-351,2373,284,738,1736,193v1362,-545,2995,91,3540,1545l17075,31166v545,1362,-90,2997,-1542,3542c15170,34890,14806,34890,14534,34890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eoNhxwAAAOMAAAAPAAAAZHJzL2Rvd25yZXYueG1sRE/basJA&#10;EH0X+g/LFPqmGy9IjK5SAkIrCDXNB0yzYxKanQ3ZNUn/3hWEPs65z+4wmkb01LnasoL5LAJBXFhd&#10;c6kg/z5OYxDOI2tsLJOCP3Jw2L9MdphoO/CF+syXIoSwS1BB5X2bSOmKigy6mW2JA3e1nUEfzq6U&#10;usMhhJtGLqJoLQ3WHBoqbCmtqPjNbkZBFtep63OZnn7GzxOez8Nc519Kvb2O71sQnkb/L366P3SY&#10;H2+W6+ViE6/g8VMAQO7vAAAA//8DAFBLAQItABQABgAIAAAAIQDb4fbL7gAAAIUBAAATAAAAAAAA&#10;AAAAAAAAAAAAAABbQ29udGVudF9UeXBlc10ueG1sUEsBAi0AFAAGAAgAAAAhAFr0LFu/AAAAFQEA&#10;AAsAAAAAAAAAAAAAAAAAHwEAAF9yZWxzLy5yZWxzUEsBAi0AFAAGAAgAAAAhAFB6g2HHAAAA4wAA&#10;AA8AAAAAAAAAAAAAAAAABwIAAGRycy9kb3ducmV2LnhtbFBLBQYAAAAAAwADALcAAAD7AgAAAAA=&#10;">
                                <v:stroke joinstyle="miter"/>
                                <v:path arrowok="t" o:connecttype="custom" o:connectlocs="14534,34890;11993,33164;193,3736;1736,193;5276,1738;17075,31166;15533,34708;14534,34890;14534,34890" o:connectangles="0,0,0,0,0,0,0,0,0"/>
                              </v:shape>
                              <v:shape id="Forme libre : forme 753166858" style="position:absolute;left:18823;top:21635;width:235;height:314;visibility:visible;mso-wrap-style:square;v-text-anchor:top" coordsize="23529,31437" o:spid="_x0000_s1097" fillcolor="#459cd7" stroked="f" strokeweight=".22633mm" path="m20796,31437v-817,,-1725,-363,-2269,-1181l464,4279c-352,3008,-80,1373,1191,465,2461,-353,4095,-80,5003,1191l23065,27168v817,1272,544,2907,-726,3815c21885,31346,21340,31437,20796,31437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8n7JxwAAAOIAAAAPAAAAZHJzL2Rvd25yZXYueG1sRE9Na8JA&#10;EL0L/odlBC+iGytGia4SbAu2eDEtpcchOybB7GzIrib+e/dQ6PHxvrf73tTiTq2rLCuYzyIQxLnV&#10;FRcKvr/ep2sQziNrrC2Tggc52O+Ggy0m2nZ8pnvmCxFC2CWooPS+SaR0eUkG3cw2xIG72NagD7At&#10;pG6xC+Gmli9RFEuDFYeGEhs6lJRfs5tRYE+/LvuZvOHH62d6ylecdt4WSo1HfboB4an3/+I/91Er&#10;WC0X8zheL8PmcCncAbl7AgAA//8DAFBLAQItABQABgAIAAAAIQDb4fbL7gAAAIUBAAATAAAAAAAA&#10;AAAAAAAAAAAAAABbQ29udGVudF9UeXBlc10ueG1sUEsBAi0AFAAGAAgAAAAhAFr0LFu/AAAAFQEA&#10;AAsAAAAAAAAAAAAAAAAAHwEAAF9yZWxzLy5yZWxzUEsBAi0AFAAGAAgAAAAhAKDyfsnHAAAA4gAA&#10;AA8AAAAAAAAAAAAAAAAABwIAAGRycy9kb3ducmV2LnhtbFBLBQYAAAAAAwADALcAAAD7AgAAAAA=&#10;">
                                <v:stroke joinstyle="miter"/>
                                <v:path arrowok="t" o:connecttype="custom" o:connectlocs="20796,31437;18527,30256;464,4279;1191,465;5003,1191;23065,27168;22339,30983;20796,31437;20796,31437" o:connectangles="0,0,0,0,0,0,0,0,0"/>
                              </v:shape>
                              <v:shape id="Forme libre : forme 2118453149" style="position:absolute;left:18016;top:21790;width:346;height:180;visibility:visible;mso-wrap-style:square;v-text-anchor:top" coordsize="34528,18048" o:spid="_x0000_s1098" fillcolor="#459cd7" stroked="f" strokeweight=".22633mm" path="m2787,17958v-998,,-2087,-636,-2541,-1635c-390,14960,246,13325,1698,12780l30743,246v1361,-636,2995,,3540,1453c34918,3062,34283,4697,32830,5242l3786,17776v,,-726,272,-1090,272l2696,18048r91,-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pjP+ywAAAOMAAAAPAAAAZHJzL2Rvd25yZXYueG1sRI9BS8NA&#10;FITvQv/D8gre7CZN1Bq7LUUorTeten9kn0lo9u2yu03T/npXEDwOM/MNs1yPphcD+dBZVpDPMhDE&#10;tdUdNwo+P7Z3CxAhImvsLZOCCwVYryY3S6y0PfM7DYfYiAThUKGCNkZXSRnqlgyGmXXEyfu23mBM&#10;0jdSezwnuOnlPMsepMGO00KLjl5aqo+Hk1Hg3FAMj7vrtThuL28+25Xy63Wv1O103DyDiDTG//Bf&#10;e68VzPN8Ud4XefkEv5/SH5CrHwAAAP//AwBQSwECLQAUAAYACAAAACEA2+H2y+4AAACFAQAAEwAA&#10;AAAAAAAAAAAAAAAAAAAAW0NvbnRlbnRfVHlwZXNdLnhtbFBLAQItABQABgAIAAAAIQBa9CxbvwAA&#10;ABUBAAALAAAAAAAAAAAAAAAAAB8BAABfcmVscy8ucmVsc1BLAQItABQABgAIAAAAIQCQpjP+ywAA&#10;AOMAAAAPAAAAAAAAAAAAAAAAAAcCAABkcnMvZG93bnJldi54bWxQSwUGAAAAAAMAAwC3AAAA/wIA&#10;AAAA&#10;">
                                <v:stroke joinstyle="miter"/>
                                <v:path arrowok="t" o:connecttype="custom" o:connectlocs="2787,17958;246,16323;1698,12780;30743,246;34283,1699;32830,5242;3786,17776;2696,18048;2696,18048" o:connectangles="0,0,0,0,0,0,0,0,0"/>
                              </v:shape>
                              <v:shape id="Forme libre : forme 689025264" style="position:absolute;left:17181;top:21651;width:307;height:248;visibility:visible;mso-wrap-style:square;v-text-anchor:top" coordsize="30632,24773" o:spid="_x0000_s1099" fillcolor="#459cd7" stroked="f" strokeweight=".22633mm" path="m27842,24682v-635,,-1180,-181,-1634,-545l1066,4882c-114,3973,-386,2248,612,1067,1520,-114,3245,-386,4425,613l29566,19868v1180,909,1453,2635,454,3815c29476,24410,28659,24773,27842,24773r,l27842,246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9biqygAAAOIAAAAPAAAAZHJzL2Rvd25yZXYueG1sRI/NasMw&#10;EITvhb6D2EJvjVzTuqkTJeQXAjmEpqHnrbWxTK2VkZTEffsqEOhxmJlvmPG0t604kw+NYwXPgwwE&#10;ceV0w7WCw+f6aQgiRGSNrWNS8EsBppP7uzGW2l34g877WIsE4VCiAhNjV0oZKkMWw8B1xMk7Om8x&#10;JulrqT1eEty2Ms+yQlpsOC0Y7GhhqPrZn6wCv5qxd8Vyedh+Lea7t/k2ms23Uo8P/WwEIlIf/8O3&#10;9kYrKIbvWf6aFy9wvZTugJz8AQAA//8DAFBLAQItABQABgAIAAAAIQDb4fbL7gAAAIUBAAATAAAA&#10;AAAAAAAAAAAAAAAAAABbQ29udGVudF9UeXBlc10ueG1sUEsBAi0AFAAGAAgAAAAhAFr0LFu/AAAA&#10;FQEAAAsAAAAAAAAAAAAAAAAAHwEAAF9yZWxzLy5yZWxzUEsBAi0AFAAGAAgAAAAhAIz1uKrKAAAA&#10;4gAAAA8AAAAAAAAAAAAAAAAABwIAAGRycy9kb3ducmV2LnhtbFBLBQYAAAAAAwADALcAAAD+AgAA&#10;AAA=&#10;">
                                <v:stroke joinstyle="miter"/>
                                <v:path arrowok="t" o:connecttype="custom" o:connectlocs="27842,24682;26208,24137;1066,4882;612,1067;4425,613;29566,19868;30020,23683;27842,24773;27842,24773" o:connectangles="0,0,0,0,0,0,0,0,0"/>
                              </v:shape>
                            </v:group>
                            <v:group id="Graphique 3" style="position:absolute;left:17186;top:22395;width:2665;height:1517" coordsize="2665,1517" coordorigin="17186,22395" o:spid="_x0000_s1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te8iywAAAOMAAAAPAAAAZHJzL2Rvd25yZXYueG1sRI9Ba8JA&#10;FITvhf6H5Qm96SaxFo2uItIWDyJUBfH2yD6TYPZtyG6T+O+7gtDjMDPfMItVbyrRUuNKywriUQSC&#10;OLO65FzB6fg1nIJwHlljZZkU3MnBavn6ssBU245/qD34XAQIuxQVFN7XqZQuK8igG9maOHhX2xj0&#10;QTa51A12AW4qmUTRhzRYclgosKZNQdnt8GsUfHfYrcfxZ7u7XTf3y3GyP+9iUupt0K/nIDz1/j/8&#10;bG+1giROZu/ReDZJ4PEp/AG5/AMAAP//AwBQSwECLQAUAAYACAAAACEA2+H2y+4AAACFAQAAEwAA&#10;AAAAAAAAAAAAAAAAAAAAW0NvbnRlbnRfVHlwZXNdLnhtbFBLAQItABQABgAIAAAAIQBa9CxbvwAA&#10;ABUBAAALAAAAAAAAAAAAAAAAAB8BAABfcmVscy8ucmVsc1BLAQItABQABgAIAAAAIQDkte8iywAA&#10;AOMAAAAPAAAAAAAAAAAAAAAAAAcCAABkcnMvZG93bnJldi54bWxQSwUGAAAAAAMAAwC3AAAA/wIA&#10;AAAA&#10;">
                              <v:shape id="Forme libre : forme 2076562533" style="position:absolute;left:18732;top:23451;width:322;height:223;visibility:visible;mso-wrap-style:square;v-text-anchor:top" coordsize="32232,22304" o:spid="_x0000_s1101" fillcolor="#459cd7" stroked="f" strokeweight=".22633mm" path="m2774,22304v-908,,-1815,-454,-2360,-1271c-403,19761,51,18035,1231,17218l28007,414v1270,-817,2995,-363,3812,818c32636,2503,32182,4229,31002,5047l4226,21850v,,-907,363,-1452,363l2774,22213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Rw3vzAAAAOMAAAAPAAAAZHJzL2Rvd25yZXYueG1sRI9PSwMx&#10;FMTvgt8hPMGbTbpLV7s2LSJI1V5sreDxsXn7BzcvSxK7q5/eCILHYWZ+w6w2k+3FiXzoHGuYzxQI&#10;4sqZjhsNx9eHqxsQISIb7B2Thi8KsFmfn62wNG7kPZ0OsREJwqFEDW2MQyllqFqyGGZuIE5e7bzF&#10;mKRvpPE4JrjtZaZUIS12nBZaHOi+perj8Gk1LPf++Ultx+9d3b28bW0+b97rXuvLi+nuFkSkKf6H&#10;/9qPRkOmrotFkS3yHH4/pT8g1z8AAAD//wMAUEsBAi0AFAAGAAgAAAAhANvh9svuAAAAhQEAABMA&#10;AAAAAAAAAAAAAAAAAAAAAFtDb250ZW50X1R5cGVzXS54bWxQSwECLQAUAAYACAAAACEAWvQsW78A&#10;AAAVAQAACwAAAAAAAAAAAAAAAAAfAQAAX3JlbHMvLnJlbHNQSwECLQAUAAYACAAAACEANUcN78wA&#10;AADjAAAADwAAAAAAAAAAAAAAAAAHAgAAZHJzL2Rvd25yZXYueG1sUEsFBgAAAAADAAMAtwAAAAAD&#10;AAAAAA==&#10;">
                                <v:stroke joinstyle="miter"/>
                                <v:path arrowok="t" o:connecttype="custom" o:connectlocs="2774,22304;414,21033;1231,17218;28007,414;31819,1232;31002,5047;4226,21850;2774,22213;2774,22213" o:connectangles="0,0,0,0,0,0,0,0,0"/>
                              </v:shape>
                              <v:shape id="Forme libre : forme 1866660493" style="position:absolute;left:19369;top:23173;width:262;height:294;visibility:visible;mso-wrap-style:square;v-text-anchor:top" coordsize="26181,29449" o:spid="_x0000_s1102" fillcolor="#459cd7" stroked="f" strokeweight=".22633mm" path="m23438,29449v-726,,-1543,-273,-2088,-908l656,4562c-343,3381,-161,1655,928,656,2017,-343,3833,-161,4831,929l25526,24908v998,1180,816,2906,-273,3905c24799,29267,24073,29449,23438,2944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JmSxyQAAAOMAAAAPAAAAZHJzL2Rvd25yZXYueG1sRE/RSsNA&#10;EHwX/IdjC76IvWil1NhriYKlfbQK7eOS2yahub30bk3j33sFofO2OzszO/Pl4FrVU4iNZwOP4wwU&#10;celtw5WB76+PhxmoKMgWW89k4JciLBe3N3PMrT/zJ/VbqVQy4ZijgVqky7WOZU0O49h3xIk7+OBQ&#10;0hgqbQOek7lr9VOWTbXDhlNCjR2911Qetz/OwFF2E9uv7vcnebPrsCEsVsXJmLvRULyCEhrkevyv&#10;Xtv0/myakD2/TODSKS1AL/4AAAD//wMAUEsBAi0AFAAGAAgAAAAhANvh9svuAAAAhQEAABMAAAAA&#10;AAAAAAAAAAAAAAAAAFtDb250ZW50X1R5cGVzXS54bWxQSwECLQAUAAYACAAAACEAWvQsW78AAAAV&#10;AQAACwAAAAAAAAAAAAAAAAAfAQAAX3JlbHMvLnJlbHNQSwECLQAUAAYACAAAACEAgSZksckAAADj&#10;AAAADwAAAAAAAAAAAAAAAAAHAgAAZHJzL2Rvd25yZXYueG1sUEsFBgAAAAADAAMAtwAAAP0CAAAA&#10;AA==&#10;">
                                <v:stroke joinstyle="miter"/>
                                <v:path arrowok="t" o:connecttype="custom" o:connectlocs="23438,29449;21350,28541;656,4562;928,656;4831,929;25526,24908;25253,28813;23438,29449" o:connectangles="0,0,0,0,0,0,0,0"/>
                              </v:shape>
                              <v:shape id="Forme libre : forme 1935418307" style="position:absolute;left:17960;top:23641;width:285;height:271;visibility:visible;mso-wrap-style:square;v-text-anchor:top" coordsize="28529,27113" o:spid="_x0000_s1103" fillcolor="#459cd7" stroked="f" strokeweight=".22633mm" path="m25837,27114v-635,,-1361,-273,-1906,-727l877,4770c-212,3771,-303,1954,695,864,1694,-226,3509,-317,4598,774l27653,22391v1089,999,1180,2815,181,3905c27290,26932,26563,27114,25837,27114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9pXUyAAAAOMAAAAPAAAAZHJzL2Rvd25yZXYueG1sRE9fS8Mw&#10;EH8X/A7hBN9cOqdzq8uGCMKEIVsdez6aW1PXXEqSrp2f3giCj/f7f4vVYBtxJh9qxwrGowwEcel0&#10;zZWC/efb3QxEiMgaG8ek4EIBVsvrqwXm2vW8o3MRK5FCOOSowMTY5lKG0pDFMHItceKOzluM6fSV&#10;1B77FG4beZ9lU2mx5tRgsKVXQ+Wp6KwCX8Rusw0bc7isu6/vMGzfTx+9Urc3w8sziEhD/Bf/udc6&#10;zZ9PHh/Gs0n2BL8/JQDk8gcAAP//AwBQSwECLQAUAAYACAAAACEA2+H2y+4AAACFAQAAEwAAAAAA&#10;AAAAAAAAAAAAAAAAW0NvbnRlbnRfVHlwZXNdLnhtbFBLAQItABQABgAIAAAAIQBa9CxbvwAAABUB&#10;AAALAAAAAAAAAAAAAAAAAB8BAABfcmVscy8ucmVsc1BLAQItABQABgAIAAAAIQAl9pXUyAAAAOMA&#10;AAAPAAAAAAAAAAAAAAAAAAcCAABkcnMvZG93bnJldi54bWxQSwUGAAAAAAMAAwC3AAAA/AIAAAAA&#10;">
                                <v:stroke joinstyle="miter"/>
                                <v:path arrowok="t" o:connecttype="custom" o:connectlocs="25837,27114;23931,26387;877,4770;695,864;4598,774;27653,22391;27834,26296;25837,27114;25837,27114" o:connectangles="0,0,0,0,0,0,0,0,0"/>
                              </v:shape>
                              <v:shape id="Forme libre : forme 1185427105" style="position:absolute;left:19310;top:22395;width:336;height:197;visibility:visible;mso-wrap-style:square;v-text-anchor:top" coordsize="33643,19669" o:spid="_x0000_s1104" fillcolor="#459cd7" stroked="f" strokeweight=".22633mm" path="m2773,19669v-998,,-1906,-545,-2450,-1453c-403,16854,141,15219,1503,14583l29731,323v1361,-727,2995,-182,3630,1181c33997,2866,33543,4501,32181,5137l3953,19397v,,-817,272,-1270,272l2773,1966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IoofyAAAAOMAAAAPAAAAZHJzL2Rvd25yZXYueG1sRE9La8JA&#10;EL4L/odlCl6KblaqhugqPigUCoIv8DhkxyQ0OxuyW03/fbdQ8DjfexarztbiTq2vHGtQowQEce5M&#10;xYWG8+l9mILwAdlg7Zg0/JCH1bLfW2Bm3IMPdD+GQsQQ9hlqKENoMil9XpJFP3INceRurrUY4tkW&#10;0rT4iOG2luMkmUqLFceGEhvalpR/Hb+thsPGqf2lOKVmc33dfXY7r/ws1Xrw0q3nIAJ14Sn+d3+Y&#10;OF+lk7fxTCUT+PspAiCXvwAAAP//AwBQSwECLQAUAAYACAAAACEA2+H2y+4AAACFAQAAEwAAAAAA&#10;AAAAAAAAAAAAAAAAW0NvbnRlbnRfVHlwZXNdLnhtbFBLAQItABQABgAIAAAAIQBa9CxbvwAAABUB&#10;AAALAAAAAAAAAAAAAAAAAB8BAABfcmVscy8ucmVsc1BLAQItABQABgAIAAAAIQCRIoofyAAAAOMA&#10;AAAPAAAAAAAAAAAAAAAAAAcCAABkcnMvZG93bnJldi54bWxQSwUGAAAAAAMAAwC3AAAA/AIAAAAA&#10;">
                                <v:stroke joinstyle="miter"/>
                                <v:path arrowok="t" o:connecttype="custom" o:connectlocs="2773,19669;323,18216;1503,14583;29731,323;33361,1504;32181,5137;3953,19397;2683,19669" o:connectangles="0,0,0,0,0,0,0,0"/>
                              </v:shape>
                              <v:shape id="Forme libre : forme 1788799508" style="position:absolute;left:17253;top:23119;width:337;height:196;visibility:visible;mso-wrap-style:square;v-text-anchor:top" coordsize="33683,19669" o:spid="_x0000_s1105" fillcolor="#459cd7" stroked="f" strokeweight=".22633mm" path="m2773,19669v-998,,-1906,-545,-2450,-1453c-403,16854,141,15219,1503,14583l29731,323v1361,-727,2995,-182,3630,1181c34087,2866,33543,4501,32181,5137l3953,19397v,,-817,272,-1270,272l2773,1966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kpJvygAAAOMAAAAPAAAAZHJzL2Rvd25yZXYueG1sRI9BS8NA&#10;EIXvgv9hGcGb3VXQpmm3xSgRQRCs0vOQnSbR7GzIrun6752D4HHmvXnvm80u+0HNNMU+sIXrhQFF&#10;3ATXc2vh472+KkDFhOxwCEwWfijCbnt+tsHShRO/0bxPrZIQjiVa6FIaS61j05HHuAgjsWjHMHlM&#10;Mk6tdhOeJNwP+saYO+2xZ2nocKSHjpqv/be3UD/V9Gnya3Wo+CU/0lwdmzpbe3mR79egEuX0b/67&#10;fnaCvyyK5Wp1awRafpIF6O0vAAAA//8DAFBLAQItABQABgAIAAAAIQDb4fbL7gAAAIUBAAATAAAA&#10;AAAAAAAAAAAAAAAAAABbQ29udGVudF9UeXBlc10ueG1sUEsBAi0AFAAGAAgAAAAhAFr0LFu/AAAA&#10;FQEAAAsAAAAAAAAAAAAAAAAAHwEAAF9yZWxzLy5yZWxzUEsBAi0AFAAGAAgAAAAhAMGSkm/KAAAA&#10;4wAAAA8AAAAAAAAAAAAAAAAABwIAAGRycy9kb3ducmV2LnhtbFBLBQYAAAAAAwADALcAAAD+AgAA&#10;AAA=&#10;">
                                <v:stroke joinstyle="miter"/>
                                <v:path arrowok="t" o:connecttype="custom" o:connectlocs="2773,19669;323,18216;1503,14583;29731,323;33361,1504;32181,5137;3953,19397;2683,19669" o:connectangles="0,0,0,0,0,0,0,0"/>
                              </v:shape>
                              <v:shape id="Forme libre : forme 453108796" style="position:absolute;left:18279;top:23022;width:143;height:359;visibility:visible;mso-wrap-style:square;v-text-anchor:top" coordsize="14252,35878" o:spid="_x0000_s1106" fillcolor="#459cd7" stroked="f" strokeweight=".22633mm" path="m11529,35878v-1180,,-2270,-817,-2633,-1998l92,3453c-271,1999,455,455,1998,92,3450,-271,4993,455,5356,1999r8805,30428c14524,33880,13798,35424,12255,35788v-273,,-454,90,-726,90l11529,3587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5YLyygAAAOIAAAAPAAAAZHJzL2Rvd25yZXYueG1sRI9Lb8Iw&#10;EITvlfgP1iJxKw6vQFMMokiRuFS8eultG28Tq/E6ig2k/76uhMRxNDPfaJbrztbiSq03jhWMhgkI&#10;4sJpw6WCj3P+vADhA7LG2jEp+CUP61XvaYmZdjc+0vUUShEh7DNUUIXQZFL6oiKLfuga4uh9u9Zi&#10;iLItpW7xFuG2luMkSaVFw3Ghwoa2FRU/p4tVgGZDed7s5+e38dfh8/2CwexSpQb9bvMKIlAXHuF7&#10;e6cVTGeTUbKYv6TwfyneAbn6AwAA//8DAFBLAQItABQABgAIAAAAIQDb4fbL7gAAAIUBAAATAAAA&#10;AAAAAAAAAAAAAAAAAABbQ29udGVudF9UeXBlc10ueG1sUEsBAi0AFAAGAAgAAAAhAFr0LFu/AAAA&#10;FQEAAAsAAAAAAAAAAAAAAAAAHwEAAF9yZWxzLy5yZWxzUEsBAi0AFAAGAAgAAAAhAE7lgvLKAAAA&#10;4gAAAA8AAAAAAAAAAAAAAAAABwIAAGRycy9kb3ducmV2LnhtbFBLBQYAAAAAAwADALcAAAD+AgAA&#10;AAA=&#10;">
                                <v:stroke joinstyle="miter"/>
                                <v:path arrowok="t" o:connecttype="custom" o:connectlocs="11529,35878;8896,33880;92,3453;1998,92;5356,1999;14161,32427;12255,35788;11529,35878;11529,35878" o:connectangles="0,0,0,0,0,0,0,0,0"/>
                              </v:shape>
                              <v:shape id="Forme libre : forme 1972280215" style="position:absolute;left:17186;top:22419;width:207;height:331;visibility:visible;mso-wrap-style:square;v-text-anchor:top" coordsize="20752,33135" o:spid="_x0000_s1107" fillcolor="#459cd7" stroked="f" strokeweight=".22633mm" path="m18046,33136v-908,,-1906,-454,-2360,-1363l347,4071c-380,2708,74,1073,1345,347,2706,-380,4340,74,5066,1346l20406,29048v726,1363,272,2998,-999,3724c19044,33045,18500,33136,18046,33136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QSELxgAAAOMAAAAPAAAAZHJzL2Rvd25yZXYueG1sRE9Li8Iw&#10;EL4L/ocwC3tb01Z8dY0ioqB7Ed31PjSzadlmUpqo3X9vBMHjfO+ZLztbiyu1vnKsIB0kIIgLpys2&#10;Cn6+tx9TED4ga6wdk4J/8rBc9HtzzLW78ZGup2BEDGGfo4IyhCaX0hclWfQD1xBH7te1FkM8WyN1&#10;i7cYbmuZJclYWqw4NpTY0Lqk4u90sQpG4699uj5LZ00aDsOh2e42ulbq/a1bfYII1IWX+One6Th/&#10;NsmyaZKlI3j8FAGQizsAAAD//wMAUEsBAi0AFAAGAAgAAAAhANvh9svuAAAAhQEAABMAAAAAAAAA&#10;AAAAAAAAAAAAAFtDb250ZW50X1R5cGVzXS54bWxQSwECLQAUAAYACAAAACEAWvQsW78AAAAVAQAA&#10;CwAAAAAAAAAAAAAAAAAfAQAAX3JlbHMvLnJlbHNQSwECLQAUAAYACAAAACEAc0EhC8YAAADjAAAA&#10;DwAAAAAAAAAAAAAAAAAHAgAAZHJzL2Rvd25yZXYueG1sUEsFBgAAAAADAAMAtwAAAPoCAAAAAA==&#10;">
                                <v:stroke joinstyle="miter"/>
                                <v:path arrowok="t" o:connecttype="custom" o:connectlocs="18046,33136;15686,31773;347,4071;1345,347;5066,1346;20406,29048;19407,32772;18046,33136;18046,33136" o:connectangles="0,0,0,0,0,0,0,0,0"/>
                              </v:shape>
                              <v:shape id="Forme libre : forme 2069937534" style="position:absolute;left:17868;top:22498;width:356;height:151;visibility:visible;mso-wrap-style:square;v-text-anchor:top" coordsize="35649,15112" o:spid="_x0000_s1108" fillcolor="#459cd7" stroked="f" strokeweight=".22633mm" path="m2667,15021v-1180,,-2269,-726,-2542,-1907c-328,11661,489,10117,1941,9663l32075,126v1452,-455,2995,363,3449,1816c35978,3395,35161,4939,33709,5394l3575,14930v,,-545,182,-817,182l2758,15112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ZexkzAAAAOMAAAAPAAAAZHJzL2Rvd25yZXYueG1sRI9bS8NA&#10;FITfBf/DcgRfpN30Ympit0UUS/Gh0OvzMXtMQrNnQ3ZN13/vFgQfh5n5hpkvg2lET52rLSsYDRMQ&#10;xIXVNZcKDvv3wRMI55E1NpZJwQ85WC5ub+aYa3vhLfU7X4oIYZejgsr7NpfSFRUZdEPbEkfvy3YG&#10;fZRdKXWHlwg3jRwnSSoN1hwXKmzptaLivPs2Cj7eptkhrU8B7UkfPx/Mpg8rUur+Lrw8g/AU/H/4&#10;r73WCsZJmmWT2eNkCtdP8Q/IxS8AAAD//wMAUEsBAi0AFAAGAAgAAAAhANvh9svuAAAAhQEAABMA&#10;AAAAAAAAAAAAAAAAAAAAAFtDb250ZW50X1R5cGVzXS54bWxQSwECLQAUAAYACAAAACEAWvQsW78A&#10;AAAVAQAACwAAAAAAAAAAAAAAAAAfAQAAX3JlbHMvLnJlbHNQSwECLQAUAAYACAAAACEAZWXsZMwA&#10;AADjAAAADwAAAAAAAAAAAAAAAAAHAgAAZHJzL2Rvd25yZXYueG1sUEsFBgAAAAADAAMAtwAAAAAD&#10;AAAAAA==&#10;">
                                <v:stroke joinstyle="miter"/>
                                <v:path arrowok="t" o:connecttype="custom" o:connectlocs="2667,15021;125,13114;1941,9663;32075,126;35524,1942;33709,5394;3575,14930;2758,15112;2758,15112" o:connectangles="0,0,0,0,0,0,0,0,0"/>
                              </v:shape>
                              <v:shape id="Forme libre : forme 736655969" style="position:absolute;left:18743;top:22628;width:285;height:271;visibility:visible;mso-wrap-style:square;v-text-anchor:top" coordsize="28529,27113" o:spid="_x0000_s1109" fillcolor="#459cd7" stroked="f" strokeweight=".22633mm" path="m25837,27114v-635,,-1361,-273,-1906,-727l877,4770c-212,3771,-303,1954,695,864,1694,-226,3509,-316,4598,773l27652,22391v1090,999,1180,2815,182,3905c27289,26932,26563,27114,25837,2711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gFpDygAAAOIAAAAPAAAAZHJzL2Rvd25yZXYueG1sRI9RS8Mw&#10;FIXfBf9DuIJvLt1k1dVlYwjChCGzis+X5tp0a25Kkq6dv94IAx8P55zvcJbr0bbiRD40jhVMJxkI&#10;4srphmsFnx8vd48gQkTW2DomBWcKsF5dXy2x0G7gdzqVsRYJwqFABSbGrpAyVIYshonriJP37bzF&#10;mKSvpfY4JLht5SzLcmmx4bRgsKNnQ9Wx7K0CX8Z+tw8783Xe9oefMO5fj2+DUrc34+YJRKQx/ocv&#10;7a1W8HCf5/P5Il/A36V0B+TqFwAA//8DAFBLAQItABQABgAIAAAAIQDb4fbL7gAAAIUBAAATAAAA&#10;AAAAAAAAAAAAAAAAAABbQ29udGVudF9UeXBlc10ueG1sUEsBAi0AFAAGAAgAAAAhAFr0LFu/AAAA&#10;FQEAAAsAAAAAAAAAAAAAAAAAHwEAAF9yZWxzLy5yZWxzUEsBAi0AFAAGAAgAAAAhAHKAWkPKAAAA&#10;4gAAAA8AAAAAAAAAAAAAAAAABwIAAGRycy9kb3ducmV2LnhtbFBLBQYAAAAAAwADALcAAAD+AgAA&#10;AAA=&#10;">
                                <v:stroke joinstyle="miter"/>
                                <v:path arrowok="t" o:connecttype="custom" o:connectlocs="25837,27114;23931,26387;877,4770;695,864;4598,773;27652,22391;27834,26296;25837,27114" o:connectangles="0,0,0,0,0,0,0,0"/>
                              </v:shape>
                            </v:group>
                            <v:group id="Graphique 3" style="position:absolute;left:18760;top:19102;width:2140;height:2641" coordsize="2139,2640" coordorigin="18760,19102" o:spid="_x0000_s11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9v4NyQAAAOIAAAAPAAAAZHJzL2Rvd25yZXYueG1sRI/NasJA&#10;FIX3Qt9huIXudJKWpBIdRaSKCylUBXF3yVyTYOZOyIxJfHtnIXR5OH988+VgatFR6yrLCuJJBII4&#10;t7riQsHpuBlPQTiPrLG2TAoe5GC5eBvNMdO25z/qDr4QYYRdhgpK75tMSpeXZNBNbEMcvKttDfog&#10;20LqFvswbmr5GUWpNFhxeCixoXVJ+e1wNwq2Pfarr/in29+u68flmPye9zEp9fE+rGYgPA3+P/xq&#10;77SC9DtKk2mSBIiAFHBALp4AAAD//wMAUEsBAi0AFAAGAAgAAAAhANvh9svuAAAAhQEAABMAAAAA&#10;AAAAAAAAAAAAAAAAAFtDb250ZW50X1R5cGVzXS54bWxQSwECLQAUAAYACAAAACEAWvQsW78AAAAV&#10;AQAACwAAAAAAAAAAAAAAAAAfAQAAX3JlbHMvLnJlbHNQSwECLQAUAAYACAAAACEAdvb+DckAAADi&#10;AAAADwAAAAAAAAAAAAAAAAAHAgAAZHJzL2Rvd25yZXYueG1sUEsFBgAAAAADAAMAtwAAAP0CAAAA&#10;AA==&#10;">
                              <v:shape id="Forme libre : forme 525981289" style="position:absolute;left:19207;top:21012;width:322;height:226;visibility:visible;mso-wrap-style:square;v-text-anchor:top" coordsize="32186,22621" o:spid="_x0000_s1111" fillcolor="#459cd7" stroked="f" strokeweight=".22633mm" path="m29390,22622v-454,,-998,-182,-1452,-454l1253,5092c-18,4275,-381,2640,436,1277,1253,-85,2887,-358,4248,460l30933,17536v1271,817,1634,2452,817,3814c31296,22168,30389,22622,29481,22622r,l29390,2262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NuloygAAAOIAAAAPAAAAZHJzL2Rvd25yZXYueG1sRI/dasJA&#10;FITvC32H5RS8q7sJRGLqKiKKUijFnwc4ZE+TYPZsyK4m9um7hUIvh5n5hlmsRtuKO/W+cawhmSoQ&#10;xKUzDVcaLufdaw7CB2SDrWPS8CAPq+Xz0wIL4wY+0v0UKhEh7AvUUIfQFVL6siaLfuo64uh9ud5i&#10;iLKvpOlxiHDbylSpmbTYcFyosaNNTeX1dLMa3OEzU7PvjTyq5Pzxfht4/9iy1pOXcf0GItAY/sN/&#10;7YPRkKXZPE/SfA6/l+IdkMsfAAAA//8DAFBLAQItABQABgAIAAAAIQDb4fbL7gAAAIUBAAATAAAA&#10;AAAAAAAAAAAAAAAAAABbQ29udGVudF9UeXBlc10ueG1sUEsBAi0AFAAGAAgAAAAhAFr0LFu/AAAA&#10;FQEAAAsAAAAAAAAAAAAAAAAAHwEAAF9yZWxzLy5yZWxzUEsBAi0AFAAGAAgAAAAhAA026WjKAAAA&#10;4gAAAA8AAAAAAAAAAAAAAAAABwIAAGRycy9kb3ducmV2LnhtbFBLBQYAAAAAAwADALcAAAD+AgAA&#10;AAA=&#10;">
                                <v:stroke joinstyle="miter"/>
                                <v:path arrowok="t" o:connecttype="custom" o:connectlocs="29390,22622;27938,22168;1253,5092;436,1277;4248,460;30933,17536;31750,21350;29481,22622;29481,22622" o:connectangles="0,0,0,0,0,0,0,0,0"/>
                              </v:shape>
                              <v:shape id="Forme libre : forme 349030139" style="position:absolute;left:19754;top:21398;width:183;height:345;visibility:visible;mso-wrap-style:square;v-text-anchor:top" coordsize="18284,34489" o:spid="_x0000_s1112" fillcolor="#459cd7" stroked="f" strokeweight=".22633mm" path="m2698,34490v,,-726,-91,-1089,-273c248,33582,-388,31947,248,30584l13045,1610c13681,248,15315,-388,16676,248v1361,635,1997,2270,1361,3633l5240,32855v-454,999,-1453,1635,-2451,1635l2789,34490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YjLygAAAOIAAAAPAAAAZHJzL2Rvd25yZXYueG1sRI9BSwMx&#10;FITvgv8hvII3m9SVatemRQRBESymLV4fm9fdrZuXNYnt6q83QsHjMDPfMPPl4DpxoBBbzxomYwWC&#10;uPK25VrDZv14eQsiJmSLnWfS8E0RlovzszmW1h/5jQ4m1SJDOJaooUmpL6WMVUMO49j3xNnb+eAw&#10;ZRlqaQMeM9x18kqpqXTYcl5osKeHhqoP8+U0vBqzunn/fJb2JewKs/3ZxxTWWl+Mhvs7EImG9B8+&#10;tZ+shuJ6pgo1KWbwdynfAbn4BQAA//8DAFBLAQItABQABgAIAAAAIQDb4fbL7gAAAIUBAAATAAAA&#10;AAAAAAAAAAAAAAAAAABbQ29udGVudF9UeXBlc10ueG1sUEsBAi0AFAAGAAgAAAAhAFr0LFu/AAAA&#10;FQEAAAsAAAAAAAAAAAAAAAAAHwEAAF9yZWxzLy5yZWxzUEsBAi0AFAAGAAgAAAAhAIH5iMvKAAAA&#10;4gAAAA8AAAAAAAAAAAAAAAAABwIAAGRycy9kb3ducmV2LnhtbFBLBQYAAAAAAwADALcAAAD+AgAA&#10;AAA=&#10;">
                                <v:stroke joinstyle="miter"/>
                                <v:path arrowok="t" o:connecttype="custom" o:connectlocs="2698,34490;1609,34217;248,30584;13045,1610;16676,248;18037,3881;5240,32855;2789,34490;2789,34490" o:connectangles="0,0,0,0,0,0,0,0,0"/>
                              </v:shape>
                              <v:shape id="Forme libre : forme 666522899" style="position:absolute;left:18760;top:20324;width:152;height:357;visibility:visible;mso-wrap-style:square;v-text-anchor:top" coordsize="15227,35683" o:spid="_x0000_s1113" fillcolor="#459cd7" stroked="f" strokeweight=".22633mm" path="m2758,35684v,,-545,,-817,-182c489,35048,-328,33504,125,32051l9837,1896c10291,442,11834,-375,13286,170v1453,454,2269,1998,1816,3451l5390,33776v-363,1181,-1452,1908,-2542,1908l2758,3568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9EQgxwAAAOIAAAAPAAAAZHJzL2Rvd25yZXYueG1sRI9Bi8Iw&#10;FITvwv6H8Ba8iKZbsavVKCKseNS6eH40z7Zs81KaaLv/3giCx2FmvmFWm97U4k6tqywr+JpEIIhz&#10;qysuFPyef8ZzEM4ja6wtk4J/crBZfwxWmGrb8YnumS9EgLBLUUHpfZNK6fKSDLqJbYiDd7WtQR9k&#10;W0jdYhfgppZxFCXSYMVhocSGdiXlf9nNKLjsXZTd+iNy3oxoeuLtsfjulBp+9tslCE+9f4df7YNW&#10;kCTJLI7niwU8L4U7INcPAAAA//8DAFBLAQItABQABgAIAAAAIQDb4fbL7gAAAIUBAAATAAAAAAAA&#10;AAAAAAAAAAAAAABbQ29udGVudF9UeXBlc10ueG1sUEsBAi0AFAAGAAgAAAAhAFr0LFu/AAAAFQEA&#10;AAsAAAAAAAAAAAAAAAAAHwEAAF9yZWxzLy5yZWxzUEsBAi0AFAAGAAgAAAAhAC/0RCDHAAAA4gAA&#10;AA8AAAAAAAAAAAAAAAAABwIAAGRycy9kb3ducmV2LnhtbFBLBQYAAAAAAwADALcAAAD7AgAAAAA=&#10;">
                                <v:stroke joinstyle="miter"/>
                                <v:path arrowok="t" o:connecttype="custom" o:connectlocs="2758,35684;1941,35502;125,32051;9837,1896;13286,170;15102,3621;5390,33776;2848,35684" o:connectangles="0,0,0,0,0,0,0,0"/>
                              </v:shape>
                              <v:shape id="Forme libre : forme 1754441131" style="position:absolute;left:20432;top:21074;width:304;height:249;visibility:visible;mso-wrap-style:square;v-text-anchor:top" coordsize="30374,24916" o:spid="_x0000_s1114" fillcolor="#459cd7" stroked="f" strokeweight=".22633mm" path="m27713,24916v-636,,-1180,-181,-1725,-635l1028,4843c-152,3935,-334,2209,574,1029,1482,-152,3206,-334,4386,574l29346,20012v1180,908,1362,2634,454,3814c29256,24553,28439,24826,27622,24826r,l27713,2491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B8BYyAAAAOMAAAAPAAAAZHJzL2Rvd25yZXYueG1sRE9fa8Iw&#10;EH8f7DuEG/gyZlpX56xGEYcggoy5seejOZuy5tI1sdZvb4TBHu/3/+bL3taio9ZXjhWkwwQEceF0&#10;xaWCr8/N0ysIH5A11o5JwYU8LBf3d3PMtTvzB3WHUIoYwj5HBSaEJpfSF4Ys+qFriCN3dK3FEM+2&#10;lLrFcwy3tRwlyYu0WHFsMNjQ2lDxczhZBd17/dvtvtnvVkVpaBKmb4/7qVKDh341AxGoD//iP/dW&#10;x/mTcZZlafqcwu2nCIBcXAEAAP//AwBQSwECLQAUAAYACAAAACEA2+H2y+4AAACFAQAAEwAAAAAA&#10;AAAAAAAAAAAAAAAAW0NvbnRlbnRfVHlwZXNdLnhtbFBLAQItABQABgAIAAAAIQBa9CxbvwAAABUB&#10;AAALAAAAAAAAAAAAAAAAAB8BAABfcmVscy8ucmVsc1BLAQItABQABgAIAAAAIQDUB8BYyAAAAOMA&#10;AAAPAAAAAAAAAAAAAAAAAAcCAABkcnMvZG93bnJldi54bWxQSwUGAAAAAAMAAwC3AAAA/AIAAAAA&#10;">
                                <v:stroke joinstyle="miter"/>
                                <v:path arrowok="t" o:connecttype="custom" o:connectlocs="27713,24916;25988,24281;1028,4843;574,1029;4386,574;29346,20012;29800,23826;27622,24826;27622,24826" o:connectangles="0,0,0,0,0,0,0,0,0"/>
                              </v:shape>
                              <v:shape id="Forme libre : forme 171118031" style="position:absolute;left:18900;top:19522;width:304;height:249;visibility:visible;mso-wrap-style:square;v-text-anchor:top" coordsize="30374,24916" o:spid="_x0000_s1115" fillcolor="#459cd7" stroked="f" strokeweight=".22633mm" path="m27713,24916v-636,,-1180,-181,-1725,-635l1028,4843c-152,3935,-334,2209,574,1029,1482,-152,3206,-334,4386,574l29347,20012v1179,908,1361,2634,453,3814c29256,24553,28439,24826,27622,24826r,l27713,2491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7WuLxgAAAOIAAAAPAAAAZHJzL2Rvd25yZXYueG1sRE9ba8Iw&#10;FH4f7D+EM9jL0DQbTK1GEYcgwhAv+Hxozpqy5qQ2We3+vREGe/z47rNF72rRURsqzxrUMANBXHhT&#10;canhdFwPxiBCRDZYeyYNvxRgMX98mGFu/JX31B1iKVIIhxw12BibXMpQWHIYhr4hTtyXbx3GBNtS&#10;mhavKdzV8jXL3qXDilODxYZWlorvw4/T0O3qS7c9c9gui9LSKE4+Xj4nWj8/9cspiEh9/Bf/uTcm&#10;zR8ppcbZm4L7pYRBzm8AAAD//wMAUEsBAi0AFAAGAAgAAAAhANvh9svuAAAAhQEAABMAAAAAAAAA&#10;AAAAAAAAAAAAAFtDb250ZW50X1R5cGVzXS54bWxQSwECLQAUAAYACAAAACEAWvQsW78AAAAVAQAA&#10;CwAAAAAAAAAAAAAAAAAfAQAAX3JlbHMvLnJlbHNQSwECLQAUAAYACAAAACEAce1ri8YAAADiAAAA&#10;DwAAAAAAAAAAAAAAAAAHAgAAZHJzL2Rvd25yZXYueG1sUEsFBgAAAAADAAMAtwAAAPoCAAAAAA==&#10;">
                                <v:stroke joinstyle="miter"/>
                                <v:path arrowok="t" o:connecttype="custom" o:connectlocs="27713,24916;25988,24281;1028,4843;574,1029;4386,574;29347,20012;29800,23826;27622,24826;27622,24826" o:connectangles="0,0,0,0,0,0,0,0,0"/>
                              </v:shape>
                              <v:shape id="Forme libre : forme 2002702587" style="position:absolute;left:19317;top:20348;width:293;height:265;visibility:visible;mso-wrap-style:square;v-text-anchor:top" coordsize="29237,26572" o:spid="_x0000_s1116" fillcolor="#459cd7" stroked="f" strokeweight=".22633mm" path="m2683,26482v-726,,-1452,-272,-1997,-908c-312,24393,-221,22667,959,21668l24648,687v1180,-999,2905,-908,3903,272c29550,2140,29459,3866,28279,4865l4589,25846v-454,454,-1180,727,-1815,727l2774,26573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7oSEyQAAAOMAAAAPAAAAZHJzL2Rvd25yZXYueG1sRI9Pa8JA&#10;FMTvhX6H5RV6qxsjrRJdpRVLvdWmgtdH9pkEs2/D7uZPv31XEDwOM/MbZrUZTSN6cr62rGA6SUAQ&#10;F1bXXCo4/n6+LED4gKyxsUwK/sjDZv34sMJM24F/qM9DKSKEfYYKqhDaTEpfVGTQT2xLHL2zdQZD&#10;lK6U2uEQ4aaRaZK8SYM1x4UKW9pWVFzyzijoZ3vKv3pZD7td9+2608F+FAelnp/G9yWIQGO4h2/t&#10;vVYQiek8SV8Xc7h+in9Arv8BAAD//wMAUEsBAi0AFAAGAAgAAAAhANvh9svuAAAAhQEAABMAAAAA&#10;AAAAAAAAAAAAAAAAAFtDb250ZW50X1R5cGVzXS54bWxQSwECLQAUAAYACAAAACEAWvQsW78AAAAV&#10;AQAACwAAAAAAAAAAAAAAAAAfAQAAX3JlbHMvLnJlbHNQSwECLQAUAAYACAAAACEAju6EhMkAAADj&#10;AAAADwAAAAAAAAAAAAAAAAAHAgAAZHJzL2Rvd25yZXYueG1sUEsFBgAAAAADAAMAtwAAAP0CAAAA&#10;AA==&#10;">
                                <v:stroke joinstyle="miter"/>
                                <v:path arrowok="t" o:connecttype="custom" o:connectlocs="2683,26482;686,25574;959,21668;24648,687;28551,959;28279,4865;4589,25846;2774,26573;2774,26573" o:connectangles="0,0,0,0,0,0,0,0,0"/>
                              </v:shape>
                              <v:shape id="Forme libre : forme 315022903" style="position:absolute;left:19446;top:19102;width:239;height:312;visibility:visible;mso-wrap-style:square;v-text-anchor:top" coordsize="23863,31195" o:spid="_x0000_s1117" fillcolor="#459cd7" stroked="f" strokeweight=".22633mm" path="m2674,31105v-545,,-1090,-182,-1543,-454c-140,29742,-322,28107,495,26836l18920,1131v908,-1271,2542,-1453,3813,-635c24003,1404,24185,3039,23368,4310l4943,30015v-545,726,-1362,1181,-2269,1181l2674,31196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StfzyQAAAOIAAAAPAAAAZHJzL2Rvd25yZXYueG1sRI9Ba8JA&#10;FITvgv9heUJvumtEaaOrWMHqxYNpDx4f2WcSzL5Ns1uT/nu3UPA4zMw3zGrT21rcqfWVYw3TiQJB&#10;nDtTcaHh63M/fgXhA7LB2jFp+CUPm/VwsMLUuI7PdM9CISKEfYoayhCaVEqfl2TRT1xDHL2ray2G&#10;KNtCmha7CLe1TJRaSIsVx4USG9qVlN+yH6sh4fdifusu1212oOx78RGOu/1J65dRv12CCNSHZ/i/&#10;fTQaZtO5SpI3NYO/S/EOyPUDAAD//wMAUEsBAi0AFAAGAAgAAAAhANvh9svuAAAAhQEAABMAAAAA&#10;AAAAAAAAAAAAAAAAAFtDb250ZW50X1R5cGVzXS54bWxQSwECLQAUAAYACAAAACEAWvQsW78AAAAV&#10;AQAACwAAAAAAAAAAAAAAAAAfAQAAX3JlbHMvLnJlbHNQSwECLQAUAAYACAAAACEAAkrX88kAAADi&#10;AAAADwAAAAAAAAAAAAAAAAAHAgAAZHJzL2Rvd25yZXYueG1sUEsFBgAAAAADAAMAtwAAAP0CAAAA&#10;AA==&#10;">
                                <v:stroke joinstyle="miter"/>
                                <v:path arrowok="t" o:connecttype="custom" o:connectlocs="2674,31105;1131,30651;495,26836;18920,1131;22733,496;23368,4310;4943,30015;2674,31196;2674,31196" o:connectangles="0,0,0,0,0,0,0,0,0"/>
                              </v:shape>
                              <v:shape id="Forme libre : forme 1166320444" style="position:absolute;left:19765;top:19792;width:269;height:287;visibility:visible;mso-wrap-style:square;v-text-anchor:top" coordsize="26986,28761" o:spid="_x0000_s1118" fillcolor="#459cd7" stroked="f" strokeweight=".22633mm" path="m24204,28762v-727,,-1453,-273,-1997,-908l695,4601c-303,3512,-212,1786,877,696,1966,-303,3691,-212,4780,877l26291,24130v998,1090,908,2815,-181,3905c25565,28489,24930,28762,24294,28762r,l24204,2876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DyZAxwAAAOMAAAAPAAAAZHJzL2Rvd25yZXYueG1sRE9LSwMx&#10;EL4L/Q9hBG826bpsdW1aiiL0pPSB52Ezu1nMY5uk7dZfbwTB43zvWaxGa9iZQuy9kzCbCmDkGq96&#10;10k47N/uH4HFhE6h8Y4kXCnCajm5WWCt/MVt6bxLHcshLtYoQac01JzHRpPFOPUDucy1PlhM+Qwd&#10;VwEvOdwaXghRcYu9yw0aB3rR1HztTlbC6aBf21B8bubv6/bpQ3ybY3s1Ut7djutnYInG9C/+c29U&#10;nj+rqodClGUJvz9lAPjyBwAA//8DAFBLAQItABQABgAIAAAAIQDb4fbL7gAAAIUBAAATAAAAAAAA&#10;AAAAAAAAAAAAAABbQ29udGVudF9UeXBlc10ueG1sUEsBAi0AFAAGAAgAAAAhAFr0LFu/AAAAFQEA&#10;AAsAAAAAAAAAAAAAAAAAHwEAAF9yZWxzLy5yZWxzUEsBAi0AFAAGAAgAAAAhADwPJkDHAAAA4wAA&#10;AA8AAAAAAAAAAAAAAAAABwIAAGRycy9kb3ducmV2LnhtbFBLBQYAAAAAAwADALcAAAD7AgAAAAA=&#10;">
                                <v:stroke joinstyle="miter"/>
                                <v:path arrowok="t" o:connecttype="custom" o:connectlocs="24204,28762;22207,27854;695,4601;877,696;4780,877;26291,24130;26110,28035;24294,28762;24294,28762" o:connectangles="0,0,0,0,0,0,0,0,0"/>
                              </v:shape>
                              <v:shape id="Forme libre : forme 1820927554" style="position:absolute;left:20010;top:20599;width:152;height:357;visibility:visible;mso-wrap-style:square;v-text-anchor:top" coordsize="15227,35683" o:spid="_x0000_s1119" fillcolor="#459cd7" stroked="f" strokeweight=".22633mm" path="m2758,35684v,,-545,,-817,-182c488,35048,-328,33504,125,32051l9837,1896c10291,442,11834,-375,13286,170v1453,454,2269,1998,1816,3451l5390,33776v-363,1181,-1452,1908,-2542,1908l2758,3568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hAwGxgAAAOMAAAAPAAAAZHJzL2Rvd25yZXYueG1sRE9fa8Iw&#10;EH8X/A7hBF9kJnY6u65RZLDho3bi89Hc2rLmUppou2+/DAZ7vN//y/ejbcWdet841rBaKhDEpTMN&#10;VxouH28PKQgfkA22jknDN3nY76aTHDPjBj7TvQiViCHsM9RQh9BlUvqyJot+6TriyH263mKIZ19J&#10;0+MQw20rE6WepMWGY0ONHb3WVH4VN6vh+u5VcRtPyGW3oMczH07VdtB6PhsPLyACjeFf/Oc+mjg/&#10;TdRzst1s1vD7UwRA7n4AAAD//wMAUEsBAi0AFAAGAAgAAAAhANvh9svuAAAAhQEAABMAAAAAAAAA&#10;AAAAAAAAAAAAAFtDb250ZW50X1R5cGVzXS54bWxQSwECLQAUAAYACAAAACEAWvQsW78AAAAVAQAA&#10;CwAAAAAAAAAAAAAAAAAfAQAAX3JlbHMvLnJlbHNQSwECLQAUAAYACAAAACEACoQMBsYAAADjAAAA&#10;DwAAAAAAAAAAAAAAAAAHAgAAZHJzL2Rvd25yZXYueG1sUEsFBgAAAAADAAMAtwAAAPoCAAAAAA==&#10;">
                                <v:stroke joinstyle="miter"/>
                                <v:path arrowok="t" o:connecttype="custom" o:connectlocs="2758,35684;1941,35502;125,32051;9837,1896;13286,170;15102,3621;5390,33776;2848,35684" o:connectangles="0,0,0,0,0,0,0,0"/>
                              </v:shape>
                            </v:group>
                            <v:group id="Graphique 3" style="position:absolute;left:15264;top:17956;width:5542;height:6990" coordsize="5542,6990" coordorigin="15264,17956" o:spid="_x0000_s11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UBpdygAAAOIAAAAPAAAAZHJzL2Rvd25yZXYueG1sRI/BasJA&#10;EIbvQt9hmYI33aTWYlNXEWmLBylUC6W3ITsmwexsyG6T+PbOQfA4/PN/M99yPbhaddSGyrOBdJqA&#10;Is69rbgw8HP8mCxAhYhssfZMBi4UYL16GC0xs77nb+oOsVAC4ZChgTLGJtM65CU5DFPfEEt28q3D&#10;KGNbaNtiL3BX66ckedEOK5YLJTa0LSk/H/6dgc8e+80sfe/259P28necf/3uUzJm/Dhs3kBFGuJ9&#10;+dbeWQOvc2E+Jwv5WZREB/TqCgAA//8DAFBLAQItABQABgAIAAAAIQDb4fbL7gAAAIUBAAATAAAA&#10;AAAAAAAAAAAAAAAAAABbQ29udGVudF9UeXBlc10ueG1sUEsBAi0AFAAGAAgAAAAhAFr0LFu/AAAA&#10;FQEAAAsAAAAAAAAAAAAAAAAAHwEAAF9yZWxzLy5yZWxzUEsBAi0AFAAGAAgAAAAhADJQGl3KAAAA&#10;4gAAAA8AAAAAAAAAAAAAAAAABwIAAGRycy9kb3ducmV2LnhtbFBLBQYAAAAAAwADALcAAAD+AgAA&#10;AAA=&#10;">
                              <v:shape id="Forme libre : forme 1422903799" style="position:absolute;left:16725;top:24653;width:371;height:78;visibility:visible;mso-wrap-style:square;v-text-anchor:top" coordsize="37041,7725" o:spid="_x0000_s1121" fillcolor="#459cd7" stroked="f" strokeweight=".22633mm" path="m34314,7725r-182,l2546,5455c1094,5364,-86,4092,5,2548,96,1095,1457,-86,2909,5l34496,2276v1452,90,2632,1362,2541,2906c36946,6635,35766,7725,34314,772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PqbxgAAAOMAAAAPAAAAZHJzL2Rvd25yZXYueG1sRE9La8JA&#10;EL4L/Q/LFLzprlFsk7qKD5QefUGvQ3aahGZnQ3bV2F/fLQge53vPbNHZWlyp9ZVjDaOhAkGcO1Nx&#10;oeF82g7eQfiAbLB2TBru5GExf+nNMDPuxge6HkMhYgj7DDWUITSZlD4vyaIfuoY4ct+utRji2RbS&#10;tHiL4baWiVJTabHi2FBiQ+uS8p/jxWrYbdn++o3f8Sg/d+qr2q9Om73W/ddu+QEiUBee4of708T5&#10;kyRJ1fgtTeH/pwiAnP8BAAD//wMAUEsBAi0AFAAGAAgAAAAhANvh9svuAAAAhQEAABMAAAAAAAAA&#10;AAAAAAAAAAAAAFtDb250ZW50X1R5cGVzXS54bWxQSwECLQAUAAYACAAAACEAWvQsW78AAAAVAQAA&#10;CwAAAAAAAAAAAAAAAAAfAQAAX3JlbHMvLnJlbHNQSwECLQAUAAYACAAAACEAtvj6m8YAAADjAAAA&#10;DwAAAAAAAAAAAAAAAAAHAgAAZHJzL2Rvd25yZXYueG1sUEsFBgAAAAADAAMAtwAAAPoCAAAAAA==&#10;">
                                <v:stroke joinstyle="miter"/>
                                <v:path arrowok="t" o:connecttype="custom" o:connectlocs="34314,7725;34132,7725;2546,5455;5,2548;2909,5;34496,2276;37037,5182;34314,7725" o:connectangles="0,0,0,0,0,0,0,0"/>
                              </v:shape>
                              <v:shape id="Forme libre : forme 357365987" style="position:absolute;left:17567;top:24576;width:79;height:370;visibility:visible;mso-wrap-style:square;v-text-anchor:top" coordsize="7907,36972" o:spid="_x0000_s1122" fillcolor="#459cd7" stroked="f" strokeweight=".22633mm" path="m5270,36973v-1362,,-2542,-1091,-2723,-2544l5,2912c-85,1459,1004,96,2456,5v1543,-90,2814,999,2905,2453l7902,33975v91,1453,-998,2816,-2451,2907l5270,36882v,,,,,l5270,3697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r2DEygAAAOIAAAAPAAAAZHJzL2Rvd25yZXYueG1sRI9PSwMx&#10;FMTvQr9DeAVvNtuW/nFtWoog1IMH1yAen5vnZnHzsiRxu/32RhB6HGbmN8zuMLpODBRi61nBfFaA&#10;IK69ablRoN+e7rYgYkI22HkmBReKcNhPbnZYGn/mVxqq1IgM4ViiAptSX0oZa0sO48z3xNn78sFh&#10;yjI00gQ8Z7jr5KIo1tJhy3nBYk+Plurv6scpGLR5H7VeSHl6NpW+fARrXz6Vup2OxwcQicZ0Df+3&#10;T0bBcrVZrlf32w38Xcp3QO5/AQAA//8DAFBLAQItABQABgAIAAAAIQDb4fbL7gAAAIUBAAATAAAA&#10;AAAAAAAAAAAAAAAAAABbQ29udGVudF9UeXBlc10ueG1sUEsBAi0AFAAGAAgAAAAhAFr0LFu/AAAA&#10;FQEAAAsAAAAAAAAAAAAAAAAAHwEAAF9yZWxzLy5yZWxzUEsBAi0AFAAGAAgAAAAhAHOvYMTKAAAA&#10;4gAAAA8AAAAAAAAAAAAAAAAABwIAAGRycy9kb3ducmV2LnhtbFBLBQYAAAAAAwADALcAAAD+AgAA&#10;AAA=&#10;">
                                <v:stroke joinstyle="miter"/>
                                <v:path arrowok="t" o:connecttype="custom" o:connectlocs="5270,36973;2547,34429;5,2912;2456,5;5361,2458;7902,33975;5451,36882;5270,36882;5270,36882" o:connectangles="0,0,0,0,0,0,0,0,0"/>
                              </v:shape>
                              <v:shape id="Forme libre : forme 298360109" style="position:absolute;left:16090;top:24213;width:112;height:367;visibility:visible;mso-wrap-style:square;v-text-anchor:top" coordsize="11253,36648" o:spid="_x0000_s1123" fillcolor="#459cd7" stroked="f" strokeweight=".22633mm" path="m8577,36649v-1271,,-2451,-908,-2723,-2271l45,3224c-227,1771,771,317,2223,45,3675,-228,5128,771,5400,2225r5809,31154c11481,34832,10483,36285,9030,36558r-453,c8577,36558,8577,36558,8577,36558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vgLRygAAAOIAAAAPAAAAZHJzL2Rvd25yZXYueG1sRI9Ba8JA&#10;FITvhf6H5Qne6q4KotFVpNDSg1C0ac+P7DMJZt8m2W0S++tdQehxmJlvmM1usJXoqPWlYw3TiQJB&#10;nDlTcq4h/Xp7WYLwAdlg5Zg0XMnDbvv8tMHEuJ6P1J1CLiKEfYIaihDqREqfFWTRT1xNHL2zay2G&#10;KNtcmhb7CLeVnCm1kBZLjgsF1vRaUHY5/VoNXd+pw0/TfL/Tvqn71KXnz7+L1uPRsF+DCDSE//Cj&#10;/WE0zFbL+UJN1Qrul+IdkNsbAAAA//8DAFBLAQItABQABgAIAAAAIQDb4fbL7gAAAIUBAAATAAAA&#10;AAAAAAAAAAAAAAAAAABbQ29udGVudF9UeXBlc10ueG1sUEsBAi0AFAAGAAgAAAAhAFr0LFu/AAAA&#10;FQEAAAsAAAAAAAAAAAAAAAAAHwEAAF9yZWxzLy5yZWxzUEsBAi0AFAAGAAgAAAAhAKq+AtHKAAAA&#10;4gAAAA8AAAAAAAAAAAAAAAAABwIAAGRycy9kb3ducmV2LnhtbFBLBQYAAAAAAwADALcAAAD+AgAA&#10;AAA=&#10;">
                                <v:stroke joinstyle="miter"/>
                                <v:path arrowok="t" o:connecttype="custom" o:connectlocs="8577,36649;5854,34378;45,3224;2223,45;5400,2225;11209,33379;9030,36558;8577,36558;8577,36558" o:connectangles="0,0,0,0,0,0,0,0,0"/>
                              </v:shape>
                              <v:shape id="Forme libre : forme 81973273" style="position:absolute;left:17862;top:24344;width:327;height:132;visibility:visible;mso-wrap-style:square;v-text-anchor:top" coordsize="32756,13256" o:spid="_x0000_s1124" fillcolor="#459cd7" stroked="f" strokeweight=".22633mm" path="m30038,13256v,,-453,,-726,-91l1992,5354c540,4991,-277,3447,86,1993,449,540,1992,-277,3444,86l30764,7897v1453,364,2269,1908,1906,3361c32307,12439,31218,13256,30038,1325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y5KFyQAAAOEAAAAPAAAAZHJzL2Rvd25yZXYueG1sRI/dSgMx&#10;FITvhb5DOAVvxCb9od2uTYusCL3U6gMck+Nm6eZk2cR226c3BcHLYWa+YTa7wbfiRH1sAmuYThQI&#10;YhNsw7WGz4/XxwJETMgW28Ck4UIRdtvR3QZLG878TqdDqkWGcCxRg0upK6WMxpHHOAkdcfa+Q+8x&#10;ZdnX0vZ4znDfyplSS+mx4bzgsKPKkTkefrwGs/Zq8UbVy3Lhq69j4dTD1Sit78fD8xOIREP6D/+1&#10;91ZDMV2v5rPVHG6P8huQ218AAAD//wMAUEsBAi0AFAAGAAgAAAAhANvh9svuAAAAhQEAABMAAAAA&#10;AAAAAAAAAAAAAAAAAFtDb250ZW50X1R5cGVzXS54bWxQSwECLQAUAAYACAAAACEAWvQsW78AAAAV&#10;AQAACwAAAAAAAAAAAAAAAAAfAQAAX3JlbHMvLnJlbHNQSwECLQAUAAYACAAAACEAzcuShckAAADh&#10;AAAADwAAAAAAAAAAAAAAAAAHAgAAZHJzL2Rvd25yZXYueG1sUEsFBgAAAAADAAMAtwAAAP0CAAAA&#10;AA==&#10;">
                                <v:stroke joinstyle="miter"/>
                                <v:path arrowok="t" o:connecttype="custom" o:connectlocs="30038,13256;29312,13165;1992,5354;86,1993;3444,86;30764,7897;32670,11258;30038,13256" o:connectangles="0,0,0,0,0,0,0,0"/>
                              </v:shape>
                              <v:shape id="Forme libre : forme 122303739" style="position:absolute;left:16605;top:23903;width:164;height:353;visibility:visible;mso-wrap-style:square;v-text-anchor:top" coordsize="16426,35240" o:spid="_x0000_s1125" fillcolor="#459cd7" stroked="f" strokeweight=".22633mm" path="m2722,35241v,,-635,,-907,-182c362,34605,-364,32970,181,31517l11073,1816c11526,363,13160,-364,14612,181v1453,454,2179,2089,1634,3542l5354,33424v-363,1090,-1452,1817,-2541,1817l2722,3524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FyIkxwAAAOIAAAAPAAAAZHJzL2Rvd25yZXYueG1sRE9da8Iw&#10;FH0f7D+EO9jbTG3HnNUoTlAGE2FV3y/Nte3W3JQmxm6/fhkM9ng43/PlYFoRqHeNZQXjUQKCuLS6&#10;4UrB8bB5eAbhPLLG1jIp+CIHy8XtzRxzba/8TqHwlYgh7HJUUHvf5VK6siaDbmQ74sidbW/QR9hX&#10;Uvd4jeGmlWmSPEmDDceGGjta11R+Fhej4LJ+PJ++dy9vW2yKsfwI4bDaB6Xu74bVDISnwf+L/9yv&#10;Os5P0yzJJtkUfi9FDHLxAwAA//8DAFBLAQItABQABgAIAAAAIQDb4fbL7gAAAIUBAAATAAAAAAAA&#10;AAAAAAAAAAAAAABbQ29udGVudF9UeXBlc10ueG1sUEsBAi0AFAAGAAgAAAAhAFr0LFu/AAAAFQEA&#10;AAsAAAAAAAAAAAAAAAAAHwEAAF9yZWxzLy5yZWxzUEsBAi0AFAAGAAgAAAAhAAAXIiTHAAAA4gAA&#10;AA8AAAAAAAAAAAAAAAAABwIAAGRycy9kb3ducmV2LnhtbFBLBQYAAAAAAwADALcAAAD7AgAAAAA=&#10;">
                                <v:stroke joinstyle="miter"/>
                                <v:path arrowok="t" o:connecttype="custom" o:connectlocs="2722,35241;1815,35059;181,31517;11073,1816;14612,181;16246,3723;5354,33424;2813,35241" o:connectangles="0,0,0,0,0,0,0,0"/>
                              </v:shape>
                              <v:shape id="Forme libre : forme 640204359" style="position:absolute;left:16147;top:22771;width:94;height:368;visibility:visible;mso-wrap-style:square;v-text-anchor:top" coordsize="9388,36805" o:spid="_x0000_s1126" fillcolor="#459cd7" stroked="f" strokeweight=".22633mm" path="m2743,36805r-363,c927,36624,-162,35261,20,33808l4013,2381c4195,928,5556,-162,7009,20,8461,202,9550,1564,9369,3017l5375,34444v-182,1362,-1362,2361,-2723,2361l2652,36805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eWXUygAAAOIAAAAPAAAAZHJzL2Rvd25yZXYueG1sRI9BawIx&#10;FITvhf6H8Aq91aRWpa5GKWrB62p78PbYPHdXNy9LEtdtf30jCD0OM/MNM1/2thEd+VA71vA6UCCI&#10;C2dqLjV87T9f3kGEiGywcUwafijAcvH4MMfMuCvn1O1iKRKEQ4YaqhjbTMpQVGQxDFxLnLyj8xZj&#10;kr6UxuM1wW0jh0pNpMWa00KFLa0qKs67i9VQb6fWbzr6bg7HPN8U5fq03v9q/fzUf8xAROrjf/je&#10;3hoNk5EaqtHbeAq3S+kOyMUfAAAA//8DAFBLAQItABQABgAIAAAAIQDb4fbL7gAAAIUBAAATAAAA&#10;AAAAAAAAAAAAAAAAAABbQ29udGVudF9UeXBlc10ueG1sUEsBAi0AFAAGAAgAAAAhAFr0LFu/AAAA&#10;FQEAAAsAAAAAAAAAAAAAAAAAHwEAAF9yZWxzLy5yZWxzUEsBAi0AFAAGAAgAAAAhAFB5ZdTKAAAA&#10;4gAAAA8AAAAAAAAAAAAAAAAABwIAAGRycy9kb3ducmV2LnhtbFBLBQYAAAAAAwADALcAAAD+AgAA&#10;AAA=&#10;">
                                <v:stroke joinstyle="miter"/>
                                <v:path arrowok="t" o:connecttype="custom" o:connectlocs="2743,36805;2380,36805;20,33808;4013,2381;7009,20;9369,3017;5375,34444;2652,36805;2652,36805" o:connectangles="0,0,0,0,0,0,0,0,0"/>
                              </v:shape>
                              <v:shape id="Forme libre : forme 1865742577" style="position:absolute;left:16633;top:23313;width:354;height:157;visibility:visible;mso-wrap-style:square;v-text-anchor:top" coordsize="35394,15666" o:spid="_x0000_s1127" fillcolor="#459cd7" stroked="f" strokeweight=".22633mm" path="m32719,15666v,,-636,,-908,-182l1859,5312c407,4858,-320,3313,134,1860,588,407,2131,-320,3583,134l33536,10307v1452,454,2178,1998,1724,3452c34897,14940,33808,15575,32719,15575r,l32719,1566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mJZ4xwAAAOMAAAAPAAAAZHJzL2Rvd25yZXYueG1sRE9fS8Mw&#10;EH8X/A7hBF/EpRbXdnXZGIIw6V6s8/1ozqbYXEqSbfXbG0Hw8X7/b72d7SjO5MPgWMHDIgNB3Dk9&#10;cK/g+P5yX4EIEVnj6JgUfFOA7eb6ao21dhd+o3Mbe5FCONSowMQ41VKGzpDFsHATceI+nbcY0+l7&#10;qT1eUrgdZZ5lhbQ4cGowONGzoe6rPVkFH68nn++Ku32zathkh/bQrI6VUrc38+4JRKQ5/ov/3Hud&#10;5lfFsnzMl2UJvz8lAOTmBwAA//8DAFBLAQItABQABgAIAAAAIQDb4fbL7gAAAIUBAAATAAAAAAAA&#10;AAAAAAAAAAAAAABbQ29udGVudF9UeXBlc10ueG1sUEsBAi0AFAAGAAgAAAAhAFr0LFu/AAAAFQEA&#10;AAsAAAAAAAAAAAAAAAAAHwEAAF9yZWxzLy5yZWxzUEsBAi0AFAAGAAgAAAAhAOOYlnjHAAAA4wAA&#10;AA8AAAAAAAAAAAAAAAAABwIAAGRycy9kb3ducmV2LnhtbFBLBQYAAAAAAwADALcAAAD7AgAAAAA=&#10;">
                                <v:stroke joinstyle="miter"/>
                                <v:path arrowok="t" o:connecttype="custom" o:connectlocs="32719,15666;31811,15484;1859,5312;134,1860;3583,134;33536,10307;35260,13759;32719,15575;32719,15575" o:connectangles="0,0,0,0,0,0,0,0,0"/>
                              </v:shape>
                              <v:shape id="Forme libre : forme 1602309311" style="position:absolute;left:17320;top:23859;width:113;height:367;visibility:visible;mso-wrap-style:square;v-text-anchor:top" coordsize="11253,36648" o:spid="_x0000_s1128" fillcolor="#459cd7" stroked="f" strokeweight=".22633mm" path="m8577,36649v-1271,,-2451,-908,-2723,-2271l45,3224c-227,1771,771,317,2223,45,3675,-228,5128,771,5400,2225r5809,31154c11481,34832,10483,36285,9031,36558r-454,l8577,3664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E3vTxwAAAOMAAAAPAAAAZHJzL2Rvd25yZXYueG1sRE9fa8Iw&#10;EH8X9h3CDfamSRXEdUaRwcYeBqJ2ez6asy02l7bJ2s5PbwYDH+/3/9bb0daip85XjjUkMwWCOHem&#10;4kJDdnqbrkD4gGywdkwafsnDdvMwWWNq3MAH6o+hEDGEfYoayhCaVEqfl2TRz1xDHLmz6yyGeHaF&#10;NB0OMdzWcq7UUlqsODaU2NBrSfnl+GM19EOvPr/b9uuddm0zZC47768XrZ8ex90LiEBjuIv/3R8m&#10;zl+q+UI9L5IE/n6KAMjNDQAA//8DAFBLAQItABQABgAIAAAAIQDb4fbL7gAAAIUBAAATAAAAAAAA&#10;AAAAAAAAAAAAAABbQ29udGVudF9UeXBlc10ueG1sUEsBAi0AFAAGAAgAAAAhAFr0LFu/AAAAFQEA&#10;AAsAAAAAAAAAAAAAAAAAHwEAAF9yZWxzLy5yZWxzUEsBAi0AFAAGAAgAAAAhAI8Te9PHAAAA4wAA&#10;AA8AAAAAAAAAAAAAAAAABwIAAGRycy9kb3ducmV2LnhtbFBLBQYAAAAAAwADALcAAAD7AgAAAAA=&#10;">
                                <v:stroke joinstyle="miter"/>
                                <v:path arrowok="t" o:connecttype="custom" o:connectlocs="8577,36649;5854,34378;45,3224;2223,45;5400,2225;11209,33379;9031,36558;8577,36558" o:connectangles="0,0,0,0,0,0,0,0"/>
                              </v:shape>
                              <v:shape id="Forme libre : forme 234917282" style="position:absolute;left:15496;top:24555;width:316;height:166;visibility:visible;mso-wrap-style:square;v-text-anchor:top" coordsize="31624,16595" o:spid="_x0000_s1129" fillcolor="#459cd7" stroked="f" strokeweight=".22633mm" path="m2787,16595v-998,,-2087,-636,-2541,-1635c-390,13598,246,11963,1698,11418l27838,246v1362,-636,2996,,3540,1453c32014,3062,31378,4697,29926,5242l3786,16414v,,-726,181,-1089,181l2697,16595r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A7s+yQAAAOIAAAAPAAAAZHJzL2Rvd25yZXYueG1sRI9BSwMx&#10;EIXvQv9DmIIXsdnGouu2aVHB0mureB4242bpZrLdxG76740g9Ph48743b7VJrhNnGkLrWcN8VoAg&#10;rr1pudHw+fF+X4IIEdlg55k0XCjAZj25WWFl/Mh7Oh9iIzKEQ4UabIx9JWWoLTkMM98TZ+/bDw5j&#10;lkMjzYBjhrtOqqJ4lA5bzg0We3qzVB8PPy6/Ue7UZW9TssfX7aIbvyhuT3da307TyxJEpBSvx//p&#10;ndGgHhbP8ydVKviblDkg178AAAD//wMAUEsBAi0AFAAGAAgAAAAhANvh9svuAAAAhQEAABMAAAAA&#10;AAAAAAAAAAAAAAAAAFtDb250ZW50X1R5cGVzXS54bWxQSwECLQAUAAYACAAAACEAWvQsW78AAAAV&#10;AQAACwAAAAAAAAAAAAAAAAAfAQAAX3JlbHMvLnJlbHNQSwECLQAUAAYACAAAACEAlgO7PskAAADi&#10;AAAADwAAAAAAAAAAAAAAAAAHAgAAZHJzL2Rvd25yZXYueG1sUEsFBgAAAAADAAMAtwAAAP0CAAAA&#10;AA==&#10;">
                                <v:stroke joinstyle="miter"/>
                                <v:path arrowok="t" o:connecttype="custom" o:connectlocs="2787,16595;246,14960;1698,11418;27838,246;31378,1699;29926,5242;3786,16414;2697,16595;2697,16595" o:connectangles="0,0,0,0,0,0,0,0,0"/>
                              </v:shape>
                              <v:shape id="Forme libre : forme 758434540" style="position:absolute;left:18585;top:24011;width:276;height:282;visibility:visible;mso-wrap-style:square;v-text-anchor:top" coordsize="27592,28156" o:spid="_x0000_s1130" fillcolor="#459cd7" stroked="f" strokeweight=".22633mm" path="m2723,28157v-726,,-1361,-273,-1906,-818c-272,26340,-272,24524,817,23434l22873,817v998,-1089,2813,-1089,3903,c27865,1817,27865,3633,26776,4723l4720,27339v-545,545,-1271,818,-1906,818l2814,28157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iLVpywAAAOIAAAAPAAAAZHJzL2Rvd25yZXYueG1sRI9dS8NA&#10;EEXfhf6HZQq+2U3rtimx2yKCH1AUrOLzmB2TtNnZkF2b+O+dB8HH4c49l7PZjb5VZ+pjE9jCfJaB&#10;Ii6Da7iy8P52f7UGFROywzYwWfihCLvt5GKDhQsDv9L5kColEI4FWqhT6gqtY1mTxzgLHbFkX6H3&#10;mOTsK+16HATuW73IspX22LAs1NjRXU3l6fDthTKM+8XH/CUdnx8eV9VnafJ9bqy9nI63N6ASjen/&#10;+a/95Czky7W5NksjEqIkOqC3vwAAAP//AwBQSwECLQAUAAYACAAAACEA2+H2y+4AAACFAQAAEwAA&#10;AAAAAAAAAAAAAAAAAAAAW0NvbnRlbnRfVHlwZXNdLnhtbFBLAQItABQABgAIAAAAIQBa9CxbvwAA&#10;ABUBAAALAAAAAAAAAAAAAAAAAB8BAABfcmVscy8ucmVsc1BLAQItABQABgAIAAAAIQDRiLVpywAA&#10;AOIAAAAPAAAAAAAAAAAAAAAAAAcCAABkcnMvZG93bnJldi54bWxQSwUGAAAAAAMAAwC3AAAA/wIA&#10;AAAA&#10;">
                                <v:stroke joinstyle="miter"/>
                                <v:path arrowok="t" o:connecttype="custom" o:connectlocs="2723,28157;817,27339;817,23434;22873,817;26776,817;26776,4723;4720,27339;2814,28157;2814,28157" o:connectangles="0,0,0,0,0,0,0,0,0"/>
                              </v:shape>
                              <v:shape id="Forme libre : forme 823099342" style="position:absolute;left:18614;top:24598;width:345;height:183;visibility:visible;mso-wrap-style:square;v-text-anchor:top" coordsize="34441,18322" o:spid="_x0000_s1131" fillcolor="#459cd7" stroked="f" strokeweight=".22633mm" path="m31652,18323v,,-726,-91,-1089,-273l1609,5243c248,4607,-388,2973,248,1610,883,248,2517,-388,3878,248l32832,13055v1362,635,1997,2270,1362,3633c33740,17687,32741,18323,31743,18323r,l31652,1832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hU09yQAAAOIAAAAPAAAAZHJzL2Rvd25yZXYueG1sRI9Ba8JA&#10;FITvBf/D8gRvddNYq0ZXEaXQW9EKXh/ZZ5KafRt21yTtr+8WBI/DzHzDrDa9qUVLzleWFbyMExDE&#10;udUVFwpOX+/PcxA+IGusLZOCH/KwWQ+eVphp2/GB2mMoRISwz1BBGUKTSenzkgz6sW2Io3exzmCI&#10;0hVSO+wi3NQyTZI3abDiuFBiQ7uS8uvxZhTI03bvprOzTrvq8/rbHvY3br+VGg377RJEoD48wvf2&#10;h1YwTyfJYjF5TeH/UrwDcv0HAAD//wMAUEsBAi0AFAAGAAgAAAAhANvh9svuAAAAhQEAABMAAAAA&#10;AAAAAAAAAAAAAAAAAFtDb250ZW50X1R5cGVzXS54bWxQSwECLQAUAAYACAAAACEAWvQsW78AAAAV&#10;AQAACwAAAAAAAAAAAAAAAAAfAQAAX3JlbHMvLnJlbHNQSwECLQAUAAYACAAAACEA1YVNPckAAADi&#10;AAAADwAAAAAAAAAAAAAAAAAHAgAAZHJzL2Rvd25yZXYueG1sUEsFBgAAAAADAAMAtwAAAP0CAAAA&#10;AA==&#10;">
                                <v:stroke joinstyle="miter"/>
                                <v:path arrowok="t" o:connecttype="custom" o:connectlocs="31652,18323;30563,18050;1609,5243;248,1610;3878,248;32832,13055;34194,16688;31743,18323;31743,18323" o:connectangles="0,0,0,0,0,0,0,0,0"/>
                              </v:shape>
                              <v:shape id="Forme libre : forme 644841649" style="position:absolute;left:19556;top:24583;width:68;height:338;visibility:visible;mso-wrap-style:square;v-text-anchor:top" coordsize="6807,33788" o:spid="_x0000_s1132" fillcolor="#459cd7" stroked="f" strokeweight=".22633mm" path="m4084,33788v-1452,,-2723,-1181,-2723,-2543l,2907c,1453,1089,91,2541,,3994,,5355,1090,5446,2543l6807,30882v,1453,-1089,2815,-2541,2906l4084,3378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ZcrkyAAAAOIAAAAPAAAAZHJzL2Rvd25yZXYueG1sRI9BSwMx&#10;FITvgv8hPMGbzVbC0q5NS1EKgqeuvfT22LxuYjcvSxLb7b83guBxmJlvmNVm8oO4UEwusIb5rAJB&#10;3AXjuNdw+Nw9LUCkjGxwCEwabpRgs76/W2FjwpX3dGlzLwqEU4MabM5jI2XqLHlMszASF+8Uosdc&#10;ZOyliXgtcD/I56qqpUfHZcHiSK+WunP77TWobTwedvb0Jb1zR3zLt4/zvtX68WHavoDINOX/8F/7&#10;3WiolVqoea2W8Hup3AG5/gEAAP//AwBQSwECLQAUAAYACAAAACEA2+H2y+4AAACFAQAAEwAAAAAA&#10;AAAAAAAAAAAAAAAAW0NvbnRlbnRfVHlwZXNdLnhtbFBLAQItABQABgAIAAAAIQBa9CxbvwAAABUB&#10;AAALAAAAAAAAAAAAAAAAAB8BAABfcmVscy8ucmVsc1BLAQItABQABgAIAAAAIQBWZcrkyAAAAOIA&#10;AAAPAAAAAAAAAAAAAAAAAAcCAABkcnMvZG93bnJldi54bWxQSwUGAAAAAAMAAwC3AAAA/AIAAAAA&#10;">
                                <v:stroke joinstyle="miter"/>
                                <v:path arrowok="t" o:connecttype="custom" o:connectlocs="4084,33788;1361,31245;0,2907;2541,0;5446,2543;6807,30882;4266,33788;4084,33788" o:connectangles="0,0,0,0,0,0,0,0"/>
                              </v:shape>
                              <v:shape id="Forme libre : forme 1801464335" style="position:absolute;left:19016;top:24175;width:340;height:190;visibility:visible;mso-wrap-style:square;v-text-anchor:top" coordsize="33929,19065" o:spid="_x0000_s1133" fillcolor="#459cd7" stroked="f" strokeweight=".22633mm" path="m31215,19066v,,-817,-91,-1180,-273l1535,5169c173,4533,-371,2898,264,1536,900,174,2533,-371,3895,264l32395,13889v1361,635,1906,2270,1271,3633c33212,18521,32213,19066,31215,19066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qZ+4xwAAAOMAAAAPAAAAZHJzL2Rvd25yZXYueG1sRE/NasJA&#10;EL4LfYdlCr3pRk3FRlfpD4LgSe0DTLJjkjY7G7KjSd++Wyh4nO9/1tvBNepGXag9G5hOElDEhbc1&#10;lwY+z7vxElQQZIuNZzLwQwG2m4fRGjPrez7S7SSliiEcMjRQibSZ1qGoyGGY+JY4chffOZR4dqW2&#10;HfYx3DV6liQL7bDm2FBhS+8VFd+nqzOQD4eXa8pvH/tDI+J3X3nez3Jjnh6H1xUooUHu4n/33sb5&#10;y2SaLtL5/Bn+fooA6M0vAAAA//8DAFBLAQItABQABgAIAAAAIQDb4fbL7gAAAIUBAAATAAAAAAAA&#10;AAAAAAAAAAAAAABbQ29udGVudF9UeXBlc10ueG1sUEsBAi0AFAAGAAgAAAAhAFr0LFu/AAAAFQEA&#10;AAsAAAAAAAAAAAAAAAAAHwEAAF9yZWxzLy5yZWxzUEsBAi0AFAAGAAgAAAAhADqpn7jHAAAA4wAA&#10;AA8AAAAAAAAAAAAAAAAABwIAAGRycy9kb3ducmV2LnhtbFBLBQYAAAAAAwADALcAAAD7AgAAAAA=&#10;">
                                <v:stroke joinstyle="miter"/>
                                <v:path arrowok="t" o:connecttype="custom" o:connectlocs="31215,19066;30035,18793;1535,5169;264,1536;3895,264;32395,13889;33666,17522;31215,19066;31215,19066" o:connectangles="0,0,0,0,0,0,0,0,0"/>
                              </v:shape>
                              <v:shape id="Forme libre : forme 542667757" style="position:absolute;left:19633;top:23852;width:83;height:370;visibility:visible;mso-wrap-style:square;v-text-anchor:top" coordsize="8296,36972" o:spid="_x0000_s1134" fillcolor="#459cd7" stroked="f" strokeweight=".22633mm" path="m2741,36973r-272,c1017,36791,-163,35519,18,33975l2832,2458c3014,1004,4284,-85,5827,5,7280,187,8460,1459,8278,3003l5464,34520v-181,1453,-1361,2453,-2723,2453l2741,3697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nG5ygAAAOIAAAAPAAAAZHJzL2Rvd25yZXYueG1sRI/BbsIw&#10;EETvlfgHa5F6K04RJChgEK1Uqe2Jply4LfE2jojXVuxC+vc1EhLH0ey82VltBtuJM/WhdazgeZKB&#10;IK6dbrlRsP9+e1qACBFZY+eYFPxRgM169LDCUrsLf9G5io1IEA4lKjAx+lLKUBuyGCbOEyfvx/UW&#10;Y5J9I3WPlwS3nZxmWS4ttpwaDHp6NVSfql+b3tjttv70eTzkvngJM83Vx8K0Sj2Oh+0SRKQh3o9v&#10;6XetYD6b5nlRzAu4TkockOt/AAAA//8DAFBLAQItABQABgAIAAAAIQDb4fbL7gAAAIUBAAATAAAA&#10;AAAAAAAAAAAAAAAAAABbQ29udGVudF9UeXBlc10ueG1sUEsBAi0AFAAGAAgAAAAhAFr0LFu/AAAA&#10;FQEAAAsAAAAAAAAAAAAAAAAAHwEAAF9yZWxzLy5yZWxzUEsBAi0AFAAGAAgAAAAhAD8CcbnKAAAA&#10;4gAAAA8AAAAAAAAAAAAAAAAABwIAAGRycy9kb3ducmV2LnhtbFBLBQYAAAAAAwADALcAAAD+AgAA&#10;AAA=&#10;">
                                <v:stroke joinstyle="miter"/>
                                <v:path arrowok="t" o:connecttype="custom" o:connectlocs="2741,36973;2469,36973;18,33975;2832,2458;5827,5;8278,3003;5464,34520;2741,36973;2741,36973" o:connectangles="0,0,0,0,0,0,0,0,0"/>
                              </v:shape>
                              <v:shape id="Forme libre : forme 428510795" style="position:absolute;left:19773;top:24418;width:367;height:101;visibility:visible;mso-wrap-style:square;v-text-anchor:top" coordsize="36711,10103" o:spid="_x0000_s1135" fillcolor="#459cd7" stroked="f" strokeweight=".22633mm" path="m2744,10103c1383,10103,294,9104,21,7742,-160,6288,838,4835,2290,4654l33604,21v1453,-181,2905,818,3086,2271c36872,3745,35873,5199,34421,5380l3107,10012r-363,c2744,10012,2744,10012,2744,10012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TtexygAAAOIAAAAPAAAAZHJzL2Rvd25yZXYueG1sRI/BbsIw&#10;EETvSP0HaytxAycBWppiEGoF5ZBLKeK8tZckIl5HsQvh7+tKlTiOZuaNZrHqbSMu1PnasYJ0nIAg&#10;1s7UXCo4fG1GcxA+IBtsHJOCG3lYLR8GC8yNu/InXfahFBHCPkcFVQhtLqXXFVn0Y9cSR+/kOosh&#10;yq6UpsNrhNtGZknyJC3WHBcqbOmtIn3e/1gFW33efKTrWzCTY5F9v58K7blQavjYr19BBOrDPfzf&#10;3hkF02w+S5Pnlxn8XYp3QC5/AQAA//8DAFBLAQItABQABgAIAAAAIQDb4fbL7gAAAIUBAAATAAAA&#10;AAAAAAAAAAAAAAAAAABbQ29udGVudF9UeXBlc10ueG1sUEsBAi0AFAAGAAgAAAAhAFr0LFu/AAAA&#10;FQEAAAsAAAAAAAAAAAAAAAAAHwEAAF9yZWxzLy5yZWxzUEsBAi0AFAAGAAgAAAAhAPhO17HKAAAA&#10;4gAAAA8AAAAAAAAAAAAAAAAABwIAAGRycy9kb3ducmV2LnhtbFBLBQYAAAAAAwADALcAAAD+AgAA&#10;AAA=&#10;">
                                <v:stroke joinstyle="miter"/>
                                <v:path arrowok="t" o:connecttype="custom" o:connectlocs="2744,10103;21,7742;2290,4654;33604,21;36690,2292;34421,5380;3107,10012;2744,10012;2744,10012" o:connectangles="0,0,0,0,0,0,0,0,0"/>
                              </v:shape>
                              <v:shape id="Forme libre : forme 423925231" style="position:absolute;left:15877;top:21922;width:94;height:368;visibility:visible;mso-wrap-style:square;v-text-anchor:top" coordsize="9388,36805" o:spid="_x0000_s1136" fillcolor="#459cd7" stroked="f" strokeweight=".22633mm" path="m2743,36805r-363,c927,36624,-162,35261,20,33808l4013,2381c4195,928,5556,-162,7009,20,8461,202,9550,1564,9369,3017l5375,34444v-182,1362,-1362,2361,-2723,2361l2652,36805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e8bZygAAAOIAAAAPAAAAZHJzL2Rvd25yZXYueG1sRI9Ba8JA&#10;FITvhf6H5RW81Y3RlhpdpVQLXmPag7dH9pmkzb4Nu2tM/fWuUPA4zMw3zHI9mFb05HxjWcFknIAg&#10;Lq1uuFLwVXw+v4HwAVlja5kU/JGH9erxYYmZtmfOqd+HSkQI+wwV1CF0mZS+rMmgH9uOOHpH6wyG&#10;KF0ltcNzhJtWpknyKg02HBdq7OijpvJ3fzIKmt3cuG1P3+3hmOfbstr8bIqLUqOn4X0BItAQ7uH/&#10;9k4rmKXTefqSTidwuxTvgFxdAQAA//8DAFBLAQItABQABgAIAAAAIQDb4fbL7gAAAIUBAAATAAAA&#10;AAAAAAAAAAAAAAAAAABbQ29udGVudF9UeXBlc10ueG1sUEsBAi0AFAAGAAgAAAAhAFr0LFu/AAAA&#10;FQEAAAsAAAAAAAAAAAAAAAAAHwEAAF9yZWxzLy5yZWxzUEsBAi0AFAAGAAgAAAAhAGl7xtnKAAAA&#10;4gAAAA8AAAAAAAAAAAAAAAAABwIAAGRycy9kb3ducmV2LnhtbFBLBQYAAAAAAwADALcAAAD+AgAA&#10;AAA=&#10;">
                                <v:stroke joinstyle="miter"/>
                                <v:path arrowok="t" o:connecttype="custom" o:connectlocs="2743,36805;2380,36805;20,33808;4013,2381;7009,20;9369,3017;5375,34444;2652,36805;2652,36805" o:connectangles="0,0,0,0,0,0,0,0,0"/>
                              </v:shape>
                              <v:shape id="Forme libre : forme 1890936240" style="position:absolute;left:16364;top:22464;width:354;height:157;visibility:visible;mso-wrap-style:square;v-text-anchor:top" coordsize="35394,15666" o:spid="_x0000_s1137" fillcolor="#459cd7" stroked="f" strokeweight=".22633mm" path="m32719,15666v,,-635,,-908,-182l1859,5312c407,4857,-320,3313,134,1860,588,407,2131,-320,3583,134l33536,10307v1452,454,2178,1998,1724,3452c34897,14939,33808,15575,32719,15575r,l32719,1566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Jc1FygAAAOMAAAAPAAAAZHJzL2Rvd25yZXYueG1sRI9BS8Qw&#10;EIXvgv8hjOBF3MQqpa2bXRZBWOlerOt9aMam2ExKkt2t/94cBI8z8+a99623i5vEmUIcPWt4WCkQ&#10;xL03Iw8ajh+v9xWImJANTp5Jww9F2G6ur9bYGH/hdzp3aRDZhGODGmxKcyNl7C05jCs/E+fblw8O&#10;Ux7DIE3ASzZ3kyyUKqXDkXOCxZleLPXf3clp+Hw7hWJX3u3bumWrDt2hrY+V1rc3y+4ZRKIl/Yv/&#10;vvcm169qVT+WxVOmyEx5AXLzCwAA//8DAFBLAQItABQABgAIAAAAIQDb4fbL7gAAAIUBAAATAAAA&#10;AAAAAAAAAAAAAAAAAABbQ29udGVudF9UeXBlc10ueG1sUEsBAi0AFAAGAAgAAAAhAFr0LFu/AAAA&#10;FQEAAAsAAAAAAAAAAAAAAAAAHwEAAF9yZWxzLy5yZWxzUEsBAi0AFAAGAAgAAAAhAMslzUXKAAAA&#10;4wAAAA8AAAAAAAAAAAAAAAAABwIAAGRycy9kb3ducmV2LnhtbFBLBQYAAAAAAwADALcAAAD+AgAA&#10;AAA=&#10;">
                                <v:stroke joinstyle="miter"/>
                                <v:path arrowok="t" o:connecttype="custom" o:connectlocs="32719,15666;31811,15484;1859,5312;134,1860;3583,134;33536,10307;35260,13759;32719,15575;32719,15575" o:connectangles="0,0,0,0,0,0,0,0,0"/>
                              </v:shape>
                              <v:shape id="Forme libre : forme 1966663945" style="position:absolute;left:15782;top:21329;width:233;height:317;visibility:visible;mso-wrap-style:square;v-text-anchor:top" coordsize="23256,31709" o:spid="_x0000_s1138" fillcolor="#459cd7" stroked="f" strokeweight=".22633mm" path="m2734,31710v-545,,-999,-182,-1543,-454c-80,30438,-352,28712,464,27441l18254,1191c19071,-80,20796,-353,22066,465v1271,817,1543,2543,727,3814l5003,30529v-545,817,-1362,1181,-2269,1181l2734,3171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Ad/NywAAAOMAAAAPAAAAZHJzL2Rvd25yZXYueG1sRE/BasJA&#10;EL0X+g/LFHqrG00MmrqKBsQKuVR70Ns0O01Cs7Mhu9X0712h0HebefPem7dYDaYVF+pdY1nBeBSB&#10;IC6tbrhS8HHcvsxAOI+ssbVMCn7JwWr5+LDATNsrv9Pl4CsRTNhlqKD2vsukdGVNBt3IdsSB+7K9&#10;QR/GvpK6x2swN62cRFEqDTYcEmrsKK+p/D78GAV2ct6NT3vauCFOZsdPKpI8KpR6fhrWryA8Df7/&#10;+E/9psP78zQgnidTuHcKC5DLGwAAAP//AwBQSwECLQAUAAYACAAAACEA2+H2y+4AAACFAQAAEwAA&#10;AAAAAAAAAAAAAAAAAAAAW0NvbnRlbnRfVHlwZXNdLnhtbFBLAQItABQABgAIAAAAIQBa9CxbvwAA&#10;ABUBAAALAAAAAAAAAAAAAAAAAB8BAABfcmVscy8ucmVsc1BLAQItABQABgAIAAAAIQC7Ad/NywAA&#10;AOMAAAAPAAAAAAAAAAAAAAAAAAcCAABkcnMvZG93bnJldi54bWxQSwUGAAAAAAMAAwC3AAAA/wIA&#10;AAAA&#10;">
                                <v:stroke joinstyle="miter"/>
                                <v:path arrowok="t" o:connecttype="custom" o:connectlocs="2734,31710;1191,31256;464,27441;18254,1191;22066,465;22793,4279;5003,30529;2734,31710;2734,31710" o:connectangles="0,0,0,0,0,0,0,0,0"/>
                              </v:shape>
                              <v:shape id="Forme libre : forme 1986219240" style="position:absolute;left:16154;top:21742;width:367;height:101;visibility:visible;mso-wrap-style:square;v-text-anchor:top" coordsize="36711,10103" o:spid="_x0000_s1139" fillcolor="#459cd7" stroked="f" strokeweight=".22633mm" path="m2744,10103c1383,10103,294,9104,21,7742,-160,6288,838,4835,2290,4654l33604,21v1453,-181,2905,818,3086,2271c36872,3745,35873,5198,34421,5380l3107,10012r-453,l2744,1010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xBTmygAAAOMAAAAPAAAAZHJzL2Rvd25yZXYueG1sRI9Bb8Iw&#10;DIXvk/gPkZF2G2m7CUFHQGgT2w69jCHOXmLaisapmgzKv58Pk3a0/fze+1ab0XfqQkNsAxvIZxko&#10;Yhtcy7WBw9fuYQEqJmSHXWAycKMIm/XkboWlC1f+pMs+1UpMOJZooEmpL7WOtiGPcRZ6YrmdwuAx&#10;yTjU2g14FXPf6SLL5tpjy5LQYE8vDdnz/scbeLPn3Xu+vSX3eKyK79dTZSNXxtxPx+0zqERj+hf/&#10;fX84qb9czIt8WTwJhTDJAvT6FwAA//8DAFBLAQItABQABgAIAAAAIQDb4fbL7gAAAIUBAAATAAAA&#10;AAAAAAAAAAAAAAAAAABbQ29udGVudF9UeXBlc10ueG1sUEsBAi0AFAAGAAgAAAAhAFr0LFu/AAAA&#10;FQEAAAsAAAAAAAAAAAAAAAAAHwEAAF9yZWxzLy5yZWxzUEsBAi0AFAAGAAgAAAAhAOTEFObKAAAA&#10;4wAAAA8AAAAAAAAAAAAAAAAABwIAAGRycy9kb3ducmV2LnhtbFBLBQYAAAAAAwADALcAAAD+AgAA&#10;AAA=&#10;">
                                <v:stroke joinstyle="miter"/>
                                <v:path arrowok="t" o:connecttype="custom" o:connectlocs="2744,10103;21,7742;2290,4654;33604,21;36690,2292;34421,5380;3107,10012;2654,10012" o:connectangles="0,0,0,0,0,0,0,0"/>
                              </v:shape>
                              <v:shape id="Forme libre : forme 678952743" style="position:absolute;left:15668;top:20761;width:226;height:322;visibility:visible;mso-wrap-style:square;v-text-anchor:top" coordsize="22565,32226" o:spid="_x0000_s1140" fillcolor="#459cd7" stroked="f" strokeweight=".22633mm" path="m19769,32226v-908,,-1815,-454,-2269,-1271l436,4251c-381,2980,-18,1254,1253,437,2524,-381,4248,-18,5065,1254l22129,27958v817,1271,454,2997,-817,3814c20858,32045,20404,32226,19860,32226r,l19769,3222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isqywAAAOIAAAAPAAAAZHJzL2Rvd25yZXYueG1sRI9BSwMx&#10;FITvQv9DeII3m92ttnXbtJSCUPVkXYTeHpvX3cXNS5rEdvXXG0HwOMzMN8xyPZhenMmHzrKCfJyB&#10;IK6t7rhRUL093s5BhIissbdMCr4owHo1ulpiqe2FX+m8j41IEA4lKmhjdKWUoW7JYBhbR5y8o/UG&#10;Y5K+kdrjJcFNL4ssm0qDHaeFFh1tW6o/9p9GgbO7iZPf7y9P/jn33Sk/VFVxUOrmetgsQEQa4n/4&#10;r73TCqaz+cN9MbubwO+ldAfk6gcAAP//AwBQSwECLQAUAAYACAAAACEA2+H2y+4AAACFAQAAEwAA&#10;AAAAAAAAAAAAAAAAAAAAW0NvbnRlbnRfVHlwZXNdLnhtbFBLAQItABQABgAIAAAAIQBa9CxbvwAA&#10;ABUBAAALAAAAAAAAAAAAAAAAAB8BAABfcmVscy8ucmVsc1BLAQItABQABgAIAAAAIQCYOisqywAA&#10;AOIAAAAPAAAAAAAAAAAAAAAAAAcCAABkcnMvZG93bnJldi54bWxQSwUGAAAAAAMAAwC3AAAA/wIA&#10;AAAA&#10;">
                                <v:stroke joinstyle="miter"/>
                                <v:path arrowok="t" o:connecttype="custom" o:connectlocs="19769,32226;17500,30955;436,4251;1253,437;5065,1254;22129,27958;21312,31772;19860,32226;19860,32226" o:connectangles="0,0,0,0,0,0,0,0,0"/>
                              </v:shape>
                              <v:shape id="Forme libre : forme 655516149" style="position:absolute;left:16424;top:20479;width:233;height:317;visibility:visible;mso-wrap-style:square;v-text-anchor:top" coordsize="23256,31709" o:spid="_x0000_s1141" fillcolor="#459cd7" stroked="f" strokeweight=".22633mm" path="m2734,31710v-545,,-999,-182,-1543,-454c-80,30438,-352,28712,464,27441l18254,1191c19071,-80,20796,-353,22066,465v1271,817,1543,2543,727,3814l5003,30529v-545,817,-1362,1181,-2269,1181l2734,3171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m7k3ywAAAOIAAAAPAAAAZHJzL2Rvd25yZXYueG1sRI9Pa8JA&#10;FMTvgt9heYXedBObBE1dRYXSFrz456C31+xrEsy+Ddmtpt++WxA8DjPzG2a+7E0jrtS52rKCeByB&#10;IC6srrlUcDy8jaYgnEfW2FgmBb/kYLkYDuaYa3vjHV33vhQBwi5HBZX3bS6lKyoy6Ma2JQ7et+0M&#10;+iC7UuoObwFuGjmJokwarDksVNjSpqLisv8xCuzk/B6fPmnt+pdkeviibbKJtko9P/WrVxCeev8I&#10;39sfWkGWpmmcxckM/i+FOyAXfwAAAP//AwBQSwECLQAUAAYACAAAACEA2+H2y+4AAACFAQAAEwAA&#10;AAAAAAAAAAAAAAAAAAAAW0NvbnRlbnRfVHlwZXNdLnhtbFBLAQItABQABgAIAAAAIQBa9CxbvwAA&#10;ABUBAAALAAAAAAAAAAAAAAAAAB8BAABfcmVscy8ucmVsc1BLAQItABQABgAIAAAAIQC7m7k3ywAA&#10;AOIAAAAPAAAAAAAAAAAAAAAAAAcCAABkcnMvZG93bnJldi54bWxQSwUGAAAAAAMAAwC3AAAA/wIA&#10;AAAA&#10;">
                                <v:stroke joinstyle="miter"/>
                                <v:path arrowok="t" o:connecttype="custom" o:connectlocs="2734,31710;1191,31256;464,27441;18254,1191;22066,465;22793,4279;5003,30529;2734,31710;2734,31710" o:connectangles="0,0,0,0,0,0,0,0,0"/>
                              </v:shape>
                              <v:shape id="Forme libre : forme 454520512" style="position:absolute;left:19789;top:22781;width:83;height:370;visibility:visible;mso-wrap-style:square;v-text-anchor:top" coordsize="8296,36972" o:spid="_x0000_s1142" fillcolor="#459cd7" stroked="f" strokeweight=".22633mm" path="m2741,36972r-272,c1017,36791,-163,35519,18,33975l2832,2458c3014,1004,4284,-86,5827,5,7280,187,8460,1459,8278,3003l5464,34520v-181,1453,-1361,2452,-2723,2452l2741,3697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xFagygAAAOIAAAAPAAAAZHJzL2Rvd25yZXYueG1sRI/BbsIw&#10;EETvlfgHayv1VhyihKKAQVCpUssJ0l56W+JtHBGvrdiF9O9rpEo9jmbnzc5qM9peXGgInWMFs2kG&#10;grhxuuNWwcf7y+MCRIjIGnvHpOCHAmzWk7sVVtpd+UiXOrYiQThUqMDE6CspQ2PIYpg6T5y8LzdY&#10;jEkOrdQDXhPc9jLPsrm02HFqMOjp2VBzrr9teuNw2Prz/vQ590+7UGiu3xamU+rhftwuQUQa4//x&#10;X/pVKyjKosyzcpbDbVLigFz/AgAA//8DAFBLAQItABQABgAIAAAAIQDb4fbL7gAAAIUBAAATAAAA&#10;AAAAAAAAAAAAAAAAAABbQ29udGVudF9UeXBlc10ueG1sUEsBAi0AFAAGAAgAAAAhAFr0LFu/AAAA&#10;FQEAAAsAAAAAAAAAAAAAAAAAHwEAAF9yZWxzLy5yZWxzUEsBAi0AFAAGAAgAAAAhAJbEVqDKAAAA&#10;4gAAAA8AAAAAAAAAAAAAAAAABwIAAGRycy9kb3ducmV2LnhtbFBLBQYAAAAAAwADALcAAAD+AgAA&#10;AAA=&#10;">
                                <v:stroke joinstyle="miter"/>
                                <v:path arrowok="t" o:connecttype="custom" o:connectlocs="2741,36972;2469,36972;18,33975;2832,2458;5827,5;8278,3003;5464,34520;2741,36972;2741,36972" o:connectangles="0,0,0,0,0,0,0,0,0"/>
                              </v:shape>
                              <v:shape id="Forme libre : forme 1310878794" style="position:absolute;left:20105;top:21647;width:276;height:281;visibility:visible;mso-wrap-style:square;v-text-anchor:top" coordsize="27592,28156" o:spid="_x0000_s1143" fillcolor="#459cd7" stroked="f" strokeweight=".22633mm" path="m2723,28157v-726,,-1362,-273,-1906,-818c-272,26340,-272,24524,817,23434l22873,817v998,-1089,2813,-1089,3903,c27865,1817,27865,3633,26776,4723l4720,27339v-545,545,-1271,818,-1906,818l2814,28157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281MzAAAAOMAAAAPAAAAZHJzL2Rvd25yZXYueG1sRI/dasJA&#10;EIXvC77DMkLv6iY2mJi6Sin0B6SFqng9zY5JbHY2ZLcmvr0rCL2cOed8c2axGkwjTtS52rKCeBKB&#10;IC6srrlUsNu+PmQgnEfW2FgmBWdysFqO7haYa9vzN502vhQBwi5HBZX3bS6lKyoy6Ca2JQ7awXYG&#10;fRi7UuoO+wA3jZxG0UwarDlcqLCll4qK382fCZR+WE/38Zc/fr69z8qfIknXaaLU/Xh4fgLhafD/&#10;5lv6Q4f6j3GUpVk6T+D6U1iAXF4AAAD//wMAUEsBAi0AFAAGAAgAAAAhANvh9svuAAAAhQEAABMA&#10;AAAAAAAAAAAAAAAAAAAAAFtDb250ZW50X1R5cGVzXS54bWxQSwECLQAUAAYACAAAACEAWvQsW78A&#10;AAAVAQAACwAAAAAAAAAAAAAAAAAfAQAAX3JlbHMvLnJlbHNQSwECLQAUAAYACAAAACEAGdvNTMwA&#10;AADjAAAADwAAAAAAAAAAAAAAAAAHAgAAZHJzL2Rvd25yZXYueG1sUEsFBgAAAAADAAMAtwAAAAAD&#10;AAAAAA==&#10;">
                                <v:stroke joinstyle="miter"/>
                                <v:path arrowok="t" o:connecttype="custom" o:connectlocs="2723,28157;817,27339;817,23434;22873,817;26776,817;26776,4723;4720,27339;2814,28157;2814,28157" o:connectangles="0,0,0,0,0,0,0,0,0"/>
                              </v:shape>
                              <v:shape id="Forme libre : forme 119314994" style="position:absolute;left:18523;top:22077;width:83;height:370;visibility:visible;mso-wrap-style:square;v-text-anchor:top" coordsize="8296,36972" o:spid="_x0000_s1144" fillcolor="#459cd7" stroked="f" strokeweight=".22633mm" path="m2741,36972r-272,c1017,36791,-163,35519,18,33975l2832,2458c3014,1004,4284,-86,5827,5,7280,187,8460,1459,8278,3003l5464,34520v-181,1453,-1361,2452,-2723,2452l2741,3697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V1QKxgAAAOIAAAAPAAAAZHJzL2Rvd25yZXYueG1sRE/PT8Iw&#10;FL6b+D80z8SbdMMF2aAQMDFRTzi9cHusj3VhfW3WCvO/tyYmHL98v5fr0fbiTEPoHCvIJxkI4sbp&#10;jlsFX58vD3MQISJr7B2Tgh8KsF7d3iyx0u7CH3SuYytSCIcKFZgYfSVlaAxZDBPniRN3dIPFmODQ&#10;Sj3gJYXbXk6zbCYtdpwaDHp6NtSc6m+bZux2G396P+xn/mkbCs3129x0St3fjZsFiEhjvIr/3a86&#10;+fLyMS/KsoC/SwmDXP0CAAD//wMAUEsBAi0AFAAGAAgAAAAhANvh9svuAAAAhQEAABMAAAAAAAAA&#10;AAAAAAAAAAAAAFtDb250ZW50X1R5cGVzXS54bWxQSwECLQAUAAYACAAAACEAWvQsW78AAAAVAQAA&#10;CwAAAAAAAAAAAAAAAAAfAQAAX3JlbHMvLnJlbHNQSwECLQAUAAYACAAAACEAuVdUCsYAAADiAAAA&#10;DwAAAAAAAAAAAAAAAAAHAgAAZHJzL2Rvd25yZXYueG1sUEsFBgAAAAADAAMAtwAAAPoCAAAAAA==&#10;">
                                <v:stroke joinstyle="miter"/>
                                <v:path arrowok="t" o:connecttype="custom" o:connectlocs="2741,36972;2469,36972;18,33975;2832,2458;5827,5;8278,3003;5464,34520;2741,36972;2741,36972" o:connectangles="0,0,0,0,0,0,0,0,0"/>
                              </v:shape>
                              <v:shape id="Forme libre : forme 1381083491" style="position:absolute;left:17431;top:22234;width:370;height:56;visibility:visible;mso-wrap-style:square;v-text-anchor:top" coordsize="37032,5631" o:spid="_x0000_s1145" fillcolor="#459cd7" stroked="f" strokeweight=".22633mm" path="m2723,5631c1271,5631,,4451,,2906,,1453,1180,182,2723,182l34309,r,c35761,,37032,1181,37032,2725v,1453,-1180,2725,-2723,2725l2723,5631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m2XKxQAAAOMAAAAPAAAAZHJzL2Rvd25yZXYueG1sRE9fS8Mw&#10;EH8X/A7hBntzaZ24ri4bMib4WLt9gLO5NWXNpTSxjd/eCIKP9/t/u0O0vZho9J1jBfkqA0HcON1x&#10;q+ByfnsoQPiArLF3TAq+ycNhf3+3w1K7mT9oqkMrUgj7EhWYEIZSSt8YsuhXbiBO3NWNFkM6x1bq&#10;EecUbnv5mGXP0mLHqcHgQEdDza3+sgo27em06fzWznVlOE6x+ryGSqnlIr6+gAgUw7/4z/2u0/x1&#10;kWfF+mmbw+9PCQC5/wEAAP//AwBQSwECLQAUAAYACAAAACEA2+H2y+4AAACFAQAAEwAAAAAAAAAA&#10;AAAAAAAAAAAAW0NvbnRlbnRfVHlwZXNdLnhtbFBLAQItABQABgAIAAAAIQBa9CxbvwAAABUBAAAL&#10;AAAAAAAAAAAAAAAAAB8BAABfcmVscy8ucmVsc1BLAQItABQABgAIAAAAIQA3m2XKxQAAAOMAAAAP&#10;AAAAAAAAAAAAAAAAAAcCAABkcnMvZG93bnJldi54bWxQSwUGAAAAAAMAAwC3AAAA+QIAAAAA&#10;">
                                <v:stroke joinstyle="miter"/>
                                <v:path arrowok="t" o:connecttype="custom" o:connectlocs="2723,5631;0,2906;2723,182;34309,0;34309,0;37032,2725;34309,5450;2723,5631;2723,5631" o:connectangles="0,0,0,0,0,0,0,0,0"/>
                              </v:shape>
                              <v:shape id="Forme libre : forme 117251348" style="position:absolute;left:19266;top:22044;width:370;height:56;visibility:visible;mso-wrap-style:square;v-text-anchor:top" coordsize="37032,5631" o:spid="_x0000_s1146" fillcolor="#459cd7" stroked="f" strokeweight=".22633mm" path="m2723,5631c1271,5631,,4451,,2907,,1453,1180,182,2723,182l34309,r,c35761,,37032,1181,37032,2725v,1544,-1180,2725,-2723,2725l2723,5631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b2RrwwAAAOIAAAAPAAAAZHJzL2Rvd25yZXYueG1sRE/NSsQw&#10;EL4LvkMYwZubdv2p1s0uIit4rNUHGJvZpthMShPb+PbOQfD48f3vDtmPaqE5DoENlJsCFHEX7MC9&#10;gY/3l6t7UDEhWxwDk4EfinDYn5/tsLZh5Tda2tQrCeFYowGX0lRrHTtHHuMmTMTCncLsMQmce21n&#10;XCXcj3pbFHfa48DS4HCiZ0fdV/vtDVT98VgN8cGvbeM4L7n5PKXGmMuL/PQIKlFO/+I/96uV+WW1&#10;vS2vb2SzXBIMev8LAAD//wMAUEsBAi0AFAAGAAgAAAAhANvh9svuAAAAhQEAABMAAAAAAAAAAAAA&#10;AAAAAAAAAFtDb250ZW50X1R5cGVzXS54bWxQSwECLQAUAAYACAAAACEAWvQsW78AAAAVAQAACwAA&#10;AAAAAAAAAAAAAAAfAQAAX3JlbHMvLnJlbHNQSwECLQAUAAYACAAAACEAbG9ka8MAAADiAAAADwAA&#10;AAAAAAAAAAAAAAAHAgAAZHJzL2Rvd25yZXYueG1sUEsFBgAAAAADAAMAtwAAAPcCAAAAAA==&#10;">
                                <v:stroke joinstyle="miter"/>
                                <v:path arrowok="t" o:connecttype="custom" o:connectlocs="2723,5631;0,2907;2723,182;34309,0;34309,0;37032,2725;34309,5450;2723,5631;2723,5631" o:connectangles="0,0,0,0,0,0,0,0,0"/>
                              </v:shape>
                              <v:shape id="Forme libre : forme 1121168405" style="position:absolute;left:18538;top:19131;width:370;height:56;visibility:visible;mso-wrap-style:square;v-text-anchor:top" coordsize="37032,5631" o:spid="_x0000_s1147" fillcolor="#459cd7" stroked="f" strokeweight=".22633mm" path="m2723,5631c1271,5631,,4451,,2906,,1362,1180,182,2723,182l34309,r,c35761,,37032,1181,37032,2725v,1453,-1180,2725,-2723,2725l2723,5631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XP2AxQAAAOMAAAAPAAAAZHJzL2Rvd25yZXYueG1sRE9fa8Iw&#10;EH8f7DuEG/g204pT1xlliIM91m4f4NacTVlzKU3Wxm+/CIKP9/t/2320nRhp8K1jBfk8A0FcO91y&#10;o+D76+N5A8IHZI2dY1JwIQ/73ePDFgvtJj7RWIVGpBD2BSowIfSFlL42ZNHPXU+cuLMbLIZ0Do3U&#10;A04p3HZykWUrabHl1GCwp4Oh+rf6swrWzfG4bv2rnarScBxj+XMOpVKzp/j+BiJQDHfxzf2p0/x8&#10;keerzTJ7getPCQC5+wcAAP//AwBQSwECLQAUAAYACAAAACEA2+H2y+4AAACFAQAAEwAAAAAAAAAA&#10;AAAAAAAAAAAAW0NvbnRlbnRfVHlwZXNdLnhtbFBLAQItABQABgAIAAAAIQBa9CxbvwAAABUBAAAL&#10;AAAAAAAAAAAAAAAAAB8BAABfcmVscy8ucmVsc1BLAQItABQABgAIAAAAIQBOXP2AxQAAAOMAAAAP&#10;AAAAAAAAAAAAAAAAAAcCAABkcnMvZG93bnJldi54bWxQSwUGAAAAAAMAAwC3AAAA+QIAAAAA&#10;">
                                <v:stroke joinstyle="miter"/>
                                <v:path arrowok="t" o:connecttype="custom" o:connectlocs="2723,5631;0,2906;2723,182;34309,0;34309,0;37032,2725;34309,5450;2723,5631;2723,5631" o:connectangles="0,0,0,0,0,0,0,0,0"/>
                              </v:shape>
                              <v:shape id="Forme libre : forme 1288434138" style="position:absolute;left:16890;top:17956;width:348;height:172;visibility:visible;mso-wrap-style:square;v-text-anchor:top" coordsize="34854,17257" o:spid="_x0000_s1148" fillcolor="#459cd7" stroked="f" strokeweight=".22633mm" path="m32131,17258v,,-726,,-998,-182l1725,5268c363,4723,-363,3088,182,1726,726,364,2360,-363,3722,182l33129,11990v1362,545,2088,2179,1543,3542c34219,16531,33220,17258,32131,17258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xa9VzAAAAOMAAAAPAAAAZHJzL2Rvd25yZXYueG1sRI/RasJA&#10;EEXfC/7DMkLf6sYoJaauYi2FQqkQ9QOG7JikZmdDdquxX995KPg4c+/ce2a5HlyrLtSHxrOB6SQB&#10;RVx623Bl4Hh4f8pAhYhssfVMBm4UYL0aPSwxt/7KBV32sVISwiFHA3WMXa51KGtyGCa+Ixbt5HuH&#10;Uca+0rbHq4S7VqdJ8qwdNiwNNXa0rak873+cgaK7bVO/K74Wx6o86bfP39fi8G3M43jYvICKNMS7&#10;+f/6wwp+mmXz2Xw6E2j5SRagV38AAAD//wMAUEsBAi0AFAAGAAgAAAAhANvh9svuAAAAhQEAABMA&#10;AAAAAAAAAAAAAAAAAAAAAFtDb250ZW50X1R5cGVzXS54bWxQSwECLQAUAAYACAAAACEAWvQsW78A&#10;AAAVAQAACwAAAAAAAAAAAAAAAAAfAQAAX3JlbHMvLnJlbHNQSwECLQAUAAYACAAAACEA88WvVcwA&#10;AADjAAAADwAAAAAAAAAAAAAAAAAHAgAAZHJzL2Rvd25yZXYueG1sUEsFBgAAAAADAAMAtwAAAAAD&#10;AAAAAA==&#10;">
                                <v:stroke joinstyle="miter"/>
                                <v:path arrowok="t" o:connecttype="custom" o:connectlocs="32131,17258;31133,17076;1725,5268;182,1726;3722,182;33129,11990;34672,15532;32131,17258;32131,17258" o:connectangles="0,0,0,0,0,0,0,0,0"/>
                              </v:shape>
                              <v:shape id="Forme libre : forme 846980801" style="position:absolute;left:16529;top:18589;width:229;height:319;visibility:visible;mso-wrap-style:square;v-text-anchor:top" coordsize="22848,31913" o:spid="_x0000_s1149" fillcolor="#459cd7" stroked="f" strokeweight=".22633mm" path="m2665,31914v-454,,-998,-182,-1452,-454c-58,30642,-330,28916,396,27645l17823,1214c18640,-58,20364,-330,21635,396v1271,818,1543,2544,817,3815l5025,30642v-544,818,-1361,1272,-2269,1272l2756,31914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g5vXyAAAAOIAAAAPAAAAZHJzL2Rvd25yZXYueG1sRI9Ba8JA&#10;FITvQv/D8gredNcaJKauUgqCJ8UoPT+yzyRt9m2aXWP677uC4HGYmW+Y1Wawjeip87VjDbOpAkFc&#10;OFNzqeF82k5SED4gG2wck4Y/8rBZv4xWmBl34yP1eShFhLDPUEMVQptJ6YuKLPqpa4mjd3GdxRBl&#10;V0rT4S3CbSPflFpIizXHhQpb+qyo+MmvVsPXdz8//OYH154vzdyW++RqlonW49fh4x1EoCE8w4/2&#10;zmhIk8UyVamawf1SvANy/Q8AAP//AwBQSwECLQAUAAYACAAAACEA2+H2y+4AAACFAQAAEwAAAAAA&#10;AAAAAAAAAAAAAAAAW0NvbnRlbnRfVHlwZXNdLnhtbFBLAQItABQABgAIAAAAIQBa9CxbvwAAABUB&#10;AAALAAAAAAAAAAAAAAAAAB8BAABfcmVscy8ucmVsc1BLAQItABQABgAIAAAAIQBFg5vXyAAAAOIA&#10;AAAPAAAAAAAAAAAAAAAAAAcCAABkcnMvZG93bnJldi54bWxQSwUGAAAAAAMAAwC3AAAA/AIAAAAA&#10;">
                                <v:stroke joinstyle="miter"/>
                                <v:path arrowok="t" o:connecttype="custom" o:connectlocs="2665,31914;1213,31460;396,27645;17823,1214;21635,396;22452,4211;5025,30642;2756,31914;2756,31914" o:connectangles="0,0,0,0,0,0,0,0,0"/>
                              </v:shape>
                              <v:shape id="Forme libre : forme 887342343" style="position:absolute;left:17536;top:18026;width:265;height:294;visibility:visible;mso-wrap-style:square;v-text-anchor:top" coordsize="26423,29388" o:spid="_x0000_s1150" fillcolor="#459cd7" stroked="f" strokeweight=".22633mm" path="m23559,29298v-726,,-1543,-273,-1997,-909l686,4592c-312,3412,-221,1686,959,687,2139,-312,3863,-221,4862,959l25737,24756v999,1181,908,2907,-272,3906c25012,29116,24285,29389,23650,29389r,l23559,2929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81yUzAAAAOIAAAAPAAAAZHJzL2Rvd25yZXYueG1sRI9La8Mw&#10;EITvhf4HsYVeSiInzsNxo4TWfZDc8oJcN9bWNrFWxlIT599XhUKPw8x8w8yXnanFhVpXWVYw6Ecg&#10;iHOrKy4UHPYfvQSE88gaa8uk4EYOlov7uzmm2l55S5edL0SAsEtRQel9k0rp8pIMur5tiIP3ZVuD&#10;Psi2kLrFa4CbWg6jaCINVhwWSmwoKyk/776Ngs/10+aYnTaM72/ZePI6trPzdKXU40P38gzCU+f/&#10;w3/tlVaQJNN4NIxHMfxeCndALn4AAAD//wMAUEsBAi0AFAAGAAgAAAAhANvh9svuAAAAhQEAABMA&#10;AAAAAAAAAAAAAAAAAAAAAFtDb250ZW50X1R5cGVzXS54bWxQSwECLQAUAAYACAAAACEAWvQsW78A&#10;AAAVAQAACwAAAAAAAAAAAAAAAAAfAQAAX3JlbHMvLnJlbHNQSwECLQAUAAYACAAAACEAcvNclMwA&#10;AADiAAAADwAAAAAAAAAAAAAAAAAHAgAAZHJzL2Rvd25yZXYueG1sUEsFBgAAAAADAAMAtwAAAAAD&#10;AAAAAA==&#10;">
                                <v:stroke joinstyle="miter"/>
                                <v:path arrowok="t" o:connecttype="custom" o:connectlocs="23559,29298;21562,28389;686,4592;959,687;4862,959;25737,24756;25465,28662;23650,29389;23650,29389" o:connectangles="0,0,0,0,0,0,0,0,0"/>
                              </v:shape>
                              <v:shape id="Forme libre : forme 1115239690" style="position:absolute;left:17216;top:18337;width:89;height:370;visibility:visible;mso-wrap-style:square;v-text-anchor:top" coordsize="8905,36972" o:spid="_x0000_s1151" fillcolor="#459cd7" stroked="f" strokeweight=".22633mm" path="m2728,36973r-272,c1004,36791,-85,35519,5,33975l3454,2458c3636,1004,4907,-85,6450,5,7902,187,8991,1459,8900,3003l5451,34520v-181,1362,-1361,2453,-2723,245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FuF7ywAAAOMAAAAPAAAAZHJzL2Rvd25yZXYueG1sRI9BT8JA&#10;EIXvJvyHzZB4k20xFFtYCBqJhhMgP2DSHdpqd7Z2Vyj/3jmYeJyZN++9b7keXKsu1IfGs4F0koAi&#10;Lr1tuDJw+tg+PIEKEdli65kM3CjAejW6W2Jh/ZUPdDnGSokJhwIN1DF2hdahrMlhmPiOWG5n3zuM&#10;MvaVtj1exdy1epokmXbYsCTU2NFLTeXX8ccZmM1v2+f81c/LHb998+d5k1Xd3pj78bBZgIo0xH/x&#10;3/e7lfppOps+5lkuFMIkC9CrXwAAAP//AwBQSwECLQAUAAYACAAAACEA2+H2y+4AAACFAQAAEwAA&#10;AAAAAAAAAAAAAAAAAAAAW0NvbnRlbnRfVHlwZXNdLnhtbFBLAQItABQABgAIAAAAIQBa9CxbvwAA&#10;ABUBAAALAAAAAAAAAAAAAAAAAB8BAABfcmVscy8ucmVsc1BLAQItABQABgAIAAAAIQBMFuF7ywAA&#10;AOMAAAAPAAAAAAAAAAAAAAAAAAcCAABkcnMvZG93bnJldi54bWxQSwUGAAAAAAMAAwC3AAAA/wIA&#10;AAAA&#10;">
                                <v:stroke joinstyle="miter"/>
                                <v:path arrowok="t" o:connecttype="custom" o:connectlocs="2728,36973;2456,36973;5,33975;3454,2458;6450,5;8900,3003;5451,34520;2728,36973" o:connectangles="0,0,0,0,0,0,0,0"/>
                              </v:shape>
                              <v:shape id="Forme libre : forme 1918003977" style="position:absolute;left:18067;top:18126;width:356;height:152;visibility:visible;mso-wrap-style:square;v-text-anchor:top" coordsize="35649,15203" o:spid="_x0000_s1152" fillcolor="#459cd7" stroked="f" strokeweight=".22633mm" path="m2667,15204v-1180,,-2269,-727,-2542,-1908c-328,11843,489,10299,1941,9845l32075,126v1452,-454,2995,364,3449,1726c35978,3305,35161,4849,33708,5303l3575,15022v,,-545,182,-817,182l2667,1520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Y2PzxwAAAOMAAAAPAAAAZHJzL2Rvd25yZXYueG1sRE9fa8Iw&#10;EH8f7DuEE/YyNHGC1WoUcQwGPk0H8/FozrbYXEKTtfXbL4Kwx/v9v/V2sI3oqA21Yw3TiQJBXDhT&#10;c6nh+/QxXoAIEdlg45g03CjAdvP8tMbcuJ6/qDvGUqQQDjlqqGL0uZShqMhimDhPnLiLay3GdLal&#10;NC32Kdw28k2pubRYc2qo0NO+ouJ6/LUa5tzd/O7gz++v107uf0qZqf6i9cto2K1ARBriv/jh/jRp&#10;/nK6UGq2zDK4/5QAkJs/AAAA//8DAFBLAQItABQABgAIAAAAIQDb4fbL7gAAAIUBAAATAAAAAAAA&#10;AAAAAAAAAAAAAABbQ29udGVudF9UeXBlc10ueG1sUEsBAi0AFAAGAAgAAAAhAFr0LFu/AAAAFQEA&#10;AAsAAAAAAAAAAAAAAAAAHwEAAF9yZWxzLy5yZWxzUEsBAi0AFAAGAAgAAAAhAGNjY/PHAAAA4wAA&#10;AA8AAAAAAAAAAAAAAAAABwIAAGRycy9kb3ducmV2LnhtbFBLBQYAAAAAAwADALcAAAD7AgAAAAA=&#10;">
                                <v:stroke joinstyle="miter"/>
                                <v:path arrowok="t" o:connecttype="custom" o:connectlocs="2667,15204;125,13296;1941,9845;32075,126;35524,1852;33708,5303;3575,15022;2758,15204" o:connectangles="0,0,0,0,0,0,0,0"/>
                              </v:shape>
                              <v:shape id="Forme libre : forme 182879143" style="position:absolute;left:17690;top:18735;width:264;height:294;visibility:visible;mso-wrap-style:square;v-text-anchor:top" coordsize="26423,29388" o:spid="_x0000_s1153" fillcolor="#459cd7" stroked="f" strokeweight=".22633mm" path="m23559,29298v-726,,-1543,-273,-1997,-908l686,4592c-312,3412,-221,1686,959,687,2139,-312,3863,-221,4862,959l25737,24756v999,1181,908,2907,-272,3906c25011,29116,24285,29389,23650,29389r,l23559,2929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vcIryAAAAOIAAAAPAAAAZHJzL2Rvd25yZXYueG1sRE/LasJA&#10;FN0L/sNwhW6kTtSqMTqKpg/sztpCt9fMNQlm7oTMqOnfO4VCl4fzXq5bU4krNa60rGA4iEAQZ1aX&#10;nCv4+nx9jEE4j6yxskwKfsjBetXtLDHR9sYfdD34XIQQdgkqKLyvEyldVpBBN7A1ceBOtjHoA2xy&#10;qRu8hXBTyVEUTaXBkkNDgTWlBWXnw8UoeHvv77/T457x5TmdTLcTOz/Pdko99NrNAoSn1v+L/9w7&#10;HebHo3g2Hz6N4fdSwCBXdwAAAP//AwBQSwECLQAUAAYACAAAACEA2+H2y+4AAACFAQAAEwAAAAAA&#10;AAAAAAAAAAAAAAAAW0NvbnRlbnRfVHlwZXNdLnhtbFBLAQItABQABgAIAAAAIQBa9CxbvwAAABUB&#10;AAALAAAAAAAAAAAAAAAAAB8BAABfcmVscy8ucmVsc1BLAQItABQABgAIAAAAIQDavcIryAAAAOIA&#10;AAAPAAAAAAAAAAAAAAAAAAcCAABkcnMvZG93bnJldi54bWxQSwUGAAAAAAMAAwC3AAAA/AIAAAAA&#10;">
                                <v:stroke joinstyle="miter"/>
                                <v:path arrowok="t" o:connecttype="custom" o:connectlocs="23559,29298;21562,28390;686,4592;959,687;4862,959;25737,24756;25465,28662;23650,29389;23650,29389" o:connectangles="0,0,0,0,0,0,0,0,0"/>
                              </v:shape>
                              <v:shape id="Forme libre : forme 1793911784" style="position:absolute;left:18484;top:18580;width:348;height:172;visibility:visible;mso-wrap-style:square;v-text-anchor:top" coordsize="34854,17257" o:spid="_x0000_s1154" fillcolor="#459cd7" stroked="f" strokeweight=".22633mm" path="m32131,17258v,,-726,,-998,-182l1725,5268c363,4723,-363,3089,182,1726,726,364,2360,-363,3722,182l33129,11990v1362,545,2088,2180,1544,3542c34219,16531,33220,17258,32131,17258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Z4joyAAAAOMAAAAPAAAAZHJzL2Rvd25yZXYueG1sRE/basJA&#10;EH0X/IdlhL7pJrZUk7qKFwpCsRD1A4bsmKTNzobsqtGv7xYEH+fcZ7boTC0u1LrKsoJ4FIEgzq2u&#10;uFBwPHwOpyCcR9ZYWyYFN3KwmPd7M0y1vXJGl70vRAhhl6KC0vsmldLlJRl0I9sQB+5kW4M+nG0h&#10;dYvXEG5qOY6id2mw4tBQYkPrkvLf/dkoyJrbemy/s11yLPKT3HzdV9nhR6mXQbf8AOGp80/xw73V&#10;Yf4keU3ieDJ9g/+fAgBy/gcAAP//AwBQSwECLQAUAAYACAAAACEA2+H2y+4AAACFAQAAEwAAAAAA&#10;AAAAAAAAAAAAAAAAW0NvbnRlbnRfVHlwZXNdLnhtbFBLAQItABQABgAIAAAAIQBa9CxbvwAAABUB&#10;AAALAAAAAAAAAAAAAAAAAB8BAABfcmVscy8ucmVsc1BLAQItABQABgAIAAAAIQC0Z4joyAAAAOMA&#10;AAAPAAAAAAAAAAAAAAAAAAcCAABkcnMvZG93bnJldi54bWxQSwUGAAAAAAMAAwC3AAAA/AIAAAAA&#10;">
                                <v:stroke joinstyle="miter"/>
                                <v:path arrowok="t" o:connecttype="custom" o:connectlocs="32131,17258;31133,17076;1725,5268;182,1726;3722,182;33129,11990;34673,15532;32131,17258;32131,17258" o:connectangles="0,0,0,0,0,0,0,0,0"/>
                              </v:shape>
                              <v:shape id="Forme libre : forme 98171414" style="position:absolute;left:19130;top:18651;width:264;height:294;visibility:visible;mso-wrap-style:square;v-text-anchor:top" coordsize="26423,29388" o:spid="_x0000_s1155" fillcolor="#459cd7" stroked="f" strokeweight=".22633mm" path="m23559,29298v-726,,-1543,-273,-1997,-908l686,4593c-312,3412,-221,1686,959,687,2139,-312,3863,-221,4862,959l25738,24756v998,1181,907,2907,-273,3906c25011,29116,24285,29389,23650,29389r,l23559,2929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bidygAAAOEAAAAPAAAAZHJzL2Rvd25yZXYueG1sRI9Pa8JA&#10;FMTvgt9heUIvUjcp/o2uomkr9pbagtdn9pkEs29Ddqvpt+8WCj0OM/MbZrXpTC1u1LrKsoJ4FIEg&#10;zq2uuFDw+fH6OAfhPLLG2jIp+CYHm3W/t8JE2zu/0+3oCxEg7BJUUHrfJFK6vCSDbmQb4uBdbGvQ&#10;B9kWUrd4D3BTy6comkqDFYeFEhtKS8qvxy+jYP82zE7pOWN8eU4n093ELq6zg1IPg267BOGp8//h&#10;v/ZBK1jM41k8jsfw+yi8Abn+AQAA//8DAFBLAQItABQABgAIAAAAIQDb4fbL7gAAAIUBAAATAAAA&#10;AAAAAAAAAAAAAAAAAABbQ29udGVudF9UeXBlc10ueG1sUEsBAi0AFAAGAAgAAAAhAFr0LFu/AAAA&#10;FQEAAAsAAAAAAAAAAAAAAAAAHwEAAF9yZWxzLy5yZWxzUEsBAi0AFAAGAAgAAAAhAH/ZuJ3KAAAA&#10;4QAAAA8AAAAAAAAAAAAAAAAABwIAAGRycy9kb3ducmV2LnhtbFBLBQYAAAAAAwADALcAAAD+AgAA&#10;AAA=&#10;">
                                <v:stroke joinstyle="miter"/>
                                <v:path arrowok="t" o:connecttype="custom" o:connectlocs="23559,29298;21562,28390;686,4593;959,687;4862,959;25738,24756;25465,28662;23650,29389;23650,29389" o:connectangles="0,0,0,0,0,0,0,0,0"/>
                              </v:shape>
                              <v:shape id="Forme libre : forme 1500625692" style="position:absolute;left:15264;top:19065;width:228;height:319;visibility:visible;mso-wrap-style:square;v-text-anchor:top" coordsize="22847,31913" o:spid="_x0000_s1156" fillcolor="#459cd7" stroked="f" strokeweight=".22633mm" path="m2665,31914v-454,,-998,-182,-1452,-454c-58,30642,-330,28916,396,27645l17823,1214c18640,-58,20364,-330,21635,396v1271,818,1543,2544,817,3815l5025,30642v-545,818,-1361,1272,-2269,1272l2756,31914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BJu4yQAAAOMAAAAPAAAAZHJzL2Rvd25yZXYueG1sRI/dasMw&#10;DIXvB3sHo8HuVqcZKV1at7RjgcFg0J8H0GI1Do3lYLtJ9vbzYLBL6Zzz6Wi9nWwnBvKhdaxgPstA&#10;ENdOt9woOJ+qpyWIEJE1do5JwTcF2G7u79ZYajfygYZjbESCcChRgYmxL6UMtSGLYeZ64qRdnLcY&#10;0+gbqT2OCW47mWfZQlpsOV0w2NOrofp6vFkFw2f1ob+ex7dbNQTpL8XB8HWv1OPDtFuBiDTFf/Nf&#10;+l2n+kVC5sXiJYffn9IC5OYHAAD//wMAUEsBAi0AFAAGAAgAAAAhANvh9svuAAAAhQEAABMAAAAA&#10;AAAAAAAAAAAAAAAAAFtDb250ZW50X1R5cGVzXS54bWxQSwECLQAUAAYACAAAACEAWvQsW78AAAAV&#10;AQAACwAAAAAAAAAAAAAAAAAfAQAAX3JlbHMvLnJlbHNQSwECLQAUAAYACAAAACEADASbuMkAAADj&#10;AAAADwAAAAAAAAAAAAAAAAAHAgAAZHJzL2Rvd25yZXYueG1sUEsFBgAAAAADAAMAtwAAAP0CAAAA&#10;AA==&#10;">
                                <v:stroke joinstyle="miter"/>
                                <v:path arrowok="t" o:connecttype="custom" o:connectlocs="2665,31914;1213,31460;396,27645;17823,1214;21635,396;22452,4211;5025,30642;2756,31914;2756,31914" o:connectangles="0,0,0,0,0,0,0,0,0"/>
                              </v:shape>
                              <v:shape id="Forme libre : forme 1213399442" style="position:absolute;left:15951;top:18939;width:89;height:370;visibility:visible;mso-wrap-style:square;v-text-anchor:top" coordsize="8905,36972" o:spid="_x0000_s1157" fillcolor="#459cd7" stroked="f" strokeweight=".22633mm" path="m2728,36972r-272,c1004,36791,-86,35519,5,33975l3454,2458c3636,1004,4907,-85,6450,5,7902,187,8991,1459,8900,3003l5451,34520v-181,1362,-1361,2452,-2723,245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rFjjxwAAAOMAAAAPAAAAZHJzL2Rvd25yZXYueG1sRE/JbsIw&#10;EL1X4h+sQeqtOIQ1AYNoVdSKE9sHjOIhCcTjELsQ/r6uhNTjvH3my9ZU4kaNKy0r6PciEMSZ1SXn&#10;Co6H9dsUhPPIGivLpOBBDpaLzsscU23vvKPb3ucihLBLUUHhfZ1K6bKCDLqerYkDd7KNQR/OJpe6&#10;wXsIN5WMo2gsDZYcGgqs6aOg7LL/MQpGk8f6Pfm0k2zDX1c+n1bjvN4q9dptVzMQnlr/L366v3WY&#10;H/cHgyQZDmP4+ykAIBe/AAAA//8DAFBLAQItABQABgAIAAAAIQDb4fbL7gAAAIUBAAATAAAAAAAA&#10;AAAAAAAAAAAAAABbQ29udGVudF9UeXBlc10ueG1sUEsBAi0AFAAGAAgAAAAhAFr0LFu/AAAAFQEA&#10;AAsAAAAAAAAAAAAAAAAAHwEAAF9yZWxzLy5yZWxzUEsBAi0AFAAGAAgAAAAhACCsWOPHAAAA4wAA&#10;AA8AAAAAAAAAAAAAAAAABwIAAGRycy9kb3ducmV2LnhtbFBLBQYAAAAAAwADALcAAAD7AgAAAAA=&#10;">
                                <v:stroke joinstyle="miter"/>
                                <v:path arrowok="t" o:connecttype="custom" o:connectlocs="2728,36972;2456,36972;5,33975;3454,2458;6450,5;8900,3003;5451,34520;2728,36972" o:connectangles="0,0,0,0,0,0,0,0"/>
                              </v:shape>
                              <v:shape id="Forme libre : forme 790582153" style="position:absolute;left:19919;top:19255;width:330;height:209;visibility:visible;mso-wrap-style:square;v-text-anchor:top" coordsize="33005,20964" o:spid="_x0000_s1158" fillcolor="#459cd7" stroked="f" strokeweight=".22633mm" path="m2706,20965v-907,,-1906,-454,-2359,-1362c-380,18240,74,16605,1345,15879l28937,347v1362,-727,2996,-273,3722,999c33385,2708,32931,4343,31660,5070l4068,20602v,,-908,363,-1362,363l2706,2096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hG95yQAAAOIAAAAPAAAAZHJzL2Rvd25yZXYueG1sRI9Pa8JA&#10;FMTvgt9heUJvuonin6auIoJg0UNr2vsj+5qEZt8u2TXGb+8WCh6HmfkNs972phEdtb62rCCdJCCI&#10;C6trLhV85YfxCoQPyBoby6TgTh62m+FgjZm2N/6k7hJKESHsM1RQheAyKX1RkUE/sY44ej+2NRii&#10;bEupW7xFuGnkNEkW0mDNcaFCR/uKit/L1Sho0m932ueddcF8+PflPT8fXa7Uy6jfvYEI1Idn+L99&#10;1AqWr8l8NU3nM/i7FO+A3DwAAAD//wMAUEsBAi0AFAAGAAgAAAAhANvh9svuAAAAhQEAABMAAAAA&#10;AAAAAAAAAAAAAAAAAFtDb250ZW50X1R5cGVzXS54bWxQSwECLQAUAAYACAAAACEAWvQsW78AAAAV&#10;AQAACwAAAAAAAAAAAAAAAAAfAQAAX3JlbHMvLnJlbHNQSwECLQAUAAYACAAAACEA74RveckAAADi&#10;AAAADwAAAAAAAAAAAAAAAAAHAgAAZHJzL2Rvd25yZXYueG1sUEsFBgAAAAADAAMAtwAAAP0CAAAA&#10;AA==&#10;">
                                <v:stroke joinstyle="miter"/>
                                <v:path arrowok="t" o:connecttype="custom" o:connectlocs="2706,20965;347,19603;1345,15879;28937,347;32659,1346;31660,5070;4068,20602;2706,20965;2706,20965" o:connectangles="0,0,0,0,0,0,0,0,0"/>
                              </v:shape>
                            </v:group>
                          </v:group>
                          <v:shape id="Forme libre : forme 1397155266" style="position:absolute;left:18660;top:14851;width:496;height:136;visibility:visible;mso-wrap-style:square;v-text-anchor:top" coordsize="49619,13613" o:spid="_x0000_s1159" fillcolor="#ac8728" stroked="f" strokeweight=".22633mm" path="m2774,13614v-908,,-1815,-454,-2360,-1272c-403,11070,51,9345,1231,8527,2320,7801,28279,-8094,48429,5439v1270,818,1543,2543,726,3815c48338,10526,46613,10798,45343,9981,28097,-1555,4226,13069,4045,13250v-454,273,-908,364,-1453,364l2592,13614r1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DUJgxgAAAOMAAAAPAAAAZHJzL2Rvd25yZXYueG1sRE9fa8Iw&#10;EH8f7DuEG+xtpjrttBplCLK9rjqfz+ZMQ5tLaTKt334ZDHy83/9bbQbXigv1wXpWMB5lIIgrry0b&#10;BYf97mUOIkRkja1nUnCjAJv148MKC+2v/EWXMhqRQjgUqKCOsSukDFVNDsPId8SJO/veYUxnb6Tu&#10;8ZrCXSsnWZZLh5ZTQ40dbWuqmvLHKfg42tyEadaYsptPj6ewbb8bq9Tz0/C+BBFpiHfxv/tTp/mv&#10;i7fxbDbJc/j7KQEg178AAAD//wMAUEsBAi0AFAAGAAgAAAAhANvh9svuAAAAhQEAABMAAAAAAAAA&#10;AAAAAAAAAAAAAFtDb250ZW50X1R5cGVzXS54bWxQSwECLQAUAAYACAAAACEAWvQsW78AAAAVAQAA&#10;CwAAAAAAAAAAAAAAAAAfAQAAX3JlbHMvLnJlbHNQSwECLQAUAAYACAAAACEAGQ1CYMYAAADjAAAA&#10;DwAAAAAAAAAAAAAAAAAHAgAAZHJzL2Rvd25yZXYueG1sUEsFBgAAAAADAAMAtwAAAPoCAAAAAA==&#10;">
                            <v:stroke joinstyle="miter"/>
                            <v:path arrowok="t" o:connecttype="custom" o:connectlocs="2774,13614;414,12342;1231,8527;48429,5439;49155,9254;45343,9981;4045,13250;2592,13614;2592,13614" o:connectangles="0,0,0,0,0,0,0,0,0"/>
                          </v:shape>
                          <v:shape id="Forme libre : forme 43943753" style="position:absolute;left:17773;top:14851;width:537;height:147;visibility:visible;mso-wrap-style:square;v-text-anchor:top" coordsize="53652,14688" o:spid="_x0000_s1160" fillcolor="#ac8728" stroked="f" strokeweight=".22633mm" path="m50969,14689v-998,,-1906,-545,-2450,-1453c47430,11056,43345,8149,36992,6514,31909,5243,18657,3335,4316,13145v-1270,817,-2904,545,-3812,-727c-403,11147,-40,9512,1230,8603,12576,883,26100,-1842,38262,1246v7171,1817,12980,5450,15067,9446c54056,12055,53511,13690,52149,14326v-363,181,-816,272,-1270,272l50879,14598r90,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VVOJygAAAOEAAAAPAAAAZHJzL2Rvd25yZXYueG1sRI9Ba8JA&#10;FITvQv/D8gq91Y2N1Ta6ShGFgmKpFurxkX0modm3IbvGpL/eFQSPw8x8w0znrSlFQ7UrLCsY9CMQ&#10;xKnVBWcKfvar5zcQziNrLC2Tgo4czGcPvSkm2p75m5qdz0SAsEtQQe59lUjp0pwMur6tiIN3tLVB&#10;H2SdSV3jOcBNKV+iaCQNFhwWcqxokVP6tzsZBccm+u9GX0SDzdovDr9cLLdZp9TTY/sxAeGp9ffw&#10;rf2pFQzj92E8fo3h+ii8ATm7AAAA//8DAFBLAQItABQABgAIAAAAIQDb4fbL7gAAAIUBAAATAAAA&#10;AAAAAAAAAAAAAAAAAABbQ29udGVudF9UeXBlc10ueG1sUEsBAi0AFAAGAAgAAAAhAFr0LFu/AAAA&#10;FQEAAAsAAAAAAAAAAAAAAAAAHwEAAF9yZWxzLy5yZWxzUEsBAi0AFAAGAAgAAAAhAAhVU4nKAAAA&#10;4QAAAA8AAAAAAAAAAAAAAAAABwIAAGRycy9kb3ducmV2LnhtbFBLBQYAAAAAAwADALcAAAD+AgAA&#10;AAA=&#10;">
                            <v:stroke joinstyle="miter"/>
                            <v:path arrowok="t" o:connecttype="custom" o:connectlocs="50969,14689;48519,13236;36992,6514;4316,13145;504,12418;1230,8603;38262,1246;53329,10692;52149,14326;50879,14598;50879,14598" o:connectangles="0,0,0,0,0,0,0,0,0,0,0"/>
                          </v:shape>
                          <v:oval id="Ellipse 959108016" style="position:absolute;left:16482;top:13536;width:1702;height:1317;rotation:-5125572fd;visibility:visible;mso-wrap-style:square;v-text-anchor:top" o:spid="_x0000_s1161" fillcolor="#d9b454"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Gb93yQAAAOIAAAAPAAAAZHJzL2Rvd25yZXYueG1sRI9BSwMx&#10;FITvQv9DeEJvNlmhpbs2LVYQWj2I2714e2xeN4ublyWJ7frvjSB4HGbmG2azm9wgLhRi71lDsVAg&#10;iFtveu40NKfnuzWImJANDp5JwzdF2G1nNxusjL/yO13q1IkM4VihBpvSWEkZW0sO48KPxNk7++Aw&#10;ZRk6aQJeM9wN8l6plXTYc16wONKTpfaz/nIa9h9vZ+SmPHa2P9WqObwe1UvQen47PT6ASDSl//Bf&#10;+2A0lMuyUGtVrOD3Ur4DcvsDAAD//wMAUEsBAi0AFAAGAAgAAAAhANvh9svuAAAAhQEAABMAAAAA&#10;AAAAAAAAAAAAAAAAAFtDb250ZW50X1R5cGVzXS54bWxQSwECLQAUAAYACAAAACEAWvQsW78AAAAV&#10;AQAACwAAAAAAAAAAAAAAAAAfAQAAX3JlbHMvLnJlbHNQSwECLQAUAAYACAAAACEAIBm/d8kAAADi&#10;AAAADwAAAAAAAAAAAAAAAAAHAgAAZHJzL2Rvd25yZXYueG1sUEsFBgAAAAADAAMAtwAAAP0CAAAA&#10;AA==&#10;">
                            <v:stroke joinstyle="miter"/>
                          </v:oval>
                          <v:shape id="Forme libre : forme 1047566143" style="position:absolute;left:17324;top:14264;width:915;height:692;visibility:visible;mso-wrap-style:square;v-text-anchor:top" coordsize="91582,69120" o:spid="_x0000_s1162" fillcolor="#d9b454" stroked="f" strokeweight=".22633mm" path="m635,69120l,63671c86499,54043,86136,2362,86136,182l91582,v,636,817,58948,-90947,69030l635,69030r,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1cXyQAAAOMAAAAPAAAAZHJzL2Rvd25yZXYueG1sRE9La8JA&#10;EL4X+h+WEbzVjTVNS+oqUhBEWnzUS2/T7JgEs7NpdnXTf98VCh7ne8903ptGXKhztWUF41ECgriw&#10;uuZSweFz+fACwnlkjY1lUvBLDuaz+7sp5toG3tFl70sRQ9jlqKDyvs2ldEVFBt3ItsSRO9rOoI9n&#10;V0rdYYjhppGPSZJJgzXHhgpbequoOO3PRsHm0J4/1ikvTuHbr3+2X2HzvgtKDQf94hWEp97fxP/u&#10;lY7zk/T5KcvG6QSuP0UA5OwPAAD//wMAUEsBAi0AFAAGAAgAAAAhANvh9svuAAAAhQEAABMAAAAA&#10;AAAAAAAAAAAAAAAAAFtDb250ZW50X1R5cGVzXS54bWxQSwECLQAUAAYACAAAACEAWvQsW78AAAAV&#10;AQAACwAAAAAAAAAAAAAAAAAfAQAAX3JlbHMvLnJlbHNQSwECLQAUAAYACAAAACEAOPtXF8kAAADj&#10;AAAADwAAAAAAAAAAAAAAAAAHAgAAZHJzL2Rvd25yZXYueG1sUEsFBgAAAAADAAMAtwAAAP0CAAAA&#10;AA==&#10;">
                            <v:stroke joinstyle="miter"/>
                            <v:path arrowok="t" o:connecttype="custom" o:connectlocs="635,69120;0,63671;86136,182;91582,0;635,69030;635,69030" o:connectangles="0,0,0,0,0,0"/>
                          </v:shape>
                          <v:shape id="Forme libre : forme 495095637" style="position:absolute;left:17799;top:17073;width:788;height:214;visibility:visible;mso-wrap-style:square;v-text-anchor:top" coordsize="78783,21435" o:spid="_x0000_s1163" fillcolor="#f5a386" stroked="f" strokeweight=".22633mm" path="m,8265c,8265,44838,18802,78784,r-272,18802c78512,18802,26412,29338,91,8265r,l,826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wivFygAAAOIAAAAPAAAAZHJzL2Rvd25yZXYueG1sRI9RS8Mw&#10;FIXfhf2HcAe+ucTq6tYtGyoM3ZM49wMuzV1bbG5KknXtfr0RBB8P55zvcNbbwbaiJx8axxruZwoE&#10;celMw5WG49fubgEiRGSDrWPSMFKA7WZys8bCuAt/Un+IlUgQDgVqqGPsCilDWZPFMHMdcfJOzluM&#10;SfpKGo+XBLetzJTKpcWG00KNHb3WVH4fzlaD/NhfXVaNV5+X591bj0M2qhetb6fD8wpEpCH+h//a&#10;70bD43KulvP84Ql+L6U7IDc/AAAA//8DAFBLAQItABQABgAIAAAAIQDb4fbL7gAAAIUBAAATAAAA&#10;AAAAAAAAAAAAAAAAAABbQ29udGVudF9UeXBlc10ueG1sUEsBAi0AFAAGAAgAAAAhAFr0LFu/AAAA&#10;FQEAAAsAAAAAAAAAAAAAAAAAHwEAAF9yZWxzLy5yZWxzUEsBAi0AFAAGAAgAAAAhAOjCK8XKAAAA&#10;4gAAAA8AAAAAAAAAAAAAAAAABwIAAGRycy9kb3ducmV2LnhtbFBLBQYAAAAAAwADALcAAAD+AgAA&#10;AAA=&#10;">
                            <v:stroke joinstyle="miter"/>
                            <v:path arrowok="t" o:connecttype="custom" o:connectlocs="0,8265;78784,0;78512,18802;91,8265;91,8265" o:connectangles="0,0,0,0,0"/>
                          </v:shape>
                          <v:shape id="Forme libre : forme 1679367535" style="position:absolute;left:13213;top:23575;width:3235;height:6611;visibility:visible;mso-wrap-style:square;v-text-anchor:top" coordsize="323486,661077" o:spid="_x0000_s1164" fillcolor="#f5e8bc" stroked="f" strokeweight=".22633mm" path="m111732,v,,100022,39601,211754,15895l292808,649423v,,-118358,32517,-292808,-11081l11173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hbnyyQAAAOMAAAAPAAAAZHJzL2Rvd25yZXYueG1sRE9fT8Iw&#10;EH838Ts0Z+KbdALbdFII0RB4EAzMD3BZz3VhvS5rhfntKQmJj/f7f7PFYFtxot43jhU8jxIQxJXT&#10;DdcKvsvV0wsIH5A1to5JwR95WMzv72ZYaHfmPZ0OoRYxhH2BCkwIXSGlrwxZ9CPXEUfux/UWQzz7&#10;WuoezzHctnKcJJm02HBsMNjRu6HqePi1CpIppZ/lfr1ZLY9mOi4/trv8Syv1+DAs30AEGsK/+Obe&#10;6Dg/y18nWZ5OUrj+FAGQ8wsAAAD//wMAUEsBAi0AFAAGAAgAAAAhANvh9svuAAAAhQEAABMAAAAA&#10;AAAAAAAAAAAAAAAAAFtDb250ZW50X1R5cGVzXS54bWxQSwECLQAUAAYACAAAACEAWvQsW78AAAAV&#10;AQAACwAAAAAAAAAAAAAAAAAfAQAAX3JlbHMvLnJlbHNQSwECLQAUAAYACAAAACEAFoW58skAAADj&#10;AAAADwAAAAAAAAAAAAAAAAAHAgAAZHJzL2Rvd25yZXYueG1sUEsFBgAAAAADAAMAtwAAAP0CAAAA&#10;AA==&#10;">
                            <v:stroke joinstyle="miter"/>
                            <v:path arrowok="t" o:connecttype="custom" o:connectlocs="111732,0;323486,15895;292808,649423;0,638342;111732,0" o:connectangles="0,0,0,0,0"/>
                          </v:shape>
                          <v:shape id="Forme libre : forme 448504213" style="position:absolute;left:15156;top:18876;width:1072;height:5053;visibility:visible;mso-wrap-style:square;v-text-anchor:top" coordsize="107267,505359" o:spid="_x0000_s1165" fillcolor="#f5e8bc" stroked="f" strokeweight=".22633mm" path="m81465,505359l33904,492280r3722,-21890c75928,246044,58502,130601,37081,73198,24828,40227,10305,23969,1592,16612,-1222,14250,-132,9709,3498,8891l40621,81v4629,1362,13615,-10900,40027,57040c114504,144316,115411,279106,87093,456494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9B8jyQAAAOIAAAAPAAAAZHJzL2Rvd25yZXYueG1sRI/BasMw&#10;EETvhf6D2EJujezYTYMbJbSFkJxK4/QDFmsrm1or11Jt5++jQKDHYWbeMOvtZFsxUO8bxwrSeQKC&#10;uHK6YaPg67R7XIHwAVlj65gUnMnDdnN/t8ZCu5GPNJTBiAhhX6CCOoSukNJXNVn0c9cRR+/b9RZD&#10;lL2Ruscxwm0rF0mylBYbjgs1dvReU/VT/tlIsad99rv8OI6fWVUOz8aEt9QoNXuYXl9ABJrCf/jW&#10;PmgFeb56SvJFmsH1UrwDcnMBAAD//wMAUEsBAi0AFAAGAAgAAAAhANvh9svuAAAAhQEAABMAAAAA&#10;AAAAAAAAAAAAAAAAAFtDb250ZW50X1R5cGVzXS54bWxQSwECLQAUAAYACAAAACEAWvQsW78AAAAV&#10;AQAACwAAAAAAAAAAAAAAAAAfAQAAX3JlbHMvLnJlbHNQSwECLQAUAAYACAAAACEAgPQfI8kAAADi&#10;AAAADwAAAAAAAAAAAAAAAAAHAgAAZHJzL2Rvd25yZXYueG1sUEsFBgAAAAADAAMAtwAAAP0CAAAA&#10;AA==&#10;">
                            <v:stroke joinstyle="miter"/>
                            <v:path arrowok="t" o:connecttype="custom" o:connectlocs="81465,505359;33904,492280;37626,470390;37081,73198;1592,16612;3498,8891;40621,81;80648,57121;87093,456494" o:connectangles="0,0,0,0,0,0,0,0,0"/>
                          </v:shape>
                          <v:shape id="Forme libre : forme 1025093387" style="position:absolute;left:13797;top:26743;width:1879;height:2540;visibility:visible;mso-wrap-style:square;v-text-anchor:top" coordsize="187923,254004" o:spid="_x0000_s1166" fillcolor="#ebcc86" stroked="f" strokeweight=".22633mm" path="m2715,254004v-999,,-1997,-635,-2451,-1543c-371,251098,173,249463,1535,248827,141676,181705,182157,3954,182520,2137v363,-1453,1815,-2361,3268,-2089c187240,412,188148,1865,187875,3318,187512,5135,146305,185520,3895,253732v-363,182,-817,272,-1180,272l2715,25400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96G5yAAAAOMAAAAPAAAAZHJzL2Rvd25yZXYueG1sRE9fS8Mw&#10;EH8X/A7hBr65ZCu6WpeNMZDuReg6ER+P5mzLmktpYtd9eyMIe7zf/1tvJ9uJkQbfOtawmCsQxJUz&#10;LdcaPk5vjykIH5ANdo5Jw5U8bDf3d2vMjLvwkcYy1CKGsM9QQxNCn0npq4Ys+rnriSP37QaLIZ5D&#10;Lc2AlxhuO7lU6llabDk2NNjTvqHqXP5YDek1LcrD/vN9zL/6XZGfk4JXudYPs2n3CiLQFG7if/fB&#10;xPlq+aRekiRdwd9PEQC5+QUAAP//AwBQSwECLQAUAAYACAAAACEA2+H2y+4AAACFAQAAEwAAAAAA&#10;AAAAAAAAAAAAAAAAW0NvbnRlbnRfVHlwZXNdLnhtbFBLAQItABQABgAIAAAAIQBa9CxbvwAAABUB&#10;AAALAAAAAAAAAAAAAAAAAB8BAABfcmVscy8ucmVsc1BLAQItABQABgAIAAAAIQCN96G5yAAAAOMA&#10;AAAPAAAAAAAAAAAAAAAAAAcCAABkcnMvZG93bnJldi54bWxQSwUGAAAAAAMAAwC3AAAA/AIAAAAA&#10;">
                            <v:stroke joinstyle="miter"/>
                            <v:path arrowok="t" o:connecttype="custom" o:connectlocs="2715,254004;264,252461;1535,248827;182520,2137;185788,48;187875,3318;3895,253732;2715,254004;2715,254004" o:connectangles="0,0,0,0,0,0,0,0,0"/>
                          </v:shape>
                          <v:shape id="Forme libre : forme 720505026" style="position:absolute;left:14540;top:25044;width:282;height:3226;visibility:visible;mso-wrap-style:square;v-text-anchor:top" coordsize="28237,322627" o:spid="_x0000_s1167" fillcolor="#ebcc86" stroked="f" strokeweight=".22633mm" path="m2728,322627r-182,c1094,322537,-86,321174,5,319721l22787,2548c22878,1095,24148,-86,25691,5v1453,91,2633,1453,2542,2906l5451,320084v-91,1454,-1271,2543,-2723,254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scpjyAAAAOIAAAAPAAAAZHJzL2Rvd25yZXYueG1sRE9da8Iw&#10;FH0X9h/CFXzTxIIfdEYZwmDsQTenw8drc23LmpvSpLb++2UgjPN0OF+c1aa3lbhR40vHGqYTBYI4&#10;c6bkXMPx63W8BOEDssHKMWm4k4fN+mmwwtS4jj/pdgi5iCXsU9RQhFCnUvqsIIt+4mriqF1dYzFE&#10;2uTSNNjFclvJRKm5tFhyXCiwpm1B2c+htRrarLwo3x7P6n0ftufve3762HVaj4b9yzOIQH34Nz/S&#10;b0bDIlGziGQOf5fiHZDrXwAAAP//AwBQSwECLQAUAAYACAAAACEA2+H2y+4AAACFAQAAEwAAAAAA&#10;AAAAAAAAAAAAAAAAW0NvbnRlbnRfVHlwZXNdLnhtbFBLAQItABQABgAIAAAAIQBa9CxbvwAAABUB&#10;AAALAAAAAAAAAAAAAAAAAB8BAABfcmVscy8ucmVsc1BLAQItABQABgAIAAAAIQBRscpjyAAAAOIA&#10;AAAPAAAAAAAAAAAAAAAAAAcCAABkcnMvZG93bnJldi54bWxQSwUGAAAAAAMAAwC3AAAA/AIAAAAA&#10;">
                            <v:stroke joinstyle="miter"/>
                            <v:path arrowok="t" o:connecttype="custom" o:connectlocs="2728,322627;2546,322627;5,319721;22787,2548;25691,5;28233,2911;5451,320084;2728,322627" o:connectangles="0,0,0,0,0,0,0,0"/>
                          </v:shape>
                          <v:shape id="Forme libre : forme 2098488140" style="position:absolute;left:16574;top:15679;width:422;height:673;visibility:visible;mso-wrap-style:square;v-text-anchor:top" coordsize="42245,67212" o:spid="_x0000_s1168" fillcolor="#ebcc86" stroked="f" strokeweight=".22633mm" path="m21050,67213v-9622,,-15975,-2997,-19061,-8992c-7088,40964,17782,4814,18871,3270l21140,r2269,3270c24408,4723,49277,40873,40292,58221v-3086,5995,-9531,8992,-19061,8992l21050,67213xm21050,9719c13607,21345,1172,44960,6800,55678v2178,3996,6898,6085,14250,6085c28401,61763,33212,59765,35300,55678,40927,44869,28492,21345,21050,971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nKOyAAAAOMAAAAPAAAAZHJzL2Rvd25yZXYueG1sRI/NisIw&#10;FIX3A75DuIK7MbWIE6tRZHDAzTBYFV1emmtbbG5KE7Xz9mYxMMvD+eNbrnvbiAd1vnasYTJOQBAX&#10;ztRcajgevt4VCB+QDTaOScMveVivBm9LzIx78p4eeShFHGGfoYYqhDaT0hcVWfRj1xJH7+o6iyHK&#10;rpSmw2cct41Mk2QmLdYcHyps6bOi4pbfrYbTJW1+tqX/UHd7tt/bc8B8b7QeDfvNAkSgPvyH/9o7&#10;oyFN5mqq1GQaKSJT5AG5egEAAP//AwBQSwECLQAUAAYACAAAACEA2+H2y+4AAACFAQAAEwAAAAAA&#10;AAAAAAAAAAAAAAAAW0NvbnRlbnRfVHlwZXNdLnhtbFBLAQItABQABgAIAAAAIQBa9CxbvwAAABUB&#10;AAALAAAAAAAAAAAAAAAAAB8BAABfcmVscy8ucmVsc1BLAQItABQABgAIAAAAIQDWQnKOyAAAAOMA&#10;AAAPAAAAAAAAAAAAAAAAAAcCAABkcnMvZG93bnJldi54bWxQSwUGAAAAAAMAAwC3AAAA/AIAAAAA&#10;">
                            <v:stroke joinstyle="miter"/>
                            <v:path arrowok="t" o:connecttype="custom" o:connectlocs="21050,67213;1989,58221;18871,3270;21140,0;23409,3270;40292,58221;21231,67213;21050,9719;6800,55678;21050,61763;35300,55678;21050,9719" o:connectangles="0,0,0,0,0,0,0,0,0,0,0,0"/>
                          </v:shape>
                          <v:shape id="Forme libre : forme 621582386" style="position:absolute;left:11768;top:23257;width:4262;height:3463;visibility:visible;mso-wrap-style:square;v-text-anchor:top" coordsize="426211,346268" o:spid="_x0000_s1169" fillcolor="#f2d2c5" stroked="f" strokeweight=".22633mm" path="m365399,346178l66420,156891c22217,132822,-23347,84501,13504,25826,50354,-32940,121605,24645,145385,41358v23780,16712,254414,190739,280827,220894l365399,346269r,l365399,34617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xQDNxwAAAOIAAAAPAAAAZHJzL2Rvd25yZXYueG1sRI/BasMw&#10;EETvhf6D2EJujRyHuq4bJZRAIMfWbu+LtbVMrJWRVMf++6hQ6HGYmTfM7jDbQUzkQ+9YwWadgSBu&#10;ne65U/DZnB5LECEiaxwck4KFAhz293c7rLS78gdNdexEgnCoUIGJcaykDK0hi2HtRuLkfTtvMSbp&#10;O6k9XhPcDjLPskJa7DktGBzpaKi91D9WgWyW5eR5+/Iuv7rnyYS6uUyLUquH+e0VRKQ5/of/2met&#10;oMg3T2W+LQv4vZTugNzfAAAA//8DAFBLAQItABQABgAIAAAAIQDb4fbL7gAAAIUBAAATAAAAAAAA&#10;AAAAAAAAAAAAAABbQ29udGVudF9UeXBlc10ueG1sUEsBAi0AFAAGAAgAAAAhAFr0LFu/AAAAFQEA&#10;AAsAAAAAAAAAAAAAAAAAHwEAAF9yZWxzLy5yZWxzUEsBAi0AFAAGAAgAAAAhAPfFAM3HAAAA4gAA&#10;AA8AAAAAAAAAAAAAAAAABwIAAGRycy9kb3ducmV2LnhtbFBLBQYAAAAAAwADALcAAAD7AgAAAAA=&#10;">
                            <v:stroke joinstyle="miter"/>
                            <v:path arrowok="t" o:connecttype="custom" o:connectlocs="365399,346178;66420,156891;13504,25826;145385,41358;426212,262252;365399,346269;365399,346269" o:connectangles="0,0,0,0,0,0,0"/>
                          </v:shape>
                          <v:group id="Graphique 3" style="position:absolute;left:16192;top:25922;width:2548;height:2291" coordsize="2547,2291" coordorigin="16192,25922" o:spid="_x0000_s11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7k8RywAAAOIAAAAPAAAAZHJzL2Rvd25yZXYueG1sRI9Ba8JA&#10;FITvBf/D8oTe6iaVrhpdRaQtPUihKoi3R/aZBLNvQ3abxH/fLRR6HGbmG2a1GWwtOmp95VhDOklA&#10;EOfOVFxoOB3fnuYgfEA2WDsmDXfysFmPHlaYGdfzF3WHUIgIYZ+hhjKEJpPS5yVZ9BPXEEfv6lqL&#10;Icq2kKbFPsJtLZ+TREmLFceFEhvalZTfDt9Ww3uP/Xaavnb723V3vxxfPs/7lLR+HA/bJYhAQ/gP&#10;/7U/jIapUmq2SNUMfi/FOyDXPwAAAP//AwBQSwECLQAUAAYACAAAACEA2+H2y+4AAACFAQAAEwAA&#10;AAAAAAAAAAAAAAAAAAAAW0NvbnRlbnRfVHlwZXNdLnhtbFBLAQItABQABgAIAAAAIQBa9CxbvwAA&#10;ABUBAAALAAAAAAAAAAAAAAAAAB8BAABfcmVscy8ucmVsc1BLAQItABQABgAIAAAAIQBl7k8RywAA&#10;AOIAAAAPAAAAAAAAAAAAAAAAAAcCAABkcnMvZG93bnJldi54bWxQSwUGAAAAAAMAAwC3AAAA/wIA&#10;AAAA&#10;">
                            <v:rect id="Rectangle 2075718997" style="position:absolute;left:16362;top:26429;width:2012;height:1277;rotation:-2723677fd;visibility:visible;mso-wrap-style:square;v-text-anchor:top" o:spid="_x0000_s1171" fillcolor="#70b0e1"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x1LjzAAAAOMAAAAPAAAAZHJzL2Rvd25yZXYueG1sRI9fS8NA&#10;EMTfBb/DsQXf7KUtNW3aa/FfwUetjeDbktvmgrm9kFvb6Kf3BMHHYWZ+w6y3g2/VifrYBDYwGWeg&#10;iKtgG64NHF531wtQUZAttoHJwBdF2G4uL9ZY2HDmFzrtpVYJwrFAA06kK7SOlSOPcRw64uQdQ+9R&#10;kuxrbXs8J7hv9TTLbrTHhtOCw47uHVUf+09v4Pj2II+79zCX77Is72bP7jCLzpir0XC7AiU0yH/4&#10;r/1kDUyzfJ5PFstlDr+f0h/Qmx8AAAD//wMAUEsBAi0AFAAGAAgAAAAhANvh9svuAAAAhQEAABMA&#10;AAAAAAAAAAAAAAAAAAAAAFtDb250ZW50X1R5cGVzXS54bWxQSwECLQAUAAYACAAAACEAWvQsW78A&#10;AAAVAQAACwAAAAAAAAAAAAAAAAAfAQAAX3JlbHMvLnJlbHNQSwECLQAUAAYACAAAACEAb8dS48wA&#10;AADjAAAADwAAAAAAAAAAAAAAAAAHAgAAZHJzL2Rvd25yZXYueG1sUEsFBgAAAAADAAMAtwAAAAAD&#10;AAAAAA==&#10;"/>
                            <v:shape id="Forme libre : forme 746624963" style="position:absolute;left:16697;top:26492;width:1811;height:1685;visibility:visible;mso-wrap-style:square;v-text-anchor:top" coordsize="181023,168525" o:spid="_x0000_s1172" fillcolor="#27313c" stroked="f" strokeweight=".22633mm" path="m,133700r28137,31790c31405,169214,37214,169577,40935,166216l177990,44597v3721,-3270,4084,-9083,726,-12807l150579,,,133609r,l,13370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D7u0ywAAAOIAAAAPAAAAZHJzL2Rvd25yZXYueG1sRI/dasJA&#10;FITvC77DcgTv6sYfkhpdRS0FoQit+gCH7GmSmj0bsquJPr0rFHo5zMw3zGLVmUpcqXGlZQWjYQSC&#10;OLO65FzB6fjx+gbCeWSNlWVScCMHq2XvZYGpti1/0/XgcxEg7FJUUHhfp1K6rCCDbmhr4uD92Mag&#10;D7LJpW6wDXBTyXEUxdJgyWGhwJq2BWXnw8UokPvkrj8nW//7nmzWo1PZ3mZfuVKDfreeg/DU+f/w&#10;X3unFSTTOB5PZ/EEnpfCHZDLBwAAAP//AwBQSwECLQAUAAYACAAAACEA2+H2y+4AAACFAQAAEwAA&#10;AAAAAAAAAAAAAAAAAAAAW0NvbnRlbnRfVHlwZXNdLnhtbFBLAQItABQABgAIAAAAIQBa9CxbvwAA&#10;ABUBAAALAAAAAAAAAAAAAAAAAB8BAABfcmVscy8ucmVsc1BLAQItABQABgAIAAAAIQBpD7u0ywAA&#10;AOIAAAAPAAAAAAAAAAAAAAAAAAcCAABkcnMvZG93bnJldi54bWxQSwUGAAAAAAMAAwC3AAAA/wIA&#10;AAAA&#10;">
                              <v:stroke joinstyle="miter"/>
                              <v:path arrowok="t" o:connecttype="custom" o:connectlocs="0,133700;28137,165490;40935,166216;177990,44597;178716,31790;150579,0;0,133609;0,133609" o:connectangles="0,0,0,0,0,0,0,0"/>
                            </v:shape>
                            <v:group id="Graphique 3" style="position:absolute;left:17902;top:26678;width:483;height:446" coordsize="482,446" coordorigin="17902,26678" o:spid="_x0000_s11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SDF6yQAAAOMAAAAPAAAAZHJzL2Rvd25yZXYueG1sRE/NasJA&#10;EL4X+g7LFHqrm1QNMXUVEVt6kEJjoXgbsmMSzM6G7DaJb+8WBI/z/c9yPZpG9NS52rKCeBKBIC6s&#10;rrlU8HN4f0lBOI+ssbFMCi7kYL16fFhipu3A39TnvhQhhF2GCirv20xKV1Rk0E1sSxy4k+0M+nB2&#10;pdQdDiHcNPI1ihJpsObQUGFL24qKc/5nFHwMOGym8a7fn0/by/Ew//rdx6TU89O4eQPhafR38c39&#10;qcP8NE2SKJ0tYvj/KQAgV1cAAAD//wMAUEsBAi0AFAAGAAgAAAAhANvh9svuAAAAhQEAABMAAAAA&#10;AAAAAAAAAAAAAAAAAFtDb250ZW50X1R5cGVzXS54bWxQSwECLQAUAAYACAAAACEAWvQsW78AAAAV&#10;AQAACwAAAAAAAAAAAAAAAAAfAQAAX3JlbHMvLnJlbHNQSwECLQAUAAYACAAAACEAhkgxeskAAADj&#10;AAAADwAAAAAAAAAAAAAAAAAHAgAAZHJzL2Rvd25yZXYueG1sUEsFBgAAAAADAAMAtwAAAP0CAAAA&#10;AA==&#10;">
                              <v:rect id="Rectangle 65011123" style="position:absolute;left:17967;top:26743;width:315;height:316;rotation:-2723677fd;visibility:visible;mso-wrap-style:square;v-text-anchor:top" o:spid="_x0000_s1174" fillcolor="#70b0e1"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hcJsyQAAAOEAAAAPAAAAZHJzL2Rvd25yZXYueG1sRI9fS8NA&#10;EMTfhX6HYwu+2UsaWiT2Wuqfgo9aG8G3JbfNheb2Qm5to5/eEwQfh5n5DbPajL5TZxpiG9hAPstA&#10;EdfBttwYOLztbm5BRUG22AUmA18UYbOeXK2wtOHCr3TeS6MShGOJBpxIX2oda0ce4yz0xMk7hsGj&#10;JDk02g54SXDf6XmWLbXHltOCw54eHNWn/ac3cHx/lKfdR1jId1VV98WLOxTRGXM9Hbd3oIRG+Q//&#10;tZ+tgeUiy/N8XsDvo/QG9PoHAAD//wMAUEsBAi0AFAAGAAgAAAAhANvh9svuAAAAhQEAABMAAAAA&#10;AAAAAAAAAAAAAAAAAFtDb250ZW50X1R5cGVzXS54bWxQSwECLQAUAAYACAAAACEAWvQsW78AAAAV&#10;AQAACwAAAAAAAAAAAAAAAAAfAQAAX3JlbHMvLnJlbHNQSwECLQAUAAYACAAAACEAFYXCbMkAAADh&#10;AAAADwAAAAAAAAAAAAAAAAAHAgAAZHJzL2Rvd25yZXYueG1sUEsFBgAAAAADAAMAtwAAAP0CAAAA&#10;AA==&#10;"/>
                              <v:group id="Graphique 3" style="position:absolute;left:17970;top:26814;width:271;height:237" coordsize="270,236" coordorigin="17970,26814" o:spid="_x0000_s11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hDDyAAAAOMAAAAPAAAAZHJzL2Rvd25yZXYueG1sRE9fa8Iw&#10;EH8f7DuEG/g20yjrZmcUERUfZDAdjL0dzdkWm0tpYlu//SIM9ni//zdfDrYWHbW+cqxBjRMQxLkz&#10;FRcavk7b5zcQPiAbrB2Thht5WC4eH+aYGdfzJ3XHUIgYwj5DDWUITSalz0uy6MeuIY7c2bUWQzzb&#10;QpoW+xhuazlJklRarDg2lNjQuqT8crxaDbse+9VUbbrD5by+/ZxePr4PirQePQ2rdxCBhvAv/nPv&#10;TZyv0lmqZun0Fe4/RQDk4hcAAP//AwBQSwECLQAUAAYACAAAACEA2+H2y+4AAACFAQAAEwAAAAAA&#10;AAAAAAAAAAAAAAAAW0NvbnRlbnRfVHlwZXNdLnhtbFBLAQItABQABgAIAAAAIQBa9CxbvwAAABUB&#10;AAALAAAAAAAAAAAAAAAAAB8BAABfcmVscy8ucmVsc1BLAQItABQABgAIAAAAIQCeWhDDyAAAAOMA&#10;AAAPAAAAAAAAAAAAAAAAAAcCAABkcnMvZG93bnJldi54bWxQSwUGAAAAAAMAAwC3AAAA/AIAAAAA&#10;">
                                <v:shape id="Forme libre : forme 309267105" style="position:absolute;left:18167;top:26814;width:53;height:63;visibility:visible;mso-wrap-style:square;v-text-anchor:top" coordsize="5322,6240" o:spid="_x0000_s1176" stroked="f" strokeweight=".22633mm" path="m347,2076c-380,3711,74,5527,1345,6072,2616,6617,4249,5800,4976,4165,5702,2530,5248,713,3977,168,2706,-377,1073,441,347,2076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BOn0yAAAAOIAAAAPAAAAZHJzL2Rvd25yZXYueG1sRI9BawIx&#10;FITvQv9DeIXeNFHp1q5GKYLoqaCW9vrYvG4WNy/LJq6rv74pCB6HmW+GWax6V4uO2lB51jAeKRDE&#10;hTcVlxq+jpvhDESIyAZrz6ThSgFWy6fBAnPjL7yn7hBLkUo45KjBxtjkUobCksMw8g1x8n596zAm&#10;2ZbStHhJ5a6WE6Uy6bDitGCxobWl4nQ4Ow3Tny3a9fR4+z5ns9DRlqrN9VPrl+f+Yw4iUh8f4Tu9&#10;M4lT75Psbaxe4f9SugNy+QcAAP//AwBQSwECLQAUAAYACAAAACEA2+H2y+4AAACFAQAAEwAAAAAA&#10;AAAAAAAAAAAAAAAAW0NvbnRlbnRfVHlwZXNdLnhtbFBLAQItABQABgAIAAAAIQBa9CxbvwAAABUB&#10;AAALAAAAAAAAAAAAAAAAAB8BAABfcmVscy8ucmVsc1BLAQItABQABgAIAAAAIQAkBOn0yAAAAOIA&#10;AAAPAAAAAAAAAAAAAAAAAAcCAABkcnMvZG93bnJldi54bWxQSwUGAAAAAAMAAwC3AAAA/AIAAAAA&#10;">
                                  <v:stroke joinstyle="miter"/>
                                  <v:path arrowok="t" o:connecttype="custom" o:connectlocs="347,2076;1345,6072;4976,4165;3977,168;347,2076" o:connectangles="0,0,0,0,0"/>
                                </v:shape>
                                <v:shape id="Forme libre : forme 77526010" style="position:absolute;left:17970;top:26891;width:155;height:160;visibility:visible;mso-wrap-style:square;v-text-anchor:top" coordsize="15511,15980" o:spid="_x0000_s1177" stroked="f" strokeweight=".22633mm" path="m10604,38v4629,-455,5446,3269,4629,6993c14598,9938,14053,12481,13418,15478v-182,727,-545,636,-636,-90c12692,14661,12692,13934,12873,13026v272,-1271,908,-4450,1362,-6449c14598,4761,13418,3671,11512,3852,9333,4034,6610,4307,4250,4579,2617,4761,801,2399,75,1400v-181,-181,,-363,182,-363c1618,855,6338,401,10604,38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r5e2xwAAAOEAAAAPAAAAZHJzL2Rvd25yZXYueG1sRI9NS8NA&#10;EIbvQv/DMoI3u5tCW0m7LVIUPChobel1yI7ZYHY2Zsck/nv3IHh8eb94tvsptGqgPjWRLRRzA4q4&#10;iq7h2sLp/fH2DlQSZIdtZLLwQwn2u9nVFksXR36j4Si1yiOcSrTgRbpS61R5CpjmsSPO3kfsA0qW&#10;fa1dj2MeD61eGLPSARvODx47OniqPo/fwYJcghQDmrF+OVevy+7BP3/xZO3N9XS/ASU0yX/4r/3k&#10;LKzXy8XKFJkhE2Ua0LtfAAAA//8DAFBLAQItABQABgAIAAAAIQDb4fbL7gAAAIUBAAATAAAAAAAA&#10;AAAAAAAAAAAAAABbQ29udGVudF9UeXBlc10ueG1sUEsBAi0AFAAGAAgAAAAhAFr0LFu/AAAAFQEA&#10;AAsAAAAAAAAAAAAAAAAAHwEAAF9yZWxzLy5yZWxzUEsBAi0AFAAGAAgAAAAhACWvl7bHAAAA4QAA&#10;AA8AAAAAAAAAAAAAAAAABwIAAGRycy9kb3ducmV2LnhtbFBLBQYAAAAAAwADALcAAAD7AgAAAAA=&#10;">
                                  <v:stroke joinstyle="miter"/>
                                  <v:path arrowok="t" o:connecttype="custom" o:connectlocs="10604,38;15233,7031;13418,15478;12782,15388;12873,13026;14235,6577;11512,3852;4250,4579;75,1400;257,1037;10604,38;10604,38" o:connectangles="0,0,0,0,0,0,0,0,0,0,0,0"/>
                                </v:shape>
                              </v:group>
                              <v:shape id="Forme libre : forme 1750255574" style="position:absolute;left:18113;top:26796;width:71;height:183;visibility:visible;mso-wrap-style:square;v-text-anchor:top" coordsize="7046,18262" o:spid="_x0000_s1178" stroked="f" strokeweight=".22633mm" path="m709,639c1798,4726,2706,5544,4521,8269v1816,2725,2814,4995,2451,8901c6881,18169,6609,18805,6337,17624,5248,13537,4340,12719,2525,9994,709,7270,-289,4999,74,1093,165,94,437,-542,709,63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xXbuxwAAAOMAAAAPAAAAZHJzL2Rvd25yZXYueG1sRE9La8JA&#10;EL4X+h+WKXirG6WpmrpKkQo9VXxcvA3ZMUmbnQ3ZUdd/3y0UPM73nvkyulZdqA+NZwOjYQaKuPS2&#10;4crAYb9+noIKgmyx9UwGbhRguXh8mGNh/ZW3dNlJpVIIhwIN1CJdoXUoa3IYhr4jTtzJ9w4lnX2l&#10;bY/XFO5aPc6yV+2w4dRQY0ermsqf3dkZiN+8Pm6+PoSaQ9iMopVVd54ZM3iK72+ghKLcxf/uT5vm&#10;T/JsnOf55AX+fkoA6MUvAAAA//8DAFBLAQItABQABgAIAAAAIQDb4fbL7gAAAIUBAAATAAAAAAAA&#10;AAAAAAAAAAAAAABbQ29udGVudF9UeXBlc10ueG1sUEsBAi0AFAAGAAgAAAAhAFr0LFu/AAAAFQEA&#10;AAsAAAAAAAAAAAAAAAAAHwEAAF9yZWxzLy5yZWxzUEsBAi0AFAAGAAgAAAAhACnFdu7HAAAA4wAA&#10;AA8AAAAAAAAAAAAAAAAABwIAAGRycy9kb3ducmV2LnhtbFBLBQYAAAAAAwADALcAAAD7AgAAAAA=&#10;">
                                <v:stroke joinstyle="miter"/>
                                <v:path arrowok="t" o:connecttype="custom" o:connectlocs="709,639;4521,8269;6972,17170;6337,17624;2525,9994;74,1093;709,639" o:connectangles="0,0,0,0,0,0,0"/>
                              </v:shape>
                            </v:group>
                            <v:group id="Graphique 3" style="position:absolute;left:17468;top:26162;width:549;height:556" coordsize="549,555" coordorigin="17468,26162" o:spid="_x0000_s11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l23JygAAAOIAAAAPAAAAZHJzL2Rvd25yZXYueG1sRI/NasJA&#10;FIX3hb7DcAvdNZPUJrWpo4hY6UKEqlC6u2SuSTBzJ2TGJL69syi4PJw/vtliNI3oqXO1ZQVJFIMg&#10;LqyuuVRwPHy9TEE4j6yxsUwKruRgMX98mGGu7cA/1O99KcIIuxwVVN63uZSuqMigi2xLHLyT7Qz6&#10;ILtS6g6HMG4a+RrHmTRYc3iosKVVRcV5fzEKNgMOy0my7rfn0+r6d0h3v9uElHp+GpefIDyN/h7+&#10;b39rBWn29p59pJMAEZACDsj5DQAA//8DAFBLAQItABQABgAIAAAAIQDb4fbL7gAAAIUBAAATAAAA&#10;AAAAAAAAAAAAAAAAAABbQ29udGVudF9UeXBlc10ueG1sUEsBAi0AFAAGAAgAAAAhAFr0LFu/AAAA&#10;FQEAAAsAAAAAAAAAAAAAAAAAHwEAAF9yZWxzLy5yZWxzUEsBAi0AFAAGAAgAAAAhAGaXbcnKAAAA&#10;4gAAAA8AAAAAAAAAAAAAAAAABwIAAGRycy9kb3ducmV2LnhtbFBLBQYAAAAAAwADALcAAAD+AgAA&#10;AAA=&#10;">
                              <v:shape id="Forme libre : forme 759417151" style="position:absolute;left:17620;top:26309;width:198;height:194;visibility:visible;mso-wrap-style:square;v-text-anchor:top" coordsize="19786,19346" o:spid="_x0000_s1180" stroked="f" strokeweight=".22633mm" path="m9439,2907v,,-635,,-635,l,10718v,,,636,,636l1361,12807v,,636,,636,l9439,6176r1180,1272c9712,9446,8804,11444,7806,13624v-999,2180,-1725,3724,-1906,4178l7261,19347v,,1997,-636,4085,-1272c13978,17257,16610,16440,19424,15623r363,c19787,15623,18970,12898,18970,12898l9167,16258,13342,7539r,c13342,7539,13252,7085,13252,7085l10892,4451r,l9530,2997r,l9439,2907xm12162,l10801,1272v,,,635,,635l12162,3361v,,636,,636,l14159,2089v,,,-636,,-636l12798,v,,-636,,-63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g2sRzAAAAOIAAAAPAAAAZHJzL2Rvd25yZXYueG1sRI/NawIx&#10;FMTvhf4P4RW8iGZX/KirUVpB6KEedAult8fm7QfdvGyTqNv+9U1B6HGYmd8w621vWnEh5xvLCtJx&#10;AoK4sLrhSsFbvh89gvABWWNrmRR8k4ft5v5ujZm2Vz7S5RQqESHsM1RQh9BlUvqiJoN+bDvi6JXW&#10;GQxRukpqh9cIN62cJMlcGmw4LtTY0a6m4vN0NgrK91A+D5Of8/7jq8qdzA/dq9ZKDR76pxWIQH34&#10;D9/aL1rBYracpot0lsLfpXgH5OYXAAD//wMAUEsBAi0AFAAGAAgAAAAhANvh9svuAAAAhQEAABMA&#10;AAAAAAAAAAAAAAAAAAAAAFtDb250ZW50X1R5cGVzXS54bWxQSwECLQAUAAYACAAAACEAWvQsW78A&#10;AAAVAQAACwAAAAAAAAAAAAAAAAAfAQAAX3JlbHMvLnJlbHNQSwECLQAUAAYACAAAACEAvYNrEcwA&#10;AADiAAAADwAAAAAAAAAAAAAAAAAHAgAAZHJzL2Rvd25yZXYueG1sUEsFBgAAAAADAAMAtwAAAAAD&#10;AAAAAA==&#10;">
                                <v:stroke joinstyle="miter"/>
                                <v:path arrowok="t" o:connecttype="custom" o:connectlocs="9439,2907;8804,2907;0,10718;0,11354;1361,12807;1997,12807;9439,6176;10619,7448;7806,13624;5900,17802;7261,19347;11346,18075;19424,15623;19787,15623;18970,12898;9167,16258;13342,7539;13342,7539;13252,7085;10892,4451;10892,4451;9530,2997;9530,2997;12162,0;10801,1272;10801,1907;12162,3361;12798,3361;14159,2089;14159,1453;12798,0;12162,0" o:connectangles="0,0,0,0,0,0,0,0,0,0,0,0,0,0,0,0,0,0,0,0,0,0,0,0,0,0,0,0,0,0,0,0"/>
                              </v:shape>
                              <v:shape id="Forme libre : forme 39613651" style="position:absolute;left:17730;top:26479;width:245;height:239;visibility:visible;mso-wrap-style:square;v-text-anchor:top" coordsize="24506,23921" o:spid="_x0000_s1181" stroked="f" strokeweight=".22633mm" path="m14976,23922r9530,-8447l22691,13477r-817,726c21602,13204,21421,12387,21148,11751v-363,-727,-635,-1363,-998,-1726c19424,9208,18516,8663,17518,8663v-999,,-1997,363,-2905,1181c13887,10479,13252,11115,12707,11569v-545,454,-998,909,-1361,1181c11164,12932,10710,13295,10710,13295r,c10710,13295,10256,13568,9984,13568v-272,,-544,,-908,-182c8804,13295,8532,13113,8260,12750r-182,-182c8078,12568,8986,12205,9349,11842v635,-545,998,-1272,1180,-2089c10710,8935,10529,8118,10256,7210,10075,6574,9712,5938,9258,5211,8804,4575,8350,3849,7806,3031v363,-272,726,-363,998,-363c9167,2668,9621,2668,10075,2941v272,181,635,363,908,635c11346,3849,11618,4212,11981,4575v272,273,454,455,635,727c12798,5575,12979,5756,13252,6120r272,363l15067,4666r-182,-272c14885,4394,14704,4121,14432,3849v-182,-273,-545,-727,-908,-1181c12889,1941,12162,1306,11527,852,10801,397,10166,125,9349,34,8623,-57,7987,34,7352,307,6626,579,5900,1124,4992,1851,3540,3122,2269,4212,1362,5120,454,6029,182,6301,182,6301l,6301v,,,636,,636l3812,11206r,c3812,11206,5628,13295,5628,13295v544,636,1089,1181,1724,1544c7987,15202,8532,15657,9167,15838v636,182,1180,182,1816,91c11436,15838,11890,15566,12344,15293r,l13161,14476v,,817,-727,1361,-1272c15067,12659,15521,12296,15884,12023v635,-635,1180,-817,1543,-817c17790,11206,18244,11388,18698,11933v272,363,544,817,817,1544c19696,14112,19878,14839,20059,15566v-181,181,-454,363,-908,817c18516,17019,17972,17564,17427,17927v-545,364,-4175,3724,-4175,3724l14976,23649r,273xm4720,5484r726,-636c5446,4848,5900,4485,6172,4212v272,273,454,636,817,1181c7443,6120,7806,6755,8078,7300v182,364,272,818,272,1181c8350,8844,8169,9117,7987,9389v-363,273,-635,364,-907,364c6717,9753,6354,9571,5900,9389,5628,9208,5264,8935,4901,8663,4538,8390,4175,8027,3903,7664v-91,-91,-272,-273,-363,-454c3449,7210,3358,7028,3268,6937v90,,181,-182,272,-272c3812,6392,4266,5938,4811,5484r,l4720,548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mEIsyQAAAOEAAAAPAAAAZHJzL2Rvd25yZXYueG1sRI9Ba8JA&#10;FITvgv9heUJvukm1UaOr1EKgxzaK4O2RfSbB7NuQXTX667uFQo/DzHzDrLe9acSNOldbVhBPIhDE&#10;hdU1lwoO+2y8AOE8ssbGMil4kIPtZjhYY6rtnb/plvtSBAi7FBVU3replK6oyKCb2JY4eGfbGfRB&#10;dqXUHd4D3DTyNYoSabDmsFBhSx8VFZf8ahQ8/cUes90yPmXz6/lL7/snznZKvYz69xUIT73/D/+1&#10;P7WC6TKJp8lbDL+PwhuQmx8AAAD//wMAUEsBAi0AFAAGAAgAAAAhANvh9svuAAAAhQEAABMAAAAA&#10;AAAAAAAAAAAAAAAAAFtDb250ZW50X1R5cGVzXS54bWxQSwECLQAUAAYACAAAACEAWvQsW78AAAAV&#10;AQAACwAAAAAAAAAAAAAAAAAfAQAAX3JlbHMvLnJlbHNQSwECLQAUAAYACAAAACEAUJhCLMkAAADh&#10;AAAADwAAAAAAAAAAAAAAAAAHAgAAZHJzL2Rvd25yZXYueG1sUEsFBgAAAAADAAMAtwAAAP0CAAAA&#10;AA==&#10;">
                                <v:stroke joinstyle="miter"/>
                                <v:path arrowok="t" o:connecttype="custom" o:connectlocs="14976,23922;24506,15475;22691,13477;21874,14203;21148,11751;20150,10025;17518,8663;14613,9844;12707,11569;11346,12750;10710,13295;10710,13295;9984,13568;9076,13386;8260,12750;8078,12568;9349,11842;10529,9753;10256,7210;9258,5211;7806,3031;8804,2668;10075,2941;10983,3576;11981,4575;12616,5302;13252,6120;13524,6483;15067,4666;14885,4394;14432,3849;13524,2668;11527,852;9349,34;7352,307;4992,1851;1362,5120;182,6301;0,6301;0,6937;3812,11206;3812,11206;5628,13295;7352,14839;9167,15838;10983,15929;12344,15293;12344,15293;13161,14476;14522,13204;15884,12023;17427,11206;18698,11933;19515,13477;20059,15566;19151,16383;17427,17927;13252,21651;14976,23649;14976,23922;4720,5484;5446,4848;6172,4212;6989,5393;8078,7300;8350,8481;7987,9389;7080,9753;5900,9389;4901,8663;3903,7664;3540,7210;3268,6937;3540,6665;4811,5484;4811,5484" o:connectangles="0,0,0,0,0,0,0,0,0,0,0,0,0,0,0,0,0,0,0,0,0,0,0,0,0,0,0,0,0,0,0,0,0,0,0,0,0,0,0,0,0,0,0,0,0,0,0,0,0,0,0,0,0,0,0,0,0,0,0,0,0,0,0,0,0,0,0,0,0,0,0,0,0,0,0,0"/>
                              </v:shape>
                              <v:shape id="Forme libre : forme 672723335" style="position:absolute;left:17468;top:26162;width:129;height:129;visibility:visible;mso-wrap-style:square;v-text-anchor:top" coordsize="12888,12930" o:spid="_x0000_s1182" stroked="f" strokeweight=".22633mm" path="m3449,12171r,c2723,11808,2178,11354,1634,10718r,c1089,10082,635,9355,363,8719r,c91,7993,,7266,,6540r,c,5631,272,4723,635,3906r,c998,3088,1543,2361,2269,1726r,c2995,1090,3721,636,4538,363r,c5355,,6263,,7080,r,c7897,,8623,272,9349,636r,c10075,999,10710,1544,11255,2180r,c11799,2816,12162,3542,12526,4360r,c12798,5177,12889,5904,12889,6721r,c12889,7630,12616,8447,12253,9174r,c11890,9900,11346,10627,10710,11172r,c9984,11808,9258,12262,8350,12534r,c7534,12898,6626,12988,5718,12898r,c4992,12807,4266,12534,3540,12171r,l3449,12171xm10256,4723r,c10256,4723,9893,3996,9530,3633r,c9530,3633,8895,3088,8623,2906r,c8623,2906,7897,2543,7534,2543r,c6898,2452,6263,2543,5628,2816r,c4992,3088,4448,3451,3903,3815r,c3449,4269,3086,4723,2723,5268r,c2451,5813,2269,6358,2269,6994r,c2269,6994,2269,7811,2451,8175r,c2451,8175,2814,8901,3177,9264r,c3177,9264,3721,9809,4084,9991r,c4084,9991,4811,10264,5083,10354r,c5718,10445,6354,10354,6989,10173r,c7624,9900,8169,9537,8713,9083r,c8713,9083,9530,8175,9893,7630r,c10166,7085,10347,6540,10347,5995r,c10347,5995,10347,5086,10166,4723r,l10256,472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oI5TyQAAAOIAAAAPAAAAZHJzL2Rvd25yZXYueG1sRI9Ba8JA&#10;FITvQv/D8gq9SN2Y2NhGV7GCxUsP1f6AR/Y1CWbfht01xn/vCgWPw8x8wyzXg2lFT843lhVMJwkI&#10;4tLqhisFv8fd6zsIH5A1tpZJwZU8rFdPoyUW2l74h/pDqESEsC9QQR1CV0jpy5oM+ontiKP3Z53B&#10;EKWrpHZ4iXDTyjRJcmmw4bhQY0fbmsrT4WwUOMPdMWtm+ef3eJMQb0P/VX4o9fI8bBYgAg3hEf5v&#10;77WCfJ7O0yzL3uB+Kd4BuboBAAD//wMAUEsBAi0AFAAGAAgAAAAhANvh9svuAAAAhQEAABMAAAAA&#10;AAAAAAAAAAAAAAAAAFtDb250ZW50X1R5cGVzXS54bWxQSwECLQAUAAYACAAAACEAWvQsW78AAAAV&#10;AQAACwAAAAAAAAAAAAAAAAAfAQAAX3JlbHMvLnJlbHNQSwECLQAUAAYACAAAACEABKCOU8kAAADi&#10;AAAADwAAAAAAAAAAAAAAAAAHAgAAZHJzL2Rvd25yZXYueG1sUEsFBgAAAAADAAMAtwAAAP0CAAAA&#10;AA==&#10;">
                                <v:stroke joinstyle="miter"/>
                                <v:path arrowok="t" o:connecttype="custom" o:connectlocs="3449,12171;3449,12171;1634,10718;1634,10718;363,8719;363,8719;0,6540;0,6540;635,3906;635,3906;2269,1726;2269,1726;4538,363;4538,363;7080,0;7080,0;9349,636;9349,636;11255,2180;11255,2180;12526,4360;12526,4360;12889,6721;12889,6721;12253,9174;12253,9174;10710,11172;10710,11172;8350,12534;8350,12534;5718,12898;5718,12898;3540,12171;3540,12171;10256,4723;10256,4723;9530,3633;9530,3633;8623,2906;8623,2906;7534,2543;7534,2543;5628,2816;5628,2816;3903,3815;3903,3815;2723,5268;2723,5268;2269,6994;2269,6994;2451,8175;2451,8175;3177,9264;3177,9264;4084,9991;4084,9991;5083,10354;5083,10354;6989,10173;6989,10173;8713,9083;8713,9083;9893,7630;9893,7630;10347,5995;10347,5995;10166,4723;10166,4723" o:connectangles="0,0,0,0,0,0,0,0,0,0,0,0,0,0,0,0,0,0,0,0,0,0,0,0,0,0,0,0,0,0,0,0,0,0,0,0,0,0,0,0,0,0,0,0,0,0,0,0,0,0,0,0,0,0,0,0,0,0,0,0,0,0,0,0,0,0,0,0"/>
                              </v:shape>
                              <v:shape id="Forme libre : forme 550487878" style="position:absolute;left:17518;top:26242;width:157;height:161;visibility:visible;mso-wrap-style:square;v-text-anchor:top" coordsize="15792,16076" o:spid="_x0000_s1183" stroked="f" strokeweight=".22633mm" path="m6013,4269c5378,4814,4742,5450,4016,5995,3381,6631,2746,7176,2201,7630,1203,8538,476,9537,204,10445v-272,909,-272,1908,,2998c386,14078,567,14714,930,15350v999,363,2179,636,3268,727c4016,15895,3925,15713,3744,15441v-363,-636,-726,-1181,-908,-1726c2473,12898,2473,12171,2564,11535v91,-454,363,-908,817,-1362l3472,10173v635,817,1452,1453,2269,2180c6648,12989,7556,13443,8464,13624v907,182,1815,273,2723,c12094,13443,13002,12898,13910,12171v907,-727,1452,-1817,1724,-2906c15907,8175,15816,7085,15453,5904,15180,5087,14817,4360,14364,3542,13910,2725,13184,1907,12367,999l11459,r,c11459,,10824,,10824,r-636,545c10188,545,9553,1090,9008,1544,8010,2452,7012,3361,6013,4269r,xm5559,8084c6195,7539,6921,6903,7738,6176v453,-363,998,-817,1633,-1453c9916,4269,10551,3724,11096,3179v454,454,817,999,1089,1453c12457,5087,12730,5631,12911,6176v273,727,273,1454,91,2180c12821,9083,12457,9628,11822,10173v-635,545,-1271,817,-1906,908c9281,11172,8555,11081,7919,10809v-454,-182,-998,-455,-1452,-818c6013,9628,5469,9174,5015,8629r,c5015,8629,5378,8265,5741,7993r,l5559,808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hfejyAAAAOIAAAAPAAAAZHJzL2Rvd25yZXYueG1sRE9dS8Mw&#10;FH0X/A/hDnxzyabbal02tKDsdVMYe7s216a0ualN3Kq/3gyEcZ4O54uzXA+uFUfqQ+1Zw2SsQBCX&#10;3tRcaXh/e7nNQISIbLD1TBp+KMB6dX21xNz4E2/puIuVSCUcctRgY+xyKUNpyWEY+444aZ++dxgT&#10;7StpejylctfKqVJz6bDmtGCxo8JS2ey+nYa9OjQfh6n9ev0tnjdddjc0xcNW65vR8PQIItIQL+b/&#10;9MZomM3UfbZIgPOldAfk6g8AAP//AwBQSwECLQAUAAYACAAAACEA2+H2y+4AAACFAQAAEwAAAAAA&#10;AAAAAAAAAAAAAAAAW0NvbnRlbnRfVHlwZXNdLnhtbFBLAQItABQABgAIAAAAIQBa9CxbvwAAABUB&#10;AAALAAAAAAAAAAAAAAAAAB8BAABfcmVscy8ucmVsc1BLAQItABQABgAIAAAAIQDHhfejyAAAAOIA&#10;AAAPAAAAAAAAAAAAAAAAAAcCAABkcnMvZG93bnJldi54bWxQSwUGAAAAAAMAAwC3AAAA/AIAAAAA&#10;">
                                <v:stroke joinstyle="miter"/>
                                <v:path arrowok="t" o:connecttype="custom" o:connectlocs="6013,4269;4016,5995;2201,7630;204,10445;204,13443;930,15350;4198,16077;3744,15441;2836,13715;2564,11535;3381,10173;3472,10173;5741,12353;8464,13624;11187,13624;13910,12171;15634,9265;15453,5904;14364,3542;12367,999;11459,0;11459,0;10824,0;10188,545;9008,1544;6013,4269;6013,4269;5559,8084;7738,6176;9371,4723;11096,3179;12185,4632;12911,6176;13002,8356;11822,10173;9916,11081;7919,10809;6467,9991;5015,8629;5015,8629;5741,7993;5741,7993" o:connectangles="0,0,0,0,0,0,0,0,0,0,0,0,0,0,0,0,0,0,0,0,0,0,0,0,0,0,0,0,0,0,0,0,0,0,0,0,0,0,0,0,0,0"/>
                              </v:shape>
                            </v:group>
                            <v:group id="Graphique 3" style="position:absolute;left:17033;top:26927;width:1072;height:1056" coordsize="1071,1056" coordorigin="17033,26927" o:spid="_x0000_s11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gQiHyQAAAOMAAAAPAAAAZHJzL2Rvd25yZXYueG1sRE9La8JA&#10;EL4X+h+WEXqrm9g2xugqIm3pQQo+QLwN2TEJZmdDdpvEf98tCD3O957FajC16Kh1lWUF8TgCQZxb&#10;XXGh4Hj4eE5BOI+ssbZMCm7kYLV8fFhgpm3PO+r2vhAhhF2GCkrvm0xKl5dk0I1tQxy4i20N+nC2&#10;hdQt9iHc1HISRYk0WHFoKLGhTUn5df9jFHz22K9f4vdue71sbufD2/dpG5NST6NhPQfhafD/4rv7&#10;S4f5STpLJtM4fYW/nwIAcvkLAAD//wMAUEsBAi0AFAAGAAgAAAAhANvh9svuAAAAhQEAABMAAAAA&#10;AAAAAAAAAAAAAAAAAFtDb250ZW50X1R5cGVzXS54bWxQSwECLQAUAAYACAAAACEAWvQsW78AAAAV&#10;AQAACwAAAAAAAAAAAAAAAAAfAQAAX3JlbHMvLnJlbHNQSwECLQAUAAYACAAAACEAj4EIh8kAAADj&#10;AAAADwAAAAAAAAAAAAAAAAAHAgAAZHJzL2Rvd25yZXYueG1sUEsFBgAAAAADAAMAtwAAAP0CAAAA&#10;AA==&#10;">
                              <v:group id="Graphique 3" style="position:absolute;left:17462;top:26927;width:478;height:409" coordsize="478,409" coordorigin="17462,26927" o:spid="_x0000_s11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eS0bzAAAAOMAAAAPAAAAZHJzL2Rvd25yZXYueG1sRI9Pa8JA&#10;FMTvhX6H5RV6M5sY7Z/UVURUPIhQLZTeHtlnEsy+Ddk1id++WxB6HGbmN8xsMZhadNS6yrKCJIpB&#10;EOdWV1wo+DptRm8gnEfWWFsmBTdysJg/Psww07bnT+qOvhABwi5DBaX3TSaly0sy6CLbEAfvbFuD&#10;Psi2kLrFPsBNLcdx/CINVhwWSmxoVVJ+OV6Ngm2P/TJN1t3+cl7dfk7Tw/c+IaWen4blBwhPg/8P&#10;39s7rWCcpJPX6SR+T+HvU/gDcv4LAAD//wMAUEsBAi0AFAAGAAgAAAAhANvh9svuAAAAhQEAABMA&#10;AAAAAAAAAAAAAAAAAAAAAFtDb250ZW50X1R5cGVzXS54bWxQSwECLQAUAAYACAAAACEAWvQsW78A&#10;AAAVAQAACwAAAAAAAAAAAAAAAAAfAQAAX3JlbHMvLnJlbHNQSwECLQAUAAYACAAAACEAC3ktG8wA&#10;AADjAAAADwAAAAAAAAAAAAAAAAAHAgAAZHJzL2Rvd25yZXYueG1sUEsFBgAAAAADAAMAtwAAAAAD&#10;AAAAAA==&#10;">
                                <v:shape id="Forme libre : forme 1309338288" style="position:absolute;left:17462;top:27215;width:116;height:121;visibility:visible;mso-wrap-style:square;v-text-anchor:top" coordsize="11617,12170" o:spid="_x0000_s1186" stroked="f" strokeweight=".22633mm" path="m5627,11535r-726,-817l4901,10718v908,272,1816,,2542,-636c7806,9809,8078,9446,8169,9083v91,-364,181,-818,,-1272c8623,7993,9076,7993,9530,7811v454,-181,817,-272,1180,-635c10982,6903,11164,6721,11346,6449v181,-273,272,-454,272,-818c11618,5359,11618,5086,11618,4814v,-273,-272,-545,-454,-818l7624,,6717,817,9893,4360v,,273,363,363,454c10347,4905,10438,5177,10438,5359v,181,,363,-91,545c10256,6086,10075,6267,9893,6449v-454,363,-907,636,-1361,545c8078,6994,7624,6721,7261,6267l4266,2907r-908,817l6535,7266v,,272,364,363,545c6989,7993,7080,8175,7080,8356v,182,,363,-91,545c6898,9083,6807,9264,6626,9446v-272,273,-545,363,-817,454c5537,9991,5264,9900,4992,9900v-272,,-454,-91,-635,-272c4175,9537,3994,9446,3903,9264l908,5904,,6721r4811,5450l5627,11444r-181,l5627,1153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sNAcywAAAOMAAAAPAAAAZHJzL2Rvd25yZXYueG1sRI9BS8NA&#10;EIXvQv/DMgVvdtMGJKbdFlsUBEGwevA4zY7Z0OxsyG6a1F/vHASPM+/Ne99sdpNv1YX62AQ2sFxk&#10;oIirYBuuDXx+PN8VoGJCttgGJgNXirDbzm42WNow8jtdjqlWEsKxRAMupa7UOlaOPMZF6IhF+w69&#10;xyRjX2vb4yjhvtWrLLvXHhuWBocdHRxV5+PgDez1VBWv52E4pT1f3dMPfY30ZsztfHpcg0o0pX/z&#10;3/WLFfw8e8jzYlUItPwkC9DbXwAAAP//AwBQSwECLQAUAAYACAAAACEA2+H2y+4AAACFAQAAEwAA&#10;AAAAAAAAAAAAAAAAAAAAW0NvbnRlbnRfVHlwZXNdLnhtbFBLAQItABQABgAIAAAAIQBa9CxbvwAA&#10;ABUBAAALAAAAAAAAAAAAAAAAAB8BAABfcmVscy8ucmVsc1BLAQItABQABgAIAAAAIQAOsNAcywAA&#10;AOMAAAAPAAAAAAAAAAAAAAAAAAcCAABkcnMvZG93bnJldi54bWxQSwUGAAAAAAMAAwC3AAAA/wIA&#10;AAAA&#10;">
                                  <v:stroke joinstyle="miter"/>
                                  <v:path arrowok="t" o:connecttype="custom" o:connectlocs="5627,11535;4901,10718;4901,10718;7443,10082;8169,9083;8169,7811;9530,7811;10710,7176;11346,6449;11618,5631;11618,4814;11164,3996;7624,0;6717,817;9893,4360;10256,4814;10438,5359;10347,5904;9893,6449;8532,6994;7261,6267;4266,2907;3358,3724;6535,7266;6898,7811;7080,8356;6989,8901;6626,9446;5809,9900;4992,9900;4357,9628;3903,9264;908,5904;0,6721;4811,12171;5627,11444;5446,11444" o:connectangles="0,0,0,0,0,0,0,0,0,0,0,0,0,0,0,0,0,0,0,0,0,0,0,0,0,0,0,0,0,0,0,0,0,0,0,0,0"/>
                                </v:shape>
                                <v:shape id="Forme libre : forme 906872911" style="position:absolute;left:17560;top:27171;width:75;height:76;visibility:visible;mso-wrap-style:square;v-text-anchor:top" coordsize="7442,7629" o:spid="_x0000_s1187" stroked="f" strokeweight=".22633mm" path="m1089,6267v,,-635,-817,-817,-1271c91,4541,,4087,,3633,,3179,91,2725,272,2271,454,1817,726,1453,1180,999,1634,545,2088,363,2541,182,2995,,3449,,3903,v454,,908,182,1271,454c5537,636,5900,908,6354,1363v453,454,635,817,816,1271c7352,3088,7443,3542,7443,3996v,455,-91,909,-273,1363c6989,5813,6717,6177,6263,6631v-454,454,-908,635,-1362,817c4448,7630,3994,7630,3540,7630v-454,,-908,-182,-1271,-454c1906,6903,1543,6540,1089,6177r,90xm1361,4451v,,364,726,636,999c2269,5722,2632,5995,2904,6177v273,181,636,363,908,363c4084,6540,4448,6540,4720,6449v272,-91,544,-272,817,-454c5809,5813,5900,5631,6081,5268v182,-363,182,-636,182,-908c6263,4087,6263,3724,6081,3452,5900,3179,5718,2725,5446,2453,5174,2180,4811,1908,4538,1726,4175,1544,3903,1453,3631,1453v-273,,-636,,-908,91c2451,1635,2178,1817,1906,1998v-272,182,-363,364,-545,727c1180,3088,1180,3361,1180,3633v,273,,636,181,908l1361,4541r,-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9PrMygAAAOIAAAAPAAAAZHJzL2Rvd25yZXYueG1sRI9BSwMx&#10;FITvgv8hPMGbTXbBtV2bFhWECmJprffH5nWzdPOybtI2+uuNIHgcZuYbZr5MrhcnGkPnWUMxUSCI&#10;G286bjXs3p9vpiBCRDbYeyYNXxRgubi8mGNt/Jk3dNrGVmQIhxo12BiHWsrQWHIYJn4gzt7ejw5j&#10;lmMrzYjnDHe9LJWqpMOO84LFgZ4sNYft0WlQL5X9fFtvjuWq2n18v9LjrUtJ6+ur9HAPIlKK/+G/&#10;9spomKlqelfOigJ+L+U7IBc/AAAA//8DAFBLAQItABQABgAIAAAAIQDb4fbL7gAAAIUBAAATAAAA&#10;AAAAAAAAAAAAAAAAAABbQ29udGVudF9UeXBlc10ueG1sUEsBAi0AFAAGAAgAAAAhAFr0LFu/AAAA&#10;FQEAAAsAAAAAAAAAAAAAAAAAHwEAAF9yZWxzLy5yZWxzUEsBAi0AFAAGAAgAAAAhAGT0+szKAAAA&#10;4gAAAA8AAAAAAAAAAAAAAAAABwIAAGRycy9kb3ducmV2LnhtbFBLBQYAAAAAAwADALcAAAD+AgAA&#10;AAA=&#10;">
                                  <v:stroke joinstyle="miter"/>
                                  <v:path arrowok="t" o:connecttype="custom" o:connectlocs="1089,6267;272,4996;0,3633;272,2271;1180,999;2541,182;3903,0;5174,454;6354,1363;7170,2634;7443,3996;7170,5359;6263,6631;4901,7448;3540,7630;2269,7176;1089,6177;1361,4451;1997,5450;2904,6177;3812,6540;4720,6449;5537,5995;6081,5268;6263,4360;6081,3452;5446,2453;4538,1726;3631,1453;2723,1544;1906,1998;1361,2725;1180,3633;1361,4541;1361,4541" o:connectangles="0,0,0,0,0,0,0,0,0,0,0,0,0,0,0,0,0,0,0,0,0,0,0,0,0,0,0,0,0,0,0,0,0,0,0"/>
                                </v:shape>
                                <v:shape id="Forme libre : forme 418943807" style="position:absolute;left:17609;top:27119;width:88;height:108;visibility:visible;mso-wrap-style:square;v-text-anchor:top" coordsize="8713,10845" o:spid="_x0000_s1188" stroked="f" strokeweight=".22633mm" path="m7534,10029r-908,817l,3307,908,2490r635,726l1543,3216r,-726c1543,2490,1725,2036,1815,1854v91,-181,182,-363,363,-545c2360,1128,2451,946,2541,855,2905,492,3358,219,3812,128,4175,38,4629,-53,5083,38v363,90,817,272,1271,454c6807,764,7171,1037,7534,1400v363,363,635,817,816,1271c8532,3126,8713,3580,8713,4034v,454,,818,-181,1272c8350,5669,8078,6123,7624,6486v-363,273,-817,545,-1270,727c5900,7395,5446,7395,5083,7213r,l7534,10029r,xm7171,3035v,,-364,-636,-545,-818c6354,1945,6172,1763,5809,1491,5446,1218,5174,1128,4901,1037v-272,,-635,,-907,c3631,1037,3358,1218,3086,1491v-272,272,-454,545,-635,908c2269,2762,2269,3035,2269,3307v,364,182,636,272,909c2723,4488,2905,4852,3177,5033v181,273,454,454,726,636c4175,5851,4538,6032,4811,6032v272,,635,,907,c6081,6032,6354,5760,6626,5578v272,-181,454,-545,635,-817c7443,4488,7443,4125,7443,3852v,-272,-91,-636,-272,-908l7171,2944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IcLLyQAAAOIAAAAPAAAAZHJzL2Rvd25yZXYueG1sRI9PawIx&#10;FMTvQr9DeAVvmrVKu26NUhSrV21Le3xu3v7RzcuSRN1+eyMUehxm5jfMbNGZRlzI+dqygtEwAUGc&#10;W11zqeDzYz1IQfiArLGxTAp+ycNi/tCbYabtlXd02YdSRAj7DBVUIbSZlD6vyKAf2pY4eoV1BkOU&#10;rpTa4TXCTSOfkuRZGqw5LlTY0rKi/LQ/GwX514+jcrp5l5vv1fGwPfiCCq9U/7F7ewURqAv/4b/2&#10;ViuYjNLpZJwmL3C/FO+AnN8AAAD//wMAUEsBAi0AFAAGAAgAAAAhANvh9svuAAAAhQEAABMAAAAA&#10;AAAAAAAAAAAAAAAAAFtDb250ZW50X1R5cGVzXS54bWxQSwECLQAUAAYACAAAACEAWvQsW78AAAAV&#10;AQAACwAAAAAAAAAAAAAAAAAfAQAAX3JlbHMvLnJlbHNQSwECLQAUAAYACAAAACEA4yHCy8kAAADi&#10;AAAADwAAAAAAAAAAAAAAAAAHAgAAZHJzL2Rvd25yZXYueG1sUEsFBgAAAAADAAMAtwAAAP0CAAAA&#10;AA==&#10;">
                                  <v:stroke joinstyle="miter"/>
                                  <v:path arrowok="t" o:connecttype="custom" o:connectlocs="7534,10029;6626,10846;0,3307;908,2490;1543,3216;1543,3216;1543,2490;1815,1854;2178,1309;2541,855;3812,128;5083,38;6354,492;7534,1400;8350,2671;8713,4034;8532,5306;7624,6486;6354,7213;5083,7213;5083,7213;7534,10029;7534,10029;7171,3035;6626,2217;5809,1491;4901,1037;3994,1037;3086,1491;2451,2399;2269,3307;2541,4216;3177,5033;3903,5669;4811,6032;5718,6032;6626,5578;7261,4761;7443,3852;7171,2944;7171,2944" o:connectangles="0,0,0,0,0,0,0,0,0,0,0,0,0,0,0,0,0,0,0,0,0,0,0,0,0,0,0,0,0,0,0,0,0,0,0,0,0,0,0,0,0"/>
                                </v:shape>
                                <v:shape id="Forme libre : forme 2026051267" style="position:absolute;left:17671;top:27088;width:76;height:84;visibility:visible;mso-wrap-style:square;v-text-anchor:top" coordsize="7533,8356" o:spid="_x0000_s1189" stroked="f" strokeweight=".22633mm" path="m6535,6449r999,1090l6626,8356,5627,7266r908,-817xm4811,6267l,818,908,,5718,5450r-907,81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m9RbywAAAOMAAAAPAAAAZHJzL2Rvd25yZXYueG1sRI9PawIx&#10;FMTvBb9DeIXeauJS17I1iti/eFMreHxsXneXbl7WJNW1n74RCh6HmfkNM533thVH8qFxrGE0VCCI&#10;S2carjR8bl/vH0GEiGywdUwazhRgPhvcTLEw7sRrOm5iJRKEQ4Ea6hi7QspQ1mQxDF1HnLwv5y3G&#10;JH0ljcdTgttWZkrl0mLDaaHGjpY1ld+bH6uhPfvdslmveDW2zy+Lw3b//vb7oPXdbb94AhGpj9fw&#10;f/vDaMhUlqvxKMsncPmU/oCc/QEAAP//AwBQSwECLQAUAAYACAAAACEA2+H2y+4AAACFAQAAEwAA&#10;AAAAAAAAAAAAAAAAAAAAW0NvbnRlbnRfVHlwZXNdLnhtbFBLAQItABQABgAIAAAAIQBa9CxbvwAA&#10;ABUBAAALAAAAAAAAAAAAAAAAAB8BAABfcmVscy8ucmVsc1BLAQItABQABgAIAAAAIQBxm9RbywAA&#10;AOMAAAAPAAAAAAAAAAAAAAAAAAcCAABkcnMvZG93bnJldi54bWxQSwUGAAAAAAMAAwC3AAAA/wIA&#10;AAAA&#10;">
                                  <v:stroke joinstyle="miter"/>
                                  <v:path arrowok="t" o:connecttype="custom" o:connectlocs="6535,6449;7534,7539;6626,8356;5627,7266;6535,6449;4811,6267;0,818;908,0;5718,5450;4811,6267" o:connectangles="0,0,0,0,0,0,0,0,0,0"/>
                                </v:shape>
                                <v:shape id="Forme libre : forme 532178234" style="position:absolute;left:17693;top:27069;width:75;height:84;visibility:visible;mso-wrap-style:square;v-text-anchor:top" coordsize="7533,8356" o:spid="_x0000_s1190" stroked="f" strokeweight=".22633mm" path="m7534,7539l908,,,817,6626,8356r908,-81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ol14ygAAAOIAAAAPAAAAZHJzL2Rvd25yZXYueG1sRI/NbsIw&#10;EITvlfoO1lbqrTgECJBiUIsK9MqP4LrE2yRqvI5iN0nfvkZC6nE0M99oFqveVKKlxpWWFQwHEQji&#10;zOqScwWn4+ZlBsJ5ZI2VZVLwSw5Wy8eHBabadryn9uBzESDsUlRQeF+nUrqsIINuYGvi4H3ZxqAP&#10;ssmlbrALcFPJOIoSabDksFBgTeuCsu/Dj1FwXCe+L9/z+cd418aXbnPdJuepUs9P/dsrCE+9/w/f&#10;259awWQUD6ezeDSG26VwB+TyDwAA//8DAFBLAQItABQABgAIAAAAIQDb4fbL7gAAAIUBAAATAAAA&#10;AAAAAAAAAAAAAAAAAABbQ29udGVudF9UeXBlc10ueG1sUEsBAi0AFAAGAAgAAAAhAFr0LFu/AAAA&#10;FQEAAAsAAAAAAAAAAAAAAAAAHwEAAF9yZWxzLy5yZWxzUEsBAi0AFAAGAAgAAAAhAAWiXXjKAAAA&#10;4gAAAA8AAAAAAAAAAAAAAAAABwIAAGRycy9kb3ducmV2LnhtbFBLBQYAAAAAAwADALcAAAD+AgAA&#10;AAA=&#10;">
                                  <v:stroke joinstyle="miter"/>
                                  <v:path arrowok="t" o:connecttype="custom" o:connectlocs="7534,7539;908,0;0,817;6626,8356;7534,7539" o:connectangles="0,0,0,0,0"/>
                                </v:shape>
                                <v:shape id="Forme libre : forme 1593389328" style="position:absolute;left:17715;top:27049;width:76;height:84;visibility:visible;mso-wrap-style:square;v-text-anchor:top" coordsize="7624,8356" o:spid="_x0000_s1191" stroked="f" strokeweight=".22633mm" path="m6626,6449r998,1090l6717,8356,5718,7266r908,-817xm4811,6267l,817,908,,5718,5450r-907,81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VkbKzAAAAOMAAAAPAAAAZHJzL2Rvd25yZXYueG1sRI9BS8NA&#10;EIXvgv9hGcGLtBsTW9PYbSmKWLAUrNLzkJ0modnZsLtu4793D4LHmffmvW+W69H0IpLznWUF99MM&#10;BHFtdceNgq/P10kJwgdkjb1lUvBDHtar66slVtpe+IPiITQihbCvUEEbwlBJ6euWDPqpHYiTdrLO&#10;YEija6R2eEnhppd5ls2lwY5TQ4sDPbdUnw/fRsG5keXLJt7tZvHRvdVxb/L3h6NStzfj5glEoDH8&#10;m/+utzrhzxZFUS6KPEGnn9IC5OoXAAD//wMAUEsBAi0AFAAGAAgAAAAhANvh9svuAAAAhQEAABMA&#10;AAAAAAAAAAAAAAAAAAAAAFtDb250ZW50X1R5cGVzXS54bWxQSwECLQAUAAYACAAAACEAWvQsW78A&#10;AAAVAQAACwAAAAAAAAAAAAAAAAAfAQAAX3JlbHMvLnJlbHNQSwECLQAUAAYACAAAACEA9lZGyswA&#10;AADjAAAADwAAAAAAAAAAAAAAAAAHAgAAZHJzL2Rvd25yZXYueG1sUEsFBgAAAAADAAMAtwAAAAAD&#10;AAAAAA==&#10;">
                                  <v:stroke joinstyle="miter"/>
                                  <v:path arrowok="t" o:connecttype="custom" o:connectlocs="6626,6449;7624,7539;6717,8356;5718,7266;6626,6449;4811,6267;0,817;908,0;5718,5450;4811,6267" o:connectangles="0,0,0,0,0,0,0,0,0,0"/>
                                </v:shape>
                                <v:shape id="Forme libre : forme 711515979" style="position:absolute;left:17744;top:27017;width:68;height:90;visibility:visible;mso-wrap-style:square;v-text-anchor:top" coordsize="6754,8991" o:spid="_x0000_s1192" stroked="f" strokeweight=".22633mm" path="m6391,5540l5665,4723,4576,5631,1581,2271v,,-182,-182,-182,-273l1399,1726v,,,-182,182,-273c1762,1362,1762,1271,1944,1181l2307,817,1581,,854,636v,,-363,363,-544,635c128,1544,128,1635,38,1816v-91,182,,364,90,545c219,2543,401,2816,582,3088l3668,6540r-907,817l3487,8175r907,-818l5847,8992r907,-817l5302,6540,6391,5631r,l6391,554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tgbeyQAAAOIAAAAPAAAAZHJzL2Rvd25yZXYueG1sRI9Ra8Iw&#10;FIXfhf2HcAe+aVrBWjujjLGBL8Ls/AGX5tpUm5suybT798tgsMfDOec7nM1utL24kQ+dYwX5PANB&#10;3Djdcavg9PE2K0GEiKyxd0wKvinAbvsw2WCl3Z2PdKtjKxKEQ4UKTIxDJWVoDFkMczcQJ+/svMWY&#10;pG+l9nhPcNvLRZYV0mLHacHgQC+Gmmv9ZRW8RuPr4Xj5DKezJTocivdFWSg1fRyfn0BEGuN/+K+9&#10;1wpWeb7Ml+vVGn4vpTsgtz8AAAD//wMAUEsBAi0AFAAGAAgAAAAhANvh9svuAAAAhQEAABMAAAAA&#10;AAAAAAAAAAAAAAAAAFtDb250ZW50X1R5cGVzXS54bWxQSwECLQAUAAYACAAAACEAWvQsW78AAAAV&#10;AQAACwAAAAAAAAAAAAAAAAAfAQAAX3JlbHMvLnJlbHNQSwECLQAUAAYACAAAACEAtLYG3skAAADi&#10;AAAADwAAAAAAAAAAAAAAAAAHAgAAZHJzL2Rvd25yZXYueG1sUEsFBgAAAAADAAMAtwAAAP0CAAAA&#10;AA==&#10;">
                                  <v:stroke joinstyle="miter"/>
                                  <v:path arrowok="t" o:connecttype="custom" o:connectlocs="6391,5540;5665,4723;4576,5631;1581,2271;1399,1998;1399,1726;1581,1453;1944,1181;2307,817;1581,0;854,636;310,1271;38,1816;128,2361;582,3088;3668,6540;2761,7357;3487,8175;4394,7357;5847,8992;6754,8175;5302,6540;6391,5631;6391,5631" o:connectangles="0,0,0,0,0,0,0,0,0,0,0,0,0,0,0,0,0,0,0,0,0,0,0,0"/>
                                </v:shape>
                                <v:shape id="Forme libre : forme 608488083" style="position:absolute;left:17778;top:26979;width:100;height:90;visibility:visible;mso-wrap-style:square;v-text-anchor:top" coordsize="9984,9082" o:spid="_x0000_s1193" stroked="f" strokeweight=".22633mm" path="m3268,v635,,1361,182,1996,727l4357,1544v,,-817,-363,-1180,-363c2814,1181,2451,1362,1997,1726v-272,272,-454,545,-635,817c1180,2816,1180,3088,1180,3361v,272,,635,182,817c1452,4451,1815,4905,1815,4905l5900,1272v,,635,726,817,1181c6989,2816,7080,3270,7171,3815v,454,,908,-91,1453c6989,5813,6626,6176,6172,6631v-363,363,-726,545,-1180,726c4538,7539,4085,7539,3631,7539v-454,,-908,-182,-1362,-454c1815,6903,1452,6540,1089,6176,726,5813,454,5359,272,4905,91,4451,,3996,,3542,,3088,91,2725,272,2271,454,1907,726,1453,1180,1090,1815,545,2451,272,3086,182r,l3268,xm6172,3724v,,-363,-727,-363,-727l2723,5813v,,363,363,635,454c3631,6358,3812,6449,4085,6449v272,,544,,816,-91c5174,6267,5446,6086,5628,5904v181,-182,363,-363,453,-636c6172,4996,6263,4814,6263,4541v,-272,,-545,-91,-817l6172,3724xm9984,7993l6989,7630r-726,635l8804,9083,9984,8084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nXAHyAAAAOIAAAAPAAAAZHJzL2Rvd25yZXYueG1sRI/NSgMx&#10;FIX3gu8QruDOJlYpYWxaxFp048JqdXudXCdDJzdDks6Mb28EocvD+fk4y/XkOzFQTG1gA9czBYK4&#10;DrblxsD72/ZKg0gZ2WIXmAz8UIL16vxsiZUNI7/SsMuNKCOcKjTgcu4rKVPtyGOahZ64eN8hesxF&#10;xkbaiGMZ952cK7WQHlsuBIc9PTiqD7ujL9xt3Nvjfu6sehmHz83HYfP19GjM5cV0fwci05RP4f/2&#10;szWwUPpWa6Vv4O9SuQNy9QsAAP//AwBQSwECLQAUAAYACAAAACEA2+H2y+4AAACFAQAAEwAAAAAA&#10;AAAAAAAAAAAAAAAAW0NvbnRlbnRfVHlwZXNdLnhtbFBLAQItABQABgAIAAAAIQBa9CxbvwAAABUB&#10;AAALAAAAAAAAAAAAAAAAAB8BAABfcmVscy8ucmVsc1BLAQItABQABgAIAAAAIQCfnXAHyAAAAOIA&#10;AAAPAAAAAAAAAAAAAAAAAAcCAABkcnMvZG93bnJldi54bWxQSwUGAAAAAAMAAwC3AAAA/AIAAAAA&#10;">
                                  <v:stroke joinstyle="miter"/>
                                  <v:path arrowok="t" o:connecttype="custom" o:connectlocs="3268,0;5264,727;4357,1544;3177,1181;1997,1726;1362,2543;1180,3361;1362,4178;1815,4905;5900,1272;6717,2453;7171,3815;7080,5268;6172,6631;4992,7357;3631,7539;2269,7085;1089,6176;272,4905;0,3542;272,2271;1180,1090;3086,182;3086,182;6172,3724;5809,2997;2723,5813;3358,6267;4085,6449;4901,6358;5628,5904;6081,5268;6263,4541;6172,3724;6172,3724;9984,7993;6989,7630;6263,8265;8804,9083;9984,8084" o:connectangles="0,0,0,0,0,0,0,0,0,0,0,0,0,0,0,0,0,0,0,0,0,0,0,0,0,0,0,0,0,0,0,0,0,0,0,0,0,0,0,0"/>
                                </v:shape>
                                <v:shape id="Forme libre : forme 1608146660" style="position:absolute;left:17828;top:26927;width:75;height:79;visibility:visible;mso-wrap-style:square;v-text-anchor:top" coordsize="7578,7947" o:spid="_x0000_s1194" stroked="f" strokeweight=".22633mm" path="m1430,3974r,-636c1430,3338,1611,2975,1702,2702v91,-272,272,-363,454,-545c2337,2066,2428,1885,2609,1794v182,-91,364,-182,545,-273c3336,1521,3517,1521,3699,1521v181,,363,182,453,273c4334,2066,4425,2248,4334,2520v,273,-182,546,-363,909c3789,3792,3517,4065,3245,4337v-272,364,-454,636,-636,999c2428,5700,2337,6063,2337,6335v,273,182,727,454,999c3063,7607,3245,7789,3608,7880v363,90,635,90,908,c4788,7880,5151,7698,5423,7607v272,-91,545,-363,817,-545c6512,6789,6785,6517,7057,6244v182,-272,363,-635,454,-908c7602,5064,7602,4701,7511,4428v-91,-363,-272,-636,-454,-999l6149,4246v,,273,364,273,545l6422,5336v,,-182,364,-273,454c6059,5881,5877,6063,5786,6244v-181,91,-272,273,-454,364c5151,6699,5060,6789,4879,6789v-182,,-273,,-454,c4243,6789,4152,6699,4062,6517,3880,6335,3880,6154,3880,5972v,-182,91,-363,182,-636c4152,5155,4334,4882,4425,4610v181,-273,363,-454,454,-727c5060,3611,5242,3429,5332,3156v91,-272,273,-454,273,-817c5605,2066,5605,1794,5605,1521v,-272,-182,-544,-454,-817c4879,341,4516,159,4243,68v-363,-91,-635,-91,-998,c2882,159,2609,250,2246,432v-363,181,-635,363,-907,635c1066,1340,794,1612,522,1885,340,2157,159,2520,68,2793v-91,363,-91,636,,999c159,4156,340,4519,613,4791r907,-817c1520,3974,1248,3611,1248,3338r91,l1430,397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ZLiRzAAAAOMAAAAPAAAAZHJzL2Rvd25yZXYueG1sRI9BT8Mw&#10;DIXvSPsPkSdxY+kQRFVZNrFJwCQudCAQt9CYJlrjVE1Yy7/Hh0kcbT+/977VZgqdOOGQfCQNy0UB&#10;AqmJ1lOr4e314aoEkbIha7pIqOEXE2zWs4uVqWwcqcbTIbeCTShVRoPLua+kTI3DYNIi9kh8+45D&#10;MJnHoZV2MCObh05eF4WSwXjiBGd63DlsjoefoGHvvPp6f3Ljtv547urHF39bfu60vpxP93cgMk75&#10;X3z+3luur4pyeaOUYgpm4gXI9R8AAAD//wMAUEsBAi0AFAAGAAgAAAAhANvh9svuAAAAhQEAABMA&#10;AAAAAAAAAAAAAAAAAAAAAFtDb250ZW50X1R5cGVzXS54bWxQSwECLQAUAAYACAAAACEAWvQsW78A&#10;AAAVAQAACwAAAAAAAAAAAAAAAAAfAQAAX3JlbHMvLnJlbHNQSwECLQAUAAYACAAAACEAWGS4kcwA&#10;AADjAAAADwAAAAAAAAAAAAAAAAAHAgAAZHJzL2Rvd25yZXYueG1sUEsFBgAAAAADAAMAtwAAAAAD&#10;AAAAAA==&#10;">
                                  <v:stroke joinstyle="miter"/>
                                  <v:path arrowok="t" o:connecttype="custom" o:connectlocs="1430,3974;1430,3338;1702,2702;2156,2157;2609,1794;3154,1521;3699,1521;4152,1794;4334,2520;3971,3429;3245,4337;2609,5336;2337,6335;2791,7334;3608,7880;4516,7880;5423,7607;6240,7062;7057,6244;7511,5336;7511,4428;7057,3429;6149,4246;6422,4791;6422,5336;6149,5790;5786,6244;5332,6608;4879,6789;4425,6789;4062,6517;3880,5972;4062,5336;4425,4610;4879,3883;5332,3156;5605,2339;5605,1521;5151,704;4243,68;3245,68;2246,432;1339,1067;522,1885;68,2793;68,3792;613,4791;1520,3974;1248,3338;1339,3338" o:connectangles="0,0,0,0,0,0,0,0,0,0,0,0,0,0,0,0,0,0,0,0,0,0,0,0,0,0,0,0,0,0,0,0,0,0,0,0,0,0,0,0,0,0,0,0,0,0,0,0,0,0"/>
                                </v:shape>
                              </v:group>
                              <v:group id="Graphique 3" style="position:absolute;left:17033;top:27047;width:1072;height:936" coordsize="1071,935" coordorigin="17033,27047" o:spid="_x0000_s11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miGWyQAAAOMAAAAPAAAAZHJzL2Rvd25yZXYueG1sRE/LasJA&#10;FN0X+g/DFbrTyUOLRkcRaYsLKVQL4u6SuSbBzJ2QmSbx752F0OXhvFebwdSio9ZVlhXEkwgEcW51&#10;xYWC39PneA7CeWSNtWVScCcHm/XrywozbXv+oe7oCxFC2GWooPS+yaR0eUkG3cQ2xIG72tagD7At&#10;pG6xD+GmlkkUvUuDFYeGEhvalZTfjn9GwVeP/TaNP7rD7bq7X06z7/MhJqXeRsN2CcLT4P/FT/de&#10;K0iiZDGdp+kijA6fwh+Q6wcAAAD//wMAUEsBAi0AFAAGAAgAAAAhANvh9svuAAAAhQEAABMAAAAA&#10;AAAAAAAAAAAAAAAAAFtDb250ZW50X1R5cGVzXS54bWxQSwECLQAUAAYACAAAACEAWvQsW78AAAAV&#10;AQAACwAAAAAAAAAAAAAAAAAfAQAAX3JlbHMvLnJlbHNQSwECLQAUAAYACAAAACEA7JohlskAAADj&#10;AAAADwAAAAAAAAAAAAAAAAAHAgAAZHJzL2Rvd25yZXYueG1sUEsFBgAAAAADAAMAtwAAAP0CAAAA&#10;AA==&#10;">
                                <v:shape id="Forme libre : forme 1542016290" style="position:absolute;left:17033;top:27822;width:149;height:161;visibility:visible;mso-wrap-style:square;v-text-anchor:top" coordsize="14885,16076" o:spid="_x0000_s1196" fillcolor="#70b0e1" stroked="f" strokeweight=".22633mm" path="m9893,13079r2451,454l12162,11081,14522,8992r363,4632l12072,16077,7534,15168,9893,13079r,xm,2816l3086,r8532,9628l8532,12443,,281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5eDXygAAAOMAAAAPAAAAZHJzL2Rvd25yZXYueG1sRI9BT8Mw&#10;DIXvSPsPkZG4saTVmFi3bJqQgB3gwMbupvHaisapkrB1/x4fkDjafn7vfavN6Ht1ppi6wBaKqQFF&#10;XAfXcWPh8/B8/wgqZWSHfWCycKUEm/XkZoWVCxf+oPM+N0pMOFVooc15qLROdUse0zQMxHI7hegx&#10;yxgb7SJexNz3ujRmrj12LAktDvTUUv29//EW+pk5Hl1zMMWbf1m85vevsfbR2rvbcbsElWnM/+K/&#10;752T+g+z0hTzciEUwiQL0OtfAAAA//8DAFBLAQItABQABgAIAAAAIQDb4fbL7gAAAIUBAAATAAAA&#10;AAAAAAAAAAAAAAAAAABbQ29udGVudF9UeXBlc10ueG1sUEsBAi0AFAAGAAgAAAAhAFr0LFu/AAAA&#10;FQEAAAsAAAAAAAAAAAAAAAAAHwEAAF9yZWxzLy5yZWxzUEsBAi0AFAAGAAgAAAAhAL3l4NfKAAAA&#10;4wAAAA8AAAAAAAAAAAAAAAAABwIAAGRycy9kb3ducmV2LnhtbFBLBQYAAAAAAwADALcAAAD+AgAA&#10;AAA=&#10;">
                                  <v:stroke joinstyle="miter"/>
                                  <v:path arrowok="t" o:connecttype="custom" o:connectlocs="9893,13079;12344,13533;12162,11081;14522,8992;14885,13624;12072,16077;7534,15168;9893,13079;9893,13079;0,2816;3086,0;11618,9628;8532,12443;0,2816" o:connectangles="0,0,0,0,0,0,0,0,0,0,0,0,0,0"/>
                                </v:shape>
                                <v:rect id="Rectangle 456056512" style="position:absolute;left:17133;top:27773;width:42;height:177;rotation:-2723677fd;visibility:visible;mso-wrap-style:square;v-text-anchor:top" o:spid="_x0000_s1197" fillcolor="#70b0e1"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fQQKygAAAOIAAAAPAAAAZHJzL2Rvd25yZXYueG1sRI9fS8NA&#10;EMTfBb/DsYJv9tLWBEl7Lf4r+GhrI/RtyW1zwdxeyK1t9NN7guDjMDO/YZbr0XfqRENsAxuYTjJQ&#10;xHWwLTcG9m+bmztQUZAtdoHJwBdFWK8uL5ZY2nDmLZ120qgE4ViiASfSl1rH2pHHOAk9cfKOYfAo&#10;SQ6NtgOeE9x3epZlhfbYclpw2NOjo/pj9+kNHN+f5HlzCLl8V1X1MH91+3l0xlxfjfcLUEKj/If/&#10;2i/WwG1eZHmRT2fweyndAb36AQAA//8DAFBLAQItABQABgAIAAAAIQDb4fbL7gAAAIUBAAATAAAA&#10;AAAAAAAAAAAAAAAAAABbQ29udGVudF9UeXBlc10ueG1sUEsBAi0AFAAGAAgAAAAhAFr0LFu/AAAA&#10;FQEAAAsAAAAAAAAAAAAAAAAAHwEAAF9yZWxzLy5yZWxzUEsBAi0AFAAGAAgAAAAhAB59BArKAAAA&#10;4gAAAA8AAAAAAAAAAAAAAAAABwIAAGRycy9kb3ducmV2LnhtbFBLBQYAAAAAAwADALcAAAD+AgAA&#10;AAA=&#10;"/>
                                <v:shape id="Forme libre : forme 239027014" style="position:absolute;left:17144;top:27704;width:139;height:141;visibility:visible;mso-wrap-style:square;v-text-anchor:top" coordsize="13882,14069" o:spid="_x0000_s1198" fillcolor="#70b0e1" stroked="f" strokeweight=".22633mm" path="m4322,8161l11402,1894v2995,3088,3540,7266,181,10354c8770,14791,4504,14700,1871,11794,-942,8524,-488,4800,2597,1984,4776,77,7680,-831,10222,985l7317,3619c6410,3165,5320,3528,4594,4164,3233,5345,3324,6889,4413,8251m5865,9887v1271,999,2723,1180,3812,181c10766,9160,10676,7616,9859,6435l5956,9887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4OBRywAAAOIAAAAPAAAAZHJzL2Rvd25yZXYueG1sRI9Ba8JA&#10;FITvgv9heYI33TUWa1NXaQsFI3io7aHHR/Y1Sc2+TbOrRn+9WxA8DjPzDbNYdbYWR2p95VjDZKxA&#10;EOfOVFxo+Pp8H81B+IBssHZMGs7kYbXs9xaYGnfiDzruQiEihH2KGsoQmlRKn5dk0Y9dQxy9H9da&#10;DFG2hTQtniLc1jJRaiYtVhwXSmzoraR8vztYDfvz+i9P5i7bvm465u1vdjl8Z1oPB93LM4hAXbiH&#10;b+210ZBMn1TyqCYP8H8p3gG5vAIAAP//AwBQSwECLQAUAAYACAAAACEA2+H2y+4AAACFAQAAEwAA&#10;AAAAAAAAAAAAAAAAAAAAW0NvbnRlbnRfVHlwZXNdLnhtbFBLAQItABQABgAIAAAAIQBa9CxbvwAA&#10;ABUBAAALAAAAAAAAAAAAAAAAAB8BAABfcmVscy8ucmVsc1BLAQItABQABgAIAAAAIQBv4OBRywAA&#10;AOIAAAAPAAAAAAAAAAAAAAAAAAcCAABkcnMvZG93bnJldi54bWxQSwUGAAAAAAMAAwC3AAAA/wIA&#10;AAAA&#10;">
                                  <v:stroke joinstyle="miter"/>
                                  <v:path arrowok="t" o:connecttype="custom" o:connectlocs="4322,8161;11402,1894;11583,12248;1871,11794;2597,1984;10222,985;7317,3619;4594,4164;4413,8251;5865,9887;9677,10068;9859,6435;5956,9887" o:connectangles="0,0,0,0,0,0,0,0,0,0,0,0,0"/>
                                </v:shape>
                                <v:shape id="Forme libre : forme 389053669" style="position:absolute;left:17243;top:27616;width:147;height:122;visibility:visible;mso-wrap-style:square;v-text-anchor:top" coordsize="14674,12161" o:spid="_x0000_s1199" fillcolor="#70b0e1" stroked="f" strokeweight=".22633mm" path="m5416,r9258,10445l13404,11535,9955,7630r,c10227,8992,9319,10263,8593,10990,6233,12988,3510,12262,1604,10082,-302,7902,-756,5086,1604,2997,2603,2089,3964,1635,5053,2089r,l4146,1090,5416,m2693,3996c1150,5449,1513,7448,2875,8901v1361,1453,3086,2362,4901,908c9592,8356,8956,6358,7595,4814,6324,3451,4509,2543,2784,3996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vtODywAAAOIAAAAPAAAAZHJzL2Rvd25yZXYueG1sRI9Ba8JA&#10;FITvBf/D8gq9lLpRa4jRVUQo1B6CVUGPj+xrEsy+Ddk1pv/eLQg9DjPzDbNY9aYWHbWusqxgNIxA&#10;EOdWV1woOB4+3hIQziNrrC2Tgl9ysFoOnhaYanvjb+r2vhABwi5FBaX3TSqly0sy6Ia2IQ7ej20N&#10;+iDbQuoWbwFuajmOolgarDgslNjQpqT8sr8aBdfx5bRLskxr331t9en8mr3bTKmX5349B+Gp9//h&#10;R/tTK5gks2g6ieMZ/F0Kd0Au7wAAAP//AwBQSwECLQAUAAYACAAAACEA2+H2y+4AAACFAQAAEwAA&#10;AAAAAAAAAAAAAAAAAAAAW0NvbnRlbnRfVHlwZXNdLnhtbFBLAQItABQABgAIAAAAIQBa9CxbvwAA&#10;ABUBAAALAAAAAAAAAAAAAAAAAB8BAABfcmVscy8ucmVsc1BLAQItABQABgAIAAAAIQBMvtODywAA&#10;AOIAAAAPAAAAAAAAAAAAAAAAAAcCAABkcnMvZG93bnJldi54bWxQSwUGAAAAAAMAAwC3AAAA/wIA&#10;AAAA&#10;">
                                  <v:stroke joinstyle="miter"/>
                                  <v:path arrowok="t" o:connecttype="custom" o:connectlocs="5416,0;14674,10445;13404,11535;9955,7630;9955,7630;8593,10990;1604,10082;1604,2997;5053,2089;5053,2089;4146,1090;5416,0;2693,3996;2875,8901;7776,9809;7595,4814;2784,3996" o:connectangles="0,0,0,0,0,0,0,0,0,0,0,0,0,0,0,0,0"/>
                                </v:shape>
                                <v:shape id="Forme libre : forme 208019858" style="position:absolute;left:17322;top:27563;width:102;height:104;visibility:visible;mso-wrap-style:square;v-text-anchor:top" coordsize="10249,10384" o:spid="_x0000_s1200" fillcolor="#70b0e1" stroked="f" strokeweight=".22633mm" path="m7433,963l6162,2053c5073,1236,3893,1417,2895,2326,1261,3779,1533,5596,2713,6867l8341,1872v1724,1725,3086,4995,363,7357c6616,11045,3621,10682,1624,8411,-373,6050,-736,3325,1715,1236,3439,-218,5345,-490,7251,963t727,3179l3621,7957v1180,999,2814,1362,4084,182c8976,7049,8976,5323,7978,4051r,l7978,414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PmNNxwAAAOIAAAAPAAAAZHJzL2Rvd25yZXYueG1sRE/JbsIw&#10;EL1X6j9YU6mXqthsbUgxqKqExIUDywcM8TSOiMdRbELg6/EBiePT2+fL3tWiozZUnjUMBwoEceFN&#10;xaWGw371mYEIEdlg7Zk0XCnAcvH6Msfc+AtvqdvFUqQQDjlqsDE2uZShsOQwDHxDnLh/3zqMCbal&#10;NC1eUrir5UipL+mw4tRgsaE/S8Vpd3YabqfKbuty0p2PH9+zfbNhw8ex1u9v/e8PiEh9fIof7rXR&#10;MFKZGs6yadqcLqU7IBd3AAAA//8DAFBLAQItABQABgAIAAAAIQDb4fbL7gAAAIUBAAATAAAAAAAA&#10;AAAAAAAAAAAAAABbQ29udGVudF9UeXBlc10ueG1sUEsBAi0AFAAGAAgAAAAhAFr0LFu/AAAAFQEA&#10;AAsAAAAAAAAAAAAAAAAAHwEAAF9yZWxzLy5yZWxzUEsBAi0AFAAGAAgAAAAhAGY+Y03HAAAA4gAA&#10;AA8AAAAAAAAAAAAAAAAABwIAAGRycy9kb3ducmV2LnhtbFBLBQYAAAAAAwADALcAAAD7AgAAAAA=&#10;">
                                  <v:stroke joinstyle="miter"/>
                                  <v:path arrowok="t" o:connecttype="custom" o:connectlocs="7433,963;6162,2053;2895,2326;2713,6867;8341,1872;8704,9229;1624,8411;1715,1236;7251,963;7978,4142;3621,7957;7705,8139;7978,4051;7978,4051" o:connectangles="0,0,0,0,0,0,0,0,0,0,0,0,0,0"/>
                                </v:shape>
                                <v:shape id="Forme libre : forme 815066032" style="position:absolute;left:17383;top:27509;width:216;height:163;visibility:visible;mso-wrap-style:square;v-text-anchor:top" coordsize="21511,16349" o:spid="_x0000_s1201" fillcolor="#70b0e1" stroked="f" strokeweight=".22633mm" path="m11709,16349l21511,7630,18970,4905r-6263,5540l10347,7811,15793,2997,13433,272,7987,5086,3449,,,3088,11709,1634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h9BAywAAAOIAAAAPAAAAZHJzL2Rvd25yZXYueG1sRI9BSwMx&#10;FITvQv9DeAUvYpNWXbZr0yK2BSm92JaeH5vX3cXNy5LE7eqvN4LgcZiZb5jFarCt6MmHxrGG6USB&#10;IC6dabjScDpu73MQISIbbB2Thi8KsFqObhZYGHfld+oPsRIJwqFADXWMXSFlKGuyGCauI07exXmL&#10;MUlfSePxmuC2lTOlMmmx4bRQY0evNZUfh0+rYb3LNt+X3uzn53zw1d22fOS41/p2PLw8g4g0xP/w&#10;X/vNaMinTyrL1MMMfi+lOyCXPwAAAP//AwBQSwECLQAUAAYACAAAACEA2+H2y+4AAACFAQAAEwAA&#10;AAAAAAAAAAAAAAAAAAAAW0NvbnRlbnRfVHlwZXNdLnhtbFBLAQItABQABgAIAAAAIQBa9CxbvwAA&#10;ABUBAAALAAAAAAAAAAAAAAAAAB8BAABfcmVscy8ucmVsc1BLAQItABQABgAIAAAAIQC9h9BAywAA&#10;AOIAAAAPAAAAAAAAAAAAAAAAAAcCAABkcnMvZG93bnJldi54bWxQSwUGAAAAAAMAAwC3AAAA/wIA&#10;AAAA&#10;">
                                  <v:stroke joinstyle="miter"/>
                                  <v:path arrowok="t" o:connecttype="custom" o:connectlocs="11709,16349;21511,7630;18970,4905;12707,10445;10347,7811;15793,2997;13433,272;7987,5086;3449,0;0,3088;11709,16349" o:connectangles="0,0,0,0,0,0,0,0,0,0,0"/>
                                </v:shape>
                                <v:shape id="Forme libre : forme 773910187" style="position:absolute;left:17489;top:27420;width:152;height:124;visibility:visible;mso-wrap-style:square;v-text-anchor:top" coordsize="15248,12443" o:spid="_x0000_s1202" fillcolor="#70b0e1" stroked="f" strokeweight=".22633mm" path="m8350,12443l11436,9718,9984,7993r,c11527,8810,13161,8447,14522,7266v273,-181,454,-454,727,-726l12707,3633v-272,454,-635,908,-998,1272c10166,6267,8350,5904,7261,4723l3086,,,2816r8532,9627l8532,12443r-1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5lP9ygAAAOIAAAAPAAAAZHJzL2Rvd25yZXYueG1sRI/BbsIw&#10;EETvSP0Ha5F6K05aRNKAQRUSLYceaNoPWNlLEhGv09iQ8Pe4UiWOo9l5s7PajLYVF+p941hBOktA&#10;EGtnGq4U/HzvnnIQPiAbbB2Tgit52KwfJissjBv4iy5lqESEsC9QQR1CV0jpdU0W/cx1xNE7ut5i&#10;iLKvpOlxiHDbyuckWUiLDceGGjva1qRP5dnGN65hP2/KM2o3fJh3nS7yw+evUo/T8W0JItAY7sf/&#10;6b1RkGUvr2mS5hn8TYockOsbAAAA//8DAFBLAQItABQABgAIAAAAIQDb4fbL7gAAAIUBAAATAAAA&#10;AAAAAAAAAAAAAAAAAABbQ29udGVudF9UeXBlc10ueG1sUEsBAi0AFAAGAAgAAAAhAFr0LFu/AAAA&#10;FQEAAAsAAAAAAAAAAAAAAAAAHwEAAF9yZWxzLy5yZWxzUEsBAi0AFAAGAAgAAAAhAGbmU/3KAAAA&#10;4gAAAA8AAAAAAAAAAAAAAAAABwIAAGRycy9kb3ducmV2LnhtbFBLBQYAAAAAAwADALcAAAD+AgAA&#10;AAA=&#10;">
                                  <v:stroke joinstyle="miter"/>
                                  <v:path arrowok="t" o:connecttype="custom" o:connectlocs="8350,12443;11436,9718;9984,7993;9984,7993;14522,7266;15249,6540;12707,3633;11709,4905;7261,4723;3086,0;0,2816;8532,12443;8532,12443" o:connectangles="0,0,0,0,0,0,0,0,0,0,0,0,0"/>
                                </v:shape>
                                <v:shape id="Forme libre : forme 993370205" style="position:absolute;left:17562;top:27305;width:152;height:162;visibility:visible;mso-wrap-style:square;v-text-anchor:top" coordsize="15187,16263" o:spid="_x0000_s1203" fillcolor="#70b0e1" stroked="f" strokeweight=".22633mm" path="m5072,15078l7976,12443v817,727,1725,636,2633,-181c11244,11717,11879,10718,11244,9900v-545,-635,-999,-454,-1634,-181c7069,11172,3892,14442,1078,11354,-737,9355,-102,7176,1804,5541,2984,4541,4437,3724,5980,3906,5798,3542,5526,3179,5344,2816l8521,v363,1090,1089,1998,1815,2816l14058,6994v2360,2725,635,5177,-1634,7175c11335,15078,10064,15895,8793,16167v-1270,273,-2541,,-3812,-1271m4709,6449v-726,636,-999,1453,-363,2271c4981,9537,5889,9265,6706,8810,7523,8447,8430,7720,9066,7630,7341,5541,6161,5177,4618,6449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cb+WywAAAOIAAAAPAAAAZHJzL2Rvd25yZXYueG1sRI9BSwMx&#10;FITvgv8hPMGbTWyttmvTYoUFD166VfH42Dw3y25eliRt1/56Iwgeh5n5hlltRteLI4XYetZwO1Eg&#10;iGtvWm40vO3LmwWImJAN9p5JwzdF2KwvL1ZYGH/iHR2r1IgM4VigBpvSUEgZa0sO48QPxNn78sFh&#10;yjI00gQ8Zbjr5VSpe+mw5bxgcaBnS3VXHZyG4f01zKtycXfuum3Yl4ftx/nTan19NT49gkg0pv/w&#10;X/vFaFguZ7MHNVVz+L2U74Bc/wAAAP//AwBQSwECLQAUAAYACAAAACEA2+H2y+4AAACFAQAAEwAA&#10;AAAAAAAAAAAAAAAAAAAAW0NvbnRlbnRfVHlwZXNdLnhtbFBLAQItABQABgAIAAAAIQBa9CxbvwAA&#10;ABUBAAALAAAAAAAAAAAAAAAAAB8BAABfcmVscy8ucmVsc1BLAQItABQABgAIAAAAIQDpcb+WywAA&#10;AOIAAAAPAAAAAAAAAAAAAAAAAAcCAABkcnMvZG93bnJldi54bWxQSwUGAAAAAAMAAwC3AAAA/wIA&#10;AAAA&#10;">
                                  <v:stroke joinstyle="miter"/>
                                  <v:path arrowok="t" o:connecttype="custom" o:connectlocs="5072,15078;7976,12443;10609,12262;11244,9900;9610,9719;1078,11354;1804,5541;5980,3906;5344,2816;8521,0;10336,2816;14058,6994;12424,14169;8793,16167;4981,14896;4709,6449;4346,8720;6706,8810;9066,7630;4618,6449" o:connectangles="0,0,0,0,0,0,0,0,0,0,0,0,0,0,0,0,0,0,0,0"/>
                                </v:shape>
                                <v:shape id="Forme libre : forme 1435386901" style="position:absolute;left:17657;top:27212;width:166;height:182;visibility:visible;mso-wrap-style:square;v-text-anchor:top" coordsize="16611,18165" o:spid="_x0000_s1204" fillcolor="#70b0e1" stroked="f" strokeweight=".22633mm" path="m8441,18166r3086,-2725l10347,14078r,c11799,14533,13615,13988,14795,12988v3267,-2815,1361,-5449,181,-6812l9530,,6444,2816r4085,4632c11709,8810,12979,9991,11346,11535v-1180,999,-2542,454,-3540,-545l3177,5722,,8538r8532,9628l8532,18166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kSAUywAAAOMAAAAPAAAAZHJzL2Rvd25yZXYueG1sRE9LT8JA&#10;EL6b+B82Y+JNtjxErCyEiJBGjUrxwHHSHduG7mztLqX8e5bExON875nOO1OJlhpXWlbQ70UgiDOr&#10;S84VfG9XdxMQziNrrCyTghM5mM+ur6YYa3vkDbWpz0UIYRejgsL7OpbSZQUZdD1bEwfuxzYGfTib&#10;XOoGjyHcVHIQRWNpsOTQUGBNzwVl+/RgFOze1+u3QfLhf7/S7eblNWkfdstPpW5vusUTCE+d/xf/&#10;uRMd5o+G98PJ+DHqw+WnAICcnQEAAP//AwBQSwECLQAUAAYACAAAACEA2+H2y+4AAACFAQAAEwAA&#10;AAAAAAAAAAAAAAAAAAAAW0NvbnRlbnRfVHlwZXNdLnhtbFBLAQItABQABgAIAAAAIQBa9CxbvwAA&#10;ABUBAAALAAAAAAAAAAAAAAAAAB8BAABfcmVscy8ucmVsc1BLAQItABQABgAIAAAAIQBpkSAUywAA&#10;AOMAAAAPAAAAAAAAAAAAAAAAAAcCAABkcnMvZG93bnJldi54bWxQSwUGAAAAAAMAAwC3AAAA/wIA&#10;AAAA&#10;">
                                  <v:stroke joinstyle="miter"/>
                                  <v:path arrowok="t" o:connecttype="custom" o:connectlocs="8441,18166;11527,15441;10347,14078;10347,14078;14795,12988;14976,6176;9530,0;6444,2816;10529,7448;11346,11535;7806,10990;3177,5722;0,8538;8532,18166;8532,18166" o:connectangles="0,0,0,0,0,0,0,0,0,0,0,0,0,0,0"/>
                                </v:shape>
                                <v:shape id="Forme libre : forme 1649326407" style="position:absolute;left:17783;top:27140;width:139;height:138;visibility:visible;mso-wrap-style:square;v-text-anchor:top" coordsize="13881,13851" o:spid="_x0000_s1205" fillcolor="#70b0e1" stroked="f" strokeweight=".22633mm" path="m9687,6786v726,818,454,1998,-272,2725c7690,11055,6056,9784,4876,8512,3787,7240,3152,5515,4513,4334v1089,-909,2269,-818,3268,l10867,1609c8325,-753,4967,-389,2426,1882,-479,4425,-842,8330,1700,11237v2723,3088,6625,3542,9711,817c13771,9874,14860,6786,12773,4061l9687,6786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Rjt4xgAAAOMAAAAPAAAAZHJzL2Rvd25yZXYueG1sRE9fS8Mw&#10;EH8X9h3CDXxzibN0sy4bYyATfGq3D3A0tzbYXEoSt+qnN4Lg4/3+32Y3uUFcKUTrWcPjQoEgbr2x&#10;3Gk4n14f1iBiQjY4eCYNXxRht53dbbAy/sY1XZvUiRzCsUINfUpjJWVse3IYF34kztzFB4cpn6GT&#10;JuAth7tBLpUqpUPLuaHHkQ49tR/Np9NQv9d1c2iOXaHc6Xtvg7TH4aL1/Xzav4BINKV/8Z/7zeT5&#10;ZfH8tCwLtYLfnzIAcvsDAAD//wMAUEsBAi0AFAAGAAgAAAAhANvh9svuAAAAhQEAABMAAAAAAAAA&#10;AAAAAAAAAAAAAFtDb250ZW50X1R5cGVzXS54bWxQSwECLQAUAAYACAAAACEAWvQsW78AAAAVAQAA&#10;CwAAAAAAAAAAAAAAAAAfAQAAX3JlbHMvLnJlbHNQSwECLQAUAAYACAAAACEAuEY7eMYAAADjAAAA&#10;DwAAAAAAAAAAAAAAAAAHAgAAZHJzL2Rvd25yZXYueG1sUEsFBgAAAAADAAMAtwAAAPoCAAAAAA==&#10;">
                                  <v:stroke joinstyle="miter"/>
                                  <v:path arrowok="t" o:connecttype="custom" o:connectlocs="9687,6786;9415,9511;4876,8512;4513,4334;7781,4334;10867,1609;2426,1882;1700,11237;11411,12054;12773,4061;9687,6786;9687,6786" o:connectangles="0,0,0,0,0,0,0,0,0,0,0,0"/>
                                </v:shape>
                                <v:shape id="Forme libre : forme 1753558599" style="position:absolute;left:17884;top:27047;width:139;height:141;visibility:visible;mso-wrap-style:square;v-text-anchor:top" coordsize="13882,14029" o:spid="_x0000_s1206" fillcolor="#70b0e1" stroked="f" strokeweight=".22633mm" path="m4322,8121l11402,1853v2995,3089,3539,7267,181,10355c8770,14751,4504,14660,1871,11754,-942,8484,-489,4760,2598,1944,4776,37,7680,-780,10222,945l7317,3579c6410,3125,5320,3398,4594,4124,3233,5305,3324,6849,4413,8212m5865,9937v1271,999,2723,1181,3812,182c10766,9211,10676,7667,9859,6486l5956,9937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n5t0ygAAAOMAAAAPAAAAZHJzL2Rvd25yZXYueG1sRE9fS8Mw&#10;EH8X9h3CDXxzqSvVrTYdQxlTwandwNejOdtuzaU22Va/vREEH+/3/7LFYFpxot41lhVcTyIQxKXV&#10;DVcKdtvV1QyE88gaW8uk4JscLPLRRYaptmd+p1PhKxFC2KWooPa+S6V0ZU0G3cR2xIH7tL1BH86+&#10;krrHcwg3rZxG0Y002HBoqLGj+5rKQ3E0CuL9bo3b182DXX8Vm+fm7eXjKfZKXY6H5R0IT4P/F/+5&#10;H3WYf5vESTJL5nP4/SkAIPMfAAAA//8DAFBLAQItABQABgAIAAAAIQDb4fbL7gAAAIUBAAATAAAA&#10;AAAAAAAAAAAAAAAAAABbQ29udGVudF9UeXBlc10ueG1sUEsBAi0AFAAGAAgAAAAhAFr0LFu/AAAA&#10;FQEAAAsAAAAAAAAAAAAAAAAAHwEAAF9yZWxzLy5yZWxzUEsBAi0AFAAGAAgAAAAhAC6fm3TKAAAA&#10;4wAAAA8AAAAAAAAAAAAAAAAABwIAAGRycy9kb3ducmV2LnhtbFBLBQYAAAAAAwADALcAAAD+AgAA&#10;AAA=&#10;">
                                  <v:stroke joinstyle="miter"/>
                                  <v:path arrowok="t" o:connecttype="custom" o:connectlocs="4322,8121;11402,1853;11583,12208;1871,11754;2598,1944;10222,945;7317,3579;4594,4124;4413,8212;5865,9937;9677,10119;9859,6486;5956,9937" o:connectangles="0,0,0,0,0,0,0,0,0,0,0,0,0"/>
                                </v:shape>
                              </v:group>
                            </v:group>
                          </v:group>
                          <v:group id="Graphique 3" style="position:absolute;left:15038;top:25605;width:3265;height:2668" coordsize="3264,2667" coordorigin="15038,25605" o:spid="_x0000_s12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BiEbyQAAAOMAAAAPAAAAZHJzL2Rvd25yZXYueG1sRE9fa8Iw&#10;EH8f7DuEG+xtptmY1moUkTn2III6GL4dzdkWm0tpYlu//TIY+Hi//zdfDrYWHbW+cqxBjRIQxLkz&#10;FRcavo+blxSED8gGa8ek4UYelovHhzlmxvW8p+4QChFD2GeooQyhyaT0eUkW/cg1xJE7u9ZiiGdb&#10;SNNiH8NtLV+TZCwtVhwbSmxoXVJ+OVyths8e+9Wb+ui2l/P6djq+7362irR+fhpWMxCBhnAX/7u/&#10;TJyfTlU6mU7UGP5+igDIxS8AAAD//wMAUEsBAi0AFAAGAAgAAAAhANvh9svuAAAAhQEAABMAAAAA&#10;AAAAAAAAAAAAAAAAAFtDb250ZW50X1R5cGVzXS54bWxQSwECLQAUAAYACAAAACEAWvQsW78AAAAV&#10;AQAACwAAAAAAAAAAAAAAAAAfAQAAX3JlbHMvLnJlbHNQSwECLQAUAAYACAAAACEAiAYhG8kAAADj&#10;AAAADwAAAAAAAAAAAAAAAAAHAgAAZHJzL2Rvd25yZXYueG1sUEsFBgAAAAADAAMAtwAAAP0CAAAA&#10;AA==&#10;">
                            <v:shape id="Forme libre : forme 1151788776" style="position:absolute;left:16659;top:27235;width:877;height:837;visibility:visible;mso-wrap-style:square;v-text-anchor:top" coordsize="87641,83744" o:spid="_x0000_s1208" fillcolor="#f2d2c5" stroked="f" strokeweight=".22633mm" path="m40935,v1180,3452,4901,10264,14613,23525c75789,50955,73973,47685,84502,62581,95394,78022,75335,90919,64080,79202,50647,65215,15521,38421,,24887,908,19528,40753,91,41026,91l4093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H56ygAAAOMAAAAPAAAAZHJzL2Rvd25yZXYueG1sRI/dasJA&#10;EIXvC77DMkLv6iaFJjG6ikhbpRT8fYAhOybB7Gya3Wp8e1co9HLmnDnfmem8N424UOdqywriUQSC&#10;uLC65lLB8fDxkoFwHlljY5kU3MjBfDZ4mmKu7ZV3dNn7UoQQdjkqqLxvcyldUZFBN7ItcdBOtjPo&#10;w9iVUnd4DeGmka9RlEiDNQdChS0tKyrO+18TuKtkrH/kavu5sc3h6z3K2pq+lXoe9osJCE+9/zf/&#10;Xa91qB+/xWmWpWkCj5/CAuTsDgAA//8DAFBLAQItABQABgAIAAAAIQDb4fbL7gAAAIUBAAATAAAA&#10;AAAAAAAAAAAAAAAAAABbQ29udGVudF9UeXBlc10ueG1sUEsBAi0AFAAGAAgAAAAhAFr0LFu/AAAA&#10;FQEAAAsAAAAAAAAAAAAAAAAAHwEAAF9yZWxzLy5yZWxzUEsBAi0AFAAGAAgAAAAhAH+QfnrKAAAA&#10;4wAAAA8AAAAAAAAAAAAAAAAABwIAAGRycy9kb3ducmV2LnhtbFBLBQYAAAAAAwADALcAAAD+AgAA&#10;AAA=&#10;">
                              <v:stroke joinstyle="miter"/>
                              <v:path arrowok="t" o:connecttype="custom" o:connectlocs="40935,0;55548,23525;84502,62581;64080,79202;0,24887;41026,91" o:connectangles="0,0,0,0,0,0"/>
                            </v:shape>
                            <v:shape id="Forme libre : forme 1774568441" style="position:absolute;left:15038;top:25605;width:3014;height:2143;visibility:visible;mso-wrap-style:square;v-text-anchor:top" coordsize="301430,214309" o:spid="_x0000_s1209" fillcolor="#f2d2c5" stroked="f" strokeweight=".22633mm" path="m52553,r93216,53589c151214,56405,157296,58221,164103,59038v17608,1999,54368,7903,68981,22708c262220,111174,293534,107087,301430,110084v-27411,44052,-78239,10264,-78239,10264c223191,120348,218471,121074,237804,147415v20241,27430,26231,30881,35489,46594c282733,210177,266032,220077,252871,210631,236080,198460,216474,185108,203586,174209v-1543,-1272,-84230,25160,-87044,24524c104561,180567,79782,137696,79782,137696v-998,-1998,-2541,-3542,-4538,-4723l,87377,52462,r,l5255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U/PFygAAAOMAAAAPAAAAZHJzL2Rvd25yZXYueG1sRE9LS8NA&#10;EL4L/odlBC/SblJj08ZuS/FR6qFQo1KPQ3ZMgtnZkF3T+O+7gtDjfO9ZrAbTiJ46V1tWEI8jEMSF&#10;1TWXCt7fnkczEM4ja2wsk4JfcrBaXl4sMNP2yK/U574UIYRdhgoq79tMSldUZNCNbUscuC/bGfTh&#10;7EqpOzyGcNPISRRNpcGaQ0OFLT1UVHznP0bB5ublkW8/uf14irf7Q5/P2dY7pa6vhvU9CE+DP4v/&#10;3Vsd5qdpcjedJUkMfz8FAOTyBAAA//8DAFBLAQItABQABgAIAAAAIQDb4fbL7gAAAIUBAAATAAAA&#10;AAAAAAAAAAAAAAAAAABbQ29udGVudF9UeXBlc10ueG1sUEsBAi0AFAAGAAgAAAAhAFr0LFu/AAAA&#10;FQEAAAsAAAAAAAAAAAAAAAAAHwEAAF9yZWxzLy5yZWxzUEsBAi0AFAAGAAgAAAAhAGFT88XKAAAA&#10;4wAAAA8AAAAAAAAAAAAAAAAABwIAAGRycy9kb3ducmV2LnhtbFBLBQYAAAAAAwADALcAAAD+AgAA&#10;AAA=&#10;">
                              <v:stroke joinstyle="miter"/>
                              <v:path arrowok="t" o:connecttype="custom" o:connectlocs="52553,0;145769,53589;164103,59038;233084,81746;301430,110084;223191,120348;237804,147415;273293,194009;252871,210631;203586,174209;116542,198733;79782,137696;75244,132973;0,87377;52462,0;52462,0" o:connectangles="0,0,0,0,0,0,0,0,0,0,0,0,0,0,0,0"/>
                            </v:shape>
                            <v:shape id="Forme libre : forme 1850855536" style="position:absolute;left:16170;top:27264;width:1057;height:1009;visibility:visible;mso-wrap-style:square;v-text-anchor:top" coordsize="105668,100921" o:spid="_x0000_s1210" fillcolor="#f2d2c5" stroked="f" strokeweight=".22633mm" path="m36941,v1271,3361,9803,9718,19969,22616c77967,49411,92308,66032,102383,79747v11073,15078,-8441,28248,-20150,16894c68346,83108,16065,39056,,26068,817,20709,36760,91,36941,91r,l3694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59RLxwAAAOMAAAAPAAAAZHJzL2Rvd25yZXYueG1sRE9fa8Iw&#10;EH8X9h3CDfamiZNKqUZxg+JA9qDr8PVszrbYXEqTaf32y2Dg4/3+33I92FZcqfeNYw3TiQJBXDrT&#10;cKWh+MrHKQgfkA22jknDnTysV0+jJWbG3XhP10OoRAxhn6GGOoQuk9KXNVn0E9cRR+7seoshnn0l&#10;TY+3GG5b+arUXFpsODbU2NF7TeXl8GM15Ec3LZSh/SZ/2+Lnd7Fz/nTS+uV52CxABBrCQ/zv/jBx&#10;fpqoNEmS2Rz+fooAyNUvAAAA//8DAFBLAQItABQABgAIAAAAIQDb4fbL7gAAAIUBAAATAAAAAAAA&#10;AAAAAAAAAAAAAABbQ29udGVudF9UeXBlc10ueG1sUEsBAi0AFAAGAAgAAAAhAFr0LFu/AAAAFQEA&#10;AAsAAAAAAAAAAAAAAAAAHwEAAF9yZWxzLy5yZWxzUEsBAi0AFAAGAAgAAAAhAEfn1EvHAAAA4wAA&#10;AA8AAAAAAAAAAAAAAAAABwIAAGRycy9kb3ducmV2LnhtbFBLBQYAAAAAAwADALcAAAD7AgAAAAA=&#10;">
                              <v:stroke joinstyle="miter"/>
                              <v:path arrowok="t" o:connecttype="custom" o:connectlocs="36941,0;56910,22616;102383,79747;82233,96641;0,26068;36941,91;36941,91" o:connectangles="0,0,0,0,0,0,0"/>
                            </v:shape>
                            <v:shape id="Forme libre : forme 370526752" style="position:absolute;left:15965;top:27117;width:672;height:1064;visibility:visible;mso-wrap-style:square;v-text-anchor:top" coordsize="67199,106459" o:spid="_x0000_s1211" fillcolor="#f2d2c5" stroked="f" strokeweight=".22633mm" path="m18335,91v816,2997,3086,8901,9348,20254c40663,43870,59633,73389,65532,87014v6082,13987,-5899,25704,-13070,15713c43839,90919,10256,24342,,8084,635,3270,18244,91,18335,r,l18335,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bEFCywAAAOIAAAAPAAAAZHJzL2Rvd25yZXYueG1sRI9bSwMx&#10;FITfhf6HcATfbOKWbtu1aRGhoohoL+DrYXO6l25Olk263f57Iwg+DjPzDbNcD7YRPXW+cqzhYaxA&#10;EOfOVFxoOOw393MQPiAbbByThit5WK9GN0vMjLvwlvpdKESEsM9QQxlCm0np85Is+rFriaN3dJ3F&#10;EGVXSNPhJcJtIxOlUmmx4rhQYkvPJeWn3dlqeKvfMd1+1eHluz77xfDZXz/UUeu72+HpEUSgIfyH&#10;/9qvRsNkpqZJOpsm8Hsp3gG5+gEAAP//AwBQSwECLQAUAAYACAAAACEA2+H2y+4AAACFAQAAEwAA&#10;AAAAAAAAAAAAAAAAAAAAW0NvbnRlbnRfVHlwZXNdLnhtbFBLAQItABQABgAIAAAAIQBa9CxbvwAA&#10;ABUBAAALAAAAAAAAAAAAAAAAAB8BAABfcmVscy8ucmVsc1BLAQItABQABgAIAAAAIQBibEFCywAA&#10;AOIAAAAPAAAAAAAAAAAAAAAAAAcCAABkcnMvZG93bnJldi54bWxQSwUGAAAAAAMAAwC3AAAA/wIA&#10;AAAA&#10;">
                              <v:stroke joinstyle="miter"/>
                              <v:path arrowok="t" o:connecttype="custom" o:connectlocs="18335,91;27683,20345;65532,87014;52462,102727;0,8084;18335,0;18335,0" o:connectangles="0,0,0,0,0,0,0"/>
                            </v:shape>
                          </v:group>
                        </v:group>
                        <v:shape id="Forme libre : forme 1145008053" style="position:absolute;left:24135;top:19950;width:365;height:231;visibility:visible;mso-wrap-style:square;v-text-anchor:top" coordsize="36578,23070" o:spid="_x0000_s1212" fillcolor="#f5a386" stroked="f" strokeweight=".22633mm" path="m36578,14351l,23070,9440,,36578,1435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lL07ygAAAOMAAAAPAAAAZHJzL2Rvd25yZXYueG1sRE9fa8Iw&#10;EH8X9h3CDXwZM9Gt4jqjqCCbIGN2Y/h4NLe22Fxqk2n99stg4OP9/t903tlanKj1lWMNw4ECQZw7&#10;U3Gh4fNjfT8B4QOywdoxabiQh/nspjfF1Lgz7+iUhULEEPYpaihDaFIpfV6SRT9wDXHkvl1rMcSz&#10;LaRp8RzDbS1HSo2lxYpjQ4kNrUrKD9mP1bBdvR934/12n4ye7NvdZslfl+xF6/5tt3gGEagLV/G/&#10;+9XE+cPHRKmJSh7g76cIgJz9AgAA//8DAFBLAQItABQABgAIAAAAIQDb4fbL7gAAAIUBAAATAAAA&#10;AAAAAAAAAAAAAAAAAABbQ29udGVudF9UeXBlc10ueG1sUEsBAi0AFAAGAAgAAAAhAFr0LFu/AAAA&#10;FQEAAAsAAAAAAAAAAAAAAAAAHwEAAF9yZWxzLy5yZWxzUEsBAi0AFAAGAAgAAAAhAJ+UvTvKAAAA&#10;4wAAAA8AAAAAAAAAAAAAAAAABwIAAGRycy9kb3ducmV2LnhtbFBLBQYAAAAAAwADALcAAAD+AgAA&#10;AAA=&#10;">
                          <v:stroke joinstyle="miter"/>
                          <v:path arrowok="t" o:connecttype="custom" o:connectlocs="36578,14351;0,23070;9440,0;36578,14351" o:connectangles="0,0,0,0"/>
                        </v:shape>
                        <v:shape id="Forme libre : forme 504793513" style="position:absolute;left:24342;top:19679;width:541;height:179;visibility:visible;mso-wrap-style:square;v-text-anchor:top" coordsize="54095,17893" o:spid="_x0000_s1213" fillcolor="#f5a386" stroked="f" strokeweight=".22633mm" path="m54096,13806l363,17893,,,54096,1380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HiLgyQAAAOIAAAAPAAAAZHJzL2Rvd25yZXYueG1sRI9Ba8JA&#10;FITvhf6H5RW81Y3VWI2uIkJpPYmxeH5kn9nQ7NuYXWP677sFweMwM98wy3Vva9FR6yvHCkbDBARx&#10;4XTFpYLv48frDIQPyBprx6TglzysV89PS8y0u/GBujyUIkLYZ6jAhNBkUvrCkEU/dA1x9M6utRii&#10;bEupW7xFuK3lW5JMpcWK44LBhraGip/8ahX0JnST2fmyP+2b3E7tfHf9lKlSg5d+swARqA+P8L39&#10;pRWkyeR9Pk5HY/i/FO+AXP0BAAD//wMAUEsBAi0AFAAGAAgAAAAhANvh9svuAAAAhQEAABMAAAAA&#10;AAAAAAAAAAAAAAAAAFtDb250ZW50X1R5cGVzXS54bWxQSwECLQAUAAYACAAAACEAWvQsW78AAAAV&#10;AQAACwAAAAAAAAAAAAAAAAAfAQAAX3JlbHMvLnJlbHNQSwECLQAUAAYACAAAACEANR4i4MkAAADi&#10;AAAADwAAAAAAAAAAAAAAAAAHAgAAZHJzL2Rvd25yZXYueG1sUEsFBgAAAAADAAMAtwAAAP0CAAAA&#10;AA==&#10;">
                          <v:stroke joinstyle="miter"/>
                          <v:path arrowok="t" o:connecttype="custom" o:connectlocs="54096,13806;363,17893;0,0;54096,13806" o:connectangles="0,0,0,0"/>
                        </v:shape>
                        <v:shape id="Forme libre : forme 441374427" style="position:absolute;left:24679;top:19176;width:432;height:316;visibility:visible;mso-wrap-style:square;v-text-anchor:top" coordsize="43204,31517" o:spid="_x0000_s1214" fillcolor="#f5a386" stroked="f" strokeweight=".22633mm" path="m43204,15713l4720,31517,,,43204,1571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RxT3ywAAAOIAAAAPAAAAZHJzL2Rvd25yZXYueG1sRI9Ba8JA&#10;EIXvBf/DMkIvUjemQUvqKloQvFgxUfA4ZKdJMDsbsqum/94tCD0+3rzvzZsve9OIG3WutqxgMo5A&#10;EBdW11wqOOabtw8QziNrbCyTgl9ysFwMXuaYanvnA90yX4oAYZeigsr7NpXSFRUZdGPbEgfvx3YG&#10;fZBdKXWH9wA3jYyjaCoN1hwaKmzpq6Likl1NeOP0vTOj5tzn+T47xcfVdl24s1Kvw371CcJT7/+P&#10;n+mtVpAkk/dZksQz+JsUOCAXDwAAAP//AwBQSwECLQAUAAYACAAAACEA2+H2y+4AAACFAQAAEwAA&#10;AAAAAAAAAAAAAAAAAAAAW0NvbnRlbnRfVHlwZXNdLnhtbFBLAQItABQABgAIAAAAIQBa9CxbvwAA&#10;ABUBAAALAAAAAAAAAAAAAAAAAB8BAABfcmVscy8ucmVsc1BLAQItABQABgAIAAAAIQAARxT3ywAA&#10;AOIAAAAPAAAAAAAAAAAAAAAAAAcCAABkcnMvZG93bnJldi54bWxQSwUGAAAAAAMAAwC3AAAA/wIA&#10;AAAA&#10;">
                          <v:stroke joinstyle="miter"/>
                          <v:path arrowok="t" o:connecttype="custom" o:connectlocs="43204,15713;4720,31517;0,0;43204,15713" o:connectangles="0,0,0,0"/>
                        </v:shape>
                        <v:shape id="Forme libre : forme 893066322" style="position:absolute;left:24886;top:18720;width:244;height:289;visibility:visible;mso-wrap-style:square;v-text-anchor:top" coordsize="24415,28883" o:spid="_x0000_s1215" fillcolor="#f5a386" stroked="f" strokeweight=".22633mm" path="m24416,10445l3903,28884,,,24416,1044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b5h7yAAAAOIAAAAPAAAAZHJzL2Rvd25yZXYueG1sRI/RTgIx&#10;FETfTfyH5pL4Jl0W3cBKISqS+Ar6Adf20q5sb9dthZWvpyYmPk5m5kxmsRp8K47Uxyawgsm4AEGs&#10;g2nYKnh/29zOQMSEbLANTAp+KMJqeX21wNqEE2/puEtWZAjHGhW4lLpayqgdeYzj0BFnbx96jynL&#10;3krT4ynDfSvLoqikx4bzgsOOnh3pw+7bK/g8P+mk42RtP1rz5ezL+u6ez0rdjIbHBxCJhvQf/mu/&#10;GgWz+bSoqmlZwu+lfAfk8gIAAP//AwBQSwECLQAUAAYACAAAACEA2+H2y+4AAACFAQAAEwAAAAAA&#10;AAAAAAAAAAAAAAAAW0NvbnRlbnRfVHlwZXNdLnhtbFBLAQItABQABgAIAAAAIQBa9CxbvwAAABUB&#10;AAALAAAAAAAAAAAAAAAAAB8BAABfcmVscy8ucmVsc1BLAQItABQABgAIAAAAIQChb5h7yAAAAOIA&#10;AAAPAAAAAAAAAAAAAAAAAAcCAABkcnMvZG93bnJldi54bWxQSwUGAAAAAAMAAwC3AAAA/AIAAAAA&#10;">
                          <v:stroke joinstyle="miter"/>
                          <v:path arrowok="t" o:connecttype="custom" o:connectlocs="24416,10445;3903,28884;0,0;24416,10445" o:connectangles="0,0,0,0"/>
                        </v:shape>
                        <v:shape id="Forme libre : forme 1809013084" style="position:absolute;left:23453;top:18367;width:1534;height:1778;visibility:visible;mso-wrap-style:square;v-text-anchor:top" coordsize="153403,177743" o:spid="_x0000_s1216" fillcolor="#f5a386" stroked="f" strokeweight=".22633mm" path="m150398,v,,-49195,42689,-115544,34152c34854,34152,2723,61309,,109448v,,3358,42962,43930,64307c87044,196371,127434,115443,127434,115443v,,36487,-40237,22964,-115443l15039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faulxgAAAOMAAAAPAAAAZHJzL2Rvd25yZXYueG1sRE/NagIx&#10;EL4XfIcwhV6KJmrRdTXK0iIUevLnAYbNuFm6mYRN1G2fvikUepzvfza7wXXiRn1sPWuYThQI4tqb&#10;lhsN59N+XICICdlg55k0fFGE3Xb0sMHS+Dsf6HZMjcghHEvUYFMKpZSxtuQwTnwgztzF9w5TPvtG&#10;mh7vOdx1cqbUQjpsOTdYDPRqqf48Xp2GWNBHWOHz99Kf7KEKbxXPuNL66XGo1iASDelf/Od+N3l+&#10;oVZqOlfFC/z+lAGQ2x8AAAD//wMAUEsBAi0AFAAGAAgAAAAhANvh9svuAAAAhQEAABMAAAAAAAAA&#10;AAAAAAAAAAAAAFtDb250ZW50X1R5cGVzXS54bWxQSwECLQAUAAYACAAAACEAWvQsW78AAAAVAQAA&#10;CwAAAAAAAAAAAAAAAAAfAQAAX3JlbHMvLnJlbHNQSwECLQAUAAYACAAAACEAVH2rpcYAAADjAAAA&#10;DwAAAAAAAAAAAAAAAAAHAgAAZHJzL2Rvd25yZXYueG1sUEsFBgAAAAADAAMAtwAAAPoCAAAAAA==&#10;">
                          <v:stroke joinstyle="miter"/>
                          <v:path arrowok="t" o:connecttype="custom" o:connectlocs="150398,0;34854,34152;0,109448;43930,173755;127434,115443;150398,0;150398,0" o:connectangles="0,0,0,0,0,0,0"/>
                        </v:shape>
                        <v:shape id="Forme libre : forme 1269302991" style="position:absolute;left:23848;top:17749;width:1441;height:2685;visibility:visible;mso-wrap-style:square;v-text-anchor:top" coordsize="144038,268531" o:spid="_x0000_s1217" fillcolor="#3d4d5c" stroked="f" strokeweight=".22633mm" path="m11933,268532v4447,,8622,-2453,10710,-6722l142816,17209v2904,-5904,454,-13079,-5446,-15986c131470,-1683,124300,769,121395,6673l1223,251274v-2905,5904,-454,13079,5445,15986c8393,268077,10118,268532,11933,26853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nTAnzAAAAOMAAAAPAAAAZHJzL2Rvd25yZXYueG1sRI9Ba8JA&#10;EIXvBf/DMgVvdWMUaaKrSEtB9GLTUuhtmh2zqdnZNLtq/PddodDjzHvvmzeLVW8bcabO144VjEcJ&#10;COLS6ZorBe9vLw+PIHxA1tg4JgVX8rBaDu4WmGt34Vc6F6ESEcI+RwUmhDaX0peGLPqRa4mjdnCd&#10;xRDHrpK6w0uE20amSTKTFmuOFwy29GSoPBYnGyn7cnf9KsJ2b57l9MP0P9/rT1RqeN+v5yAC9eHf&#10;/Jfe6Fg/nWWTJM2yMdx+iguQy18AAAD//wMAUEsBAi0AFAAGAAgAAAAhANvh9svuAAAAhQEAABMA&#10;AAAAAAAAAAAAAAAAAAAAAFtDb250ZW50X1R5cGVzXS54bWxQSwECLQAUAAYACAAAACEAWvQsW78A&#10;AAAVAQAACwAAAAAAAAAAAAAAAAAfAQAAX3JlbHMvLnJlbHNQSwECLQAUAAYACAAAACEA+J0wJ8wA&#10;AADjAAAADwAAAAAAAAAAAAAAAAAHAgAAZHJzL2Rvd25yZXYueG1sUEsFBgAAAAADAAMAtwAAAAAD&#10;AAAAAA==&#10;">
                          <v:stroke joinstyle="miter"/>
                          <v:path arrowok="t" o:connecttype="custom" o:connectlocs="11933,268532;22643,261810;142816,17209;137370,1223;121395,6673;1223,251274;6668,267260;11933,268532" o:connectangles="0,0,0,0,0,0,0,0"/>
                        </v:shape>
                        <v:shape id="Forme libre : forme 495343891" style="position:absolute;left:24191;top:19753;width:400;height:342;visibility:visible;mso-wrap-style:square;v-text-anchor:top" coordsize="39970,34175" o:spid="_x0000_s1218" fillcolor="#f2d2c5" stroked="f" strokeweight=".22633mm" path="m39448,13019c36726,2846,9496,485,7318,31,5412,-333,510,2483,56,11747,-488,23373,3052,27370,4413,28460v1362,1090,22328,6449,26503,5631c35092,33274,42081,23192,39358,13019r,l39448,1301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k6hdygAAAOIAAAAPAAAAZHJzL2Rvd25yZXYueG1sRI9Ba8JA&#10;FITvQv/D8gq96UZjxaSuIlKlFxFtwesz+5qEZt+G7DaJ/fWuUPA4zMw3zGLVm0q01LjSsoLxKAJB&#10;nFldcq7g63M7nINwHlljZZkUXMnBavk0WGCqbcdHak8+FwHCLkUFhfd1KqXLCjLoRrYmDt63bQz6&#10;IJtc6ga7ADeVnETRTBosOSwUWNOmoOzn9GsUdDjZ/R3sftO+77vZdZ2fMbnESr089+s3EJ56/wj/&#10;tz+0gmnyGk/jeTKG+6VwB+TyBgAA//8DAFBLAQItABQABgAIAAAAIQDb4fbL7gAAAIUBAAATAAAA&#10;AAAAAAAAAAAAAAAAAABbQ29udGVudF9UeXBlc10ueG1sUEsBAi0AFAAGAAgAAAAhAFr0LFu/AAAA&#10;FQEAAAsAAAAAAAAAAAAAAAAAHwEAAF9yZWxzLy5yZWxzUEsBAi0AFAAGAAgAAAAhAKSTqF3KAAAA&#10;4gAAAA8AAAAAAAAAAAAAAAAABwIAAGRycy9kb3ducmV2LnhtbFBLBQYAAAAAAwADALcAAAD+AgAA&#10;AAA=&#10;">
                          <v:stroke joinstyle="miter"/>
                          <v:path arrowok="t" o:connecttype="custom" o:connectlocs="39448,13019;7318,31;56,11747;4413,28460;30916,34091;39358,13019;39358,13019" o:connectangles="0,0,0,0,0,0,0"/>
                        </v:shape>
                        <v:shape id="Forme libre : forme 1095208519" style="position:absolute;left:24256;top:19354;width:740;height:470;visibility:visible;mso-wrap-style:square;v-text-anchor:top" coordsize="74003,47045" o:spid="_x0000_s1219" fillcolor="#f2d2c5" stroked="f" strokeweight=".22633mm" path="m71798,15845c66261,3765,19063,495,14707,41,10895,-413,910,2856,94,13938,-905,27834,6356,32557,9079,33829v2723,1271,46109,14078,54459,13170c71889,46091,77244,28016,71798,15845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gb4YxgAAAOMAAAAPAAAAZHJzL2Rvd25yZXYueG1sRE9fa8Iw&#10;EH8f+B3CCXubSQVHrUaRgWw+7EHdB7g1Z1tsLl0Stf32iyD4eL//t1z3thVX8qFxrCGbKBDEpTMN&#10;Vxp+jtu3HESIyAZbx6RhoADr1ehliYVxN97T9RArkUI4FKihjrErpAxlTRbDxHXEiTs5bzGm01fS&#10;eLylcNvKqVLv0mLDqaHGjj5qKs+Hi9VAu13eR/Wr/F9WGv99HrrN56D167jfLEBE6uNT/HB/mTRf&#10;zWdTlc+yOdx/SgDI1T8AAAD//wMAUEsBAi0AFAAGAAgAAAAhANvh9svuAAAAhQEAABMAAAAAAAAA&#10;AAAAAAAAAAAAAFtDb250ZW50X1R5cGVzXS54bWxQSwECLQAUAAYACAAAACEAWvQsW78AAAAVAQAA&#10;CwAAAAAAAAAAAAAAAAAfAQAAX3JlbHMvLnJlbHNQSwECLQAUAAYACAAAACEAgIG+GMYAAADjAAAA&#10;DwAAAAAAAAAAAAAAAAAHAgAAZHJzL2Rvd25yZXYueG1sUEsFBgAAAAADAAMAtwAAAPoCAAAAAA==&#10;">
                          <v:stroke joinstyle="miter"/>
                          <v:path arrowok="t" o:connecttype="custom" o:connectlocs="71798,15845;14707,41;94,13938;9079,33829;63538,46999;71798,15845;71798,15845" o:connectangles="0,0,0,0,0,0,0"/>
                        </v:shape>
                        <v:shape id="Forme libre : forme 1025592049" style="position:absolute;left:24355;top:18912;width:820;height:443;visibility:visible;mso-wrap-style:square;v-text-anchor:top" coordsize="81968,44270" o:spid="_x0000_s1220" fillcolor="#f2d2c5" stroked="f" strokeweight=".22633mm" path="m78423,10901c71253,-1179,19426,92,14615,2,10440,-89,-179,4271,2,15806,184,30338,8534,34516,11620,35606v3086,1090,51555,10173,60631,8447c81328,42237,85503,22981,78332,10901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LqpkyAAAAOMAAAAPAAAAZHJzL2Rvd25yZXYueG1sRE/NSsNA&#10;EL4LvsMygje7a2jUxG6LCgVBPNjaQ29DdkxSs7Nhd2zj27uC4HG+/1msJj+oI8XUB7ZwPTOgiJvg&#10;em4tvG/XV3egkiA7HAKThW9KsFqeny2wduHEb3TcSKtyCKcaLXQiY611ajrymGZhJM7cR4geJZ+x&#10;1S7iKYf7QRfG3GiPPeeGDkd66qj53Hx5C/haHm7XL/MpHsqtPO5lVxX7nbWXF9PDPSihSf7Ff+5n&#10;l+eboiyrwswr+P0pA6CXPwAAAP//AwBQSwECLQAUAAYACAAAACEA2+H2y+4AAACFAQAAEwAAAAAA&#10;AAAAAAAAAAAAAAAAW0NvbnRlbnRfVHlwZXNdLnhtbFBLAQItABQABgAIAAAAIQBa9CxbvwAAABUB&#10;AAALAAAAAAAAAAAAAAAAAB8BAABfcmVscy8ucmVsc1BLAQItABQABgAIAAAAIQCqLqpkyAAAAOMA&#10;AAAPAAAAAAAAAAAAAAAAAAcCAABkcnMvZG93bnJldi54bWxQSwUGAAAAAAMAAwC3AAAA/AIAAAAA&#10;">
                          <v:stroke joinstyle="miter"/>
                          <v:path arrowok="t" o:connecttype="custom" o:connectlocs="78423,10901;14615,2;2,15806;11620,35606;72251,44053;78332,10901" o:connectangles="0,0,0,0,0,0"/>
                        </v:shape>
                        <v:shape id="Forme libre : forme 1649862653" style="position:absolute;left:24448;top:18487;width:752;height:389;visibility:visible;mso-wrap-style:square;v-text-anchor:top" coordsize="75186,38942" o:spid="_x0000_s1221" fillcolor="#f2d2c5" stroked="f" strokeweight=".22633mm" path="m68546,4306c59923,-5595,14450,4578,10275,5305,6553,5940,-1888,11844,381,22471,3286,35823,11455,38275,14450,38730v2995,454,47470,454,55094,-2816c77169,32644,77259,14115,68637,4215r,l68546,430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5Nt6yAAAAOMAAAAPAAAAZHJzL2Rvd25yZXYueG1sRE9La8JA&#10;EL4X/A/LCN7qpmqDTV2lCEramw+kxzE7zYZmZ9PsqrG/vlsQPM73ntmis7U4U+srxwqehgkI4sLp&#10;iksF+93qcQrCB2SNtWNScCUPi3nvYYaZdhfe0HkbShFD2GeowITQZFL6wpBFP3QNceS+XGsxxLMt&#10;pW7xEsNtLUdJkkqLFccGgw0tDRXf25NV8MvHfHKk8uNnT/59t64+zfiQKzXod2+vIAJ14S6+uXMd&#10;56eTl2k6Sp/H8P9TBEDO/wAAAP//AwBQSwECLQAUAAYACAAAACEA2+H2y+4AAACFAQAAEwAAAAAA&#10;AAAAAAAAAAAAAAAAW0NvbnRlbnRfVHlwZXNdLnhtbFBLAQItABQABgAIAAAAIQBa9CxbvwAAABUB&#10;AAALAAAAAAAAAAAAAAAAAB8BAABfcmVscy8ucmVsc1BLAQItABQABgAIAAAAIQAz5Nt6yAAAAOMA&#10;AAAPAAAAAAAAAAAAAAAAAAcCAABkcnMvZG93bnJldi54bWxQSwUGAAAAAAMAAwC3AAAA/AIAAAAA&#10;">
                          <v:stroke joinstyle="miter"/>
                          <v:path arrowok="t" o:connecttype="custom" o:connectlocs="68546,4306;10275,5305;381,22471;14450,38730;69544,35914;68637,4215;68637,4215" o:connectangles="0,0,0,0,0,0,0"/>
                        </v:shape>
                        <v:shape id="Forme libre : forme 120956089" style="position:absolute;left:23184;top:18017;width:926;height:2376;visibility:visible;mso-wrap-style:square;v-text-anchor:top" coordsize="92528,237599" o:spid="_x0000_s1222" fillcolor="#f2d2c5" stroked="f" strokeweight=".22633mm" path="m59723,226347c114999,176392,83413,99006,84684,93647,94486,52774,95666,-451,59723,3,61902,53501,49921,72484,25142,110632,17790,122076,3086,184657,,201642v,,20422,60219,59633,24796l59633,226438r90,-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J7UHxQAAAOIAAAAPAAAAZHJzL2Rvd25yZXYueG1sRE9NSwMx&#10;EL0L/Q9hBG82sWDprk2LtAg9Cda253EzbpbdTJYktqm/3giCx8f7Xq6zG8SZQuw8a3iYKhDEjTcd&#10;txoO7y/3CxAxIRscPJOGK0VYryY3S6yNv/AbnfepFSWEY40abEpjLWVsLDmMUz8SF+7TB4epwNBK&#10;E/BSwt0gZ0rNpcOOS4PFkTaWmn7/5TR87L7zNVQ2V/2pD7Y/bl33utX67jY/P4FIlNO/+M+9M2X+&#10;TFWPc7Wo4PdSwSBXPwAAAP//AwBQSwECLQAUAAYACAAAACEA2+H2y+4AAACFAQAAEwAAAAAAAAAA&#10;AAAAAAAAAAAAW0NvbnRlbnRfVHlwZXNdLnhtbFBLAQItABQABgAIAAAAIQBa9CxbvwAAABUBAAAL&#10;AAAAAAAAAAAAAAAAAB8BAABfcmVscy8ucmVsc1BLAQItABQABgAIAAAAIQBVJ7UHxQAAAOIAAAAP&#10;AAAAAAAAAAAAAAAAAAcCAABkcnMvZG93bnJldi54bWxQSwUGAAAAAAMAAwC3AAAA+QIAAAAA&#10;">
                          <v:stroke joinstyle="miter"/>
                          <v:path arrowok="t" o:connecttype="custom" o:connectlocs="59723,226347;84684,93647;59723,3;25142,110632;0,201642;59633,226438;59633,226438" o:connectangles="0,0,0,0,0,0,0"/>
                        </v:shape>
                      </v:group>
                    </v:group>
                    <v:group id="Graphique 3" style="position:absolute;left:2269;top:3443;width:12537;height:42974" coordsize="12536,42973" coordorigin="2269,3443" o:spid="_x0000_s122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ewpCzAAAAOMAAAAPAAAAZHJzL2Rvd25yZXYueG1sRI9BawIx&#10;FITvhf6H8AreahJtVVajiNjSgxSqheLtsXnuLm5elk26u/77plDocZiZb5jVZnC16KgNlWcDeqxA&#10;EOfeVlwY+Dy9PC5AhIhssfZMBm4UYLO+v1thZn3PH9QdYyEShEOGBsoYm0zKkJfkMIx9Q5y8i28d&#10;xiTbQtoW+wR3tZwoNZMOK04LJTa0Kym/Hr+dgdce++1U77vD9bK7nU/P718HTcaMHobtEkSkIf6H&#10;/9pv1sBELZ7mU62Vht9P6Q/I9Q8AAAD//wMAUEsBAi0AFAAGAAgAAAAhANvh9svuAAAAhQEAABMA&#10;AAAAAAAAAAAAAAAAAAAAAFtDb250ZW50X1R5cGVzXS54bWxQSwECLQAUAAYACAAAACEAWvQsW78A&#10;AAAVAQAACwAAAAAAAAAAAAAAAAAfAQAAX3JlbHMvLnJlbHNQSwECLQAUAAYACAAAACEAD3sKQswA&#10;AADjAAAADwAAAAAAAAAAAAAAAAAHAgAAZHJzL2Rvd25yZXYueG1sUEsFBgAAAAADAAMAtwAAAAAD&#10;AAAAAA==&#10;">
                      <v:shape id="Forme libre : forme 1183257169" style="position:absolute;left:8398;top:45153;width:4445;height:753;visibility:visible;mso-wrap-style:square;v-text-anchor:top" coordsize="444566,75222" o:spid="_x0000_s1224" fillcolor="#edcd88" stroked="f" strokeweight=".22633mm" path="m435762,r8805,33061c444567,33061,255594,122346,,41054l5718,4451v,,227366,72299,429954,-4451l43576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dBDryQAAAOMAAAAPAAAAZHJzL2Rvd25yZXYueG1sRE/NTsJA&#10;EL6T+A6bMeFCYFtI+aksRFAS1ItUHmDSHdtKd7bpLlDfnjUx4Tjf/yzXnanFhVpXWVYQjyIQxLnV&#10;FRcKjl+74RyE88gaa8uk4JccrFcPvSWm2l75QJfMFyKEsEtRQel9k0rp8pIMupFtiAP3bVuDPpxt&#10;IXWL1xBuajmOoqk0WHFoKLGhbUn5KTsbBXsefB7e35KknmQfL7w9v/5s4pNS/cfu+QmEp87fxf/u&#10;vQ7z4/lknMzi6QL+fgoAyNUNAAD//wMAUEsBAi0AFAAGAAgAAAAhANvh9svuAAAAhQEAABMAAAAA&#10;AAAAAAAAAAAAAAAAAFtDb250ZW50X1R5cGVzXS54bWxQSwECLQAUAAYACAAAACEAWvQsW78AAAAV&#10;AQAACwAAAAAAAAAAAAAAAAAfAQAAX3JlbHMvLnJlbHNQSwECLQAUAAYACAAAACEAF3QQ68kAAADj&#10;AAAADwAAAAAAAAAAAAAAAAAHAgAAZHJzL2Rvd25yZXYueG1sUEsFBgAAAAADAAMAtwAAAP0CAAAA&#10;AA==&#10;">
                        <v:stroke joinstyle="miter"/>
                        <v:path arrowok="t" o:connecttype="custom" o:connectlocs="435762,0;444567,33061;0,41054;5718,4451;435672,0" o:connectangles="0,0,0,0,0"/>
                      </v:shape>
                      <v:group id="Graphique 3" style="position:absolute;left:6392;top:44134;width:4815;height:2283" coordsize="4815,2282" coordorigin="6392,44134" o:spid="_x0000_s12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XD7yywAAAOIAAAAPAAAAZHJzL2Rvd25yZXYueG1sRI9Pa8JA&#10;FMTvhX6H5RV60038E2rqKiJVPEihWhBvj+wzCWbfhuw2id/eFYQeh5n5DTNf9qYSLTWutKwgHkYg&#10;iDOrS84V/B43gw8QziNrrCyTghs5WC5eX+aYatvxD7UHn4sAYZeigsL7OpXSZQUZdENbEwfvYhuD&#10;Psgml7rBLsBNJUdRlEiDJYeFAmtaF5RdD39GwbbDbjWOv9r99bK+nY/T79M+JqXe3/rVJwhPvf8P&#10;P9s7rSCZjZNJNB3N4HEp3AG5uAMAAP//AwBQSwECLQAUAAYACAAAACEA2+H2y+4AAACFAQAAEwAA&#10;AAAAAAAAAAAAAAAAAAAAW0NvbnRlbnRfVHlwZXNdLnhtbFBLAQItABQABgAIAAAAIQBa9CxbvwAA&#10;ABUBAAALAAAAAAAAAAAAAAAAAB8BAABfcmVscy8ucmVsc1BLAQItABQABgAIAAAAIQBdXD7yywAA&#10;AOIAAAAPAAAAAAAAAAAAAAAAAAcCAABkcnMvZG93bnJldi54bWxQSwUGAAAAAAMAAwC3AAAA/wIA&#10;AAAA&#10;">
                        <v:shape id="Forme libre : forme 203095454" style="position:absolute;left:6454;top:44134;width:4299;height:1949;visibility:visible;mso-wrap-style:square;v-text-anchor:top" coordsize="429953,194885" o:spid="_x0000_s1226" fillcolor="#f5e9bc" stroked="f" strokeweight=".22633mm" path="m72884,v,,55730,21072,79510,61491c179624,107813,184162,-2180,261403,23343v,,6444,62490,65714,82745c386386,126342,418063,96914,429953,158223v,,-147220,77477,-429953,7176c,165399,18425,34787,73066,r-1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yMA4yAAAAOIAAAAPAAAAZHJzL2Rvd25yZXYueG1sRI9fa8Iw&#10;FMXfhX2HcAe+2WRaZeuMIoIoPgjW+X7X3LVlzU1potZvbwYDHw/nz48zX/a2EVfqfO1Yw1uiQBAX&#10;ztRcavg6bUbvIHxANtg4Jg138rBcvAzmmBl34yNd81CKOMI+Qw1VCG0mpS8qsugT1xJH78d1FkOU&#10;XSlNh7c4bhs5VmomLdYcCRW2tK6o+M0vVoM8nrer/P69P6S7s5E0uUTMQevha7/6BBGoD8/wf3tn&#10;NIzVRH1M02kKf5fiHZCLBwAAAP//AwBQSwECLQAUAAYACAAAACEA2+H2y+4AAACFAQAAEwAAAAAA&#10;AAAAAAAAAAAAAAAAW0NvbnRlbnRfVHlwZXNdLnhtbFBLAQItABQABgAIAAAAIQBa9CxbvwAAABUB&#10;AAALAAAAAAAAAAAAAAAAAB8BAABfcmVscy8ucmVsc1BLAQItABQABgAIAAAAIQBnyMA4yAAAAOIA&#10;AAAPAAAAAAAAAAAAAAAAAAcCAABkcnMvZG93bnJldi54bWxQSwUGAAAAAAMAAwC3AAAA/AIAAAAA&#10;">
                          <v:stroke joinstyle="miter"/>
                          <v:path arrowok="t" o:connecttype="custom" o:connectlocs="72884,0;152394,61491;261403,23343;327117,106088;429953,158223;0,165399;73066,0" o:connectangles="0,0,0,0,0,0,0"/>
                        </v:shape>
                        <v:shape id="Forme libre : forme 420988977" style="position:absolute;left:6392;top:45665;width:4445;height:752;visibility:visible;mso-wrap-style:square;v-text-anchor:top" coordsize="444566,75222" o:spid="_x0000_s1227" fillcolor="#edcd88" stroked="f" strokeweight=".22633mm" path="m435762,r8805,33061c444567,33061,255594,122346,,41054l5718,4451v,,227366,72299,429954,-4451l43576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TaQDzAAAAOIAAAAPAAAAZHJzL2Rvd25yZXYueG1sRI/NbsIw&#10;EITvlXgHa5F6qYoDLSUEDALaSvxcIO0DrOIlCcTrKDaQvj2uVKnH0cx8o5nOW1OJKzWutKyg34tA&#10;EGdWl5wr+P76fI5BOI+ssbJMCn7IwXzWeZhiou2ND3RNfS4ChF2CCgrv60RKlxVk0PVsTRy8o20M&#10;+iCbXOoGbwFuKjmIojdpsOSwUGBNq4Kyc3oxCtb8tD9sN8Nh9ZLu3nl1+Tgt+2elHrvtYgLCU+v/&#10;w3/ttVbwOojGcTwejeD3UrgDcnYHAAD//wMAUEsBAi0AFAAGAAgAAAAhANvh9svuAAAAhQEAABMA&#10;AAAAAAAAAAAAAAAAAAAAAFtDb250ZW50X1R5cGVzXS54bWxQSwECLQAUAAYACAAAACEAWvQsW78A&#10;AAAVAQAACwAAAAAAAAAAAAAAAAAfAQAAX3JlbHMvLnJlbHNQSwECLQAUAAYACAAAACEA502kA8wA&#10;AADiAAAADwAAAAAAAAAAAAAAAAAHAgAAZHJzL2Rvd25yZXYueG1sUEsFBgAAAAADAAMAtwAAAAAD&#10;AAAAAA==&#10;">
                          <v:stroke joinstyle="miter"/>
                          <v:path arrowok="t" o:connecttype="custom" o:connectlocs="435762,0;444567,33061;0,41054;5718,4451;435672,0" o:connectangles="0,0,0,0,0"/>
                        </v:shape>
                      </v:group>
                      <v:shape id="Forme libre : forme 1733476852" style="position:absolute;left:9038;top:44338;width:1739;height:1355;visibility:visible;mso-wrap-style:square;v-text-anchor:top" coordsize="173921,135452" o:spid="_x0000_s1228" fillcolor="#edcd88" stroked="f" strokeweight=".22633mm" path="m171119,135452v-1271,,-2360,-817,-2723,-2089c157867,92763,132453,92853,112031,92944r-2905,c108037,92944,106948,92944,105677,92944,81988,93217,26621,93852,118,3660,-336,2207,571,572,2024,118,3567,-337,5110,572,5563,2025,30887,88130,81443,87586,105677,87313v1271,,2451,,3449,l111940,87313v20059,-91,50284,-273,61902,44597c174205,133454,173297,134998,171845,135361v-272,,-454,91,-726,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f0okxwAAAOMAAAAPAAAAZHJzL2Rvd25yZXYueG1sRE9La8JA&#10;EL4X+h+WKXirm6qNJrqKCILgxcZ6H7KTh2Zn0+yq6b/vCgWP871nsepNI27Uudqygo9hBII4t7rm&#10;UsH3cfs+A+E8ssbGMin4JQer5evLAlNt7/xFt8yXIoSwS1FB5X2bSunyigy6oW2JA1fYzqAPZ1dK&#10;3eE9hJtGjqIolgZrDg0VtrSpKL9kV6Ngk+j9MYmTosmkLpKf82F3OqyVGrz16zkIT71/iv/dOx3m&#10;T8fjyTSefY7g8VMAQC7/AAAA//8DAFBLAQItABQABgAIAAAAIQDb4fbL7gAAAIUBAAATAAAAAAAA&#10;AAAAAAAAAAAAAABbQ29udGVudF9UeXBlc10ueG1sUEsBAi0AFAAGAAgAAAAhAFr0LFu/AAAAFQEA&#10;AAsAAAAAAAAAAAAAAAAAHwEAAF9yZWxzLy5yZWxzUEsBAi0AFAAGAAgAAAAhAOx/SiTHAAAA4wAA&#10;AA8AAAAAAAAAAAAAAAAABwIAAGRycy9kb3ducmV2LnhtbFBLBQYAAAAAAwADALcAAAD7AgAAAAA=&#10;">
                        <v:stroke joinstyle="miter"/>
                        <v:path arrowok="t" o:connecttype="custom" o:connectlocs="171119,135452;168396,133363;112031,92944;109126,92944;105677,92944;118,3660;2024,118;5563,2025;105677,87313;109126,87313;111940,87313;173842,131910;171845,135361;171119,135452" o:connectangles="0,0,0,0,0,0,0,0,0,0,0,0,0,0"/>
                      </v:shape>
                      <v:shape id="Forme libre : forme 1511108125" style="position:absolute;left:6056;top:12755;width:3053;height:3116;visibility:visible;mso-wrap-style:square;v-text-anchor:top" coordsize="305357,311634" o:spid="_x0000_s1229" fillcolor="#25303b" stroked="f" strokeweight=".22633mm" path="m194,123982c2463,113083,24428,108723,28875,99004v4448,-9718,-6353,-29519,182,-38057c35592,52409,57375,57950,65817,50956,74258,43962,72715,21618,82517,16714v9712,-4905,26776,9537,37395,6903c130441,20983,138701,183,149774,1v11073,-181,19787,20255,30679,22526c191344,24797,207864,9720,217576,14170v9711,4451,9348,26977,17971,33607c244170,54407,265681,48049,272579,56406v6898,8356,-3358,28338,1634,38057c279205,104181,301261,107633,303893,118260v2632,10627,-15249,23888,-15067,34969c289008,163947,307433,176663,305164,187653v-2269,10899,-24235,15259,-28682,24978c272035,222349,282835,242150,276300,250688v-6535,8538,-28318,2997,-36759,9991c231100,267673,232642,290016,222840,294921v-9803,4905,-26776,-9537,-37395,-6903c174916,290652,166656,311452,155583,311634v-11073,181,-19787,-20255,-30678,-22526c114013,286838,97494,301915,87782,297464,78070,293014,78433,270488,69810,263858v-8622,-6631,-30134,-273,-37032,-8629c25880,246873,36136,226891,31144,217172,26152,207453,4096,204002,1464,193375,-1168,182748,16713,169487,16531,158406,16350,147325,-2076,134972,194,1239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Qsu8yAAAAOMAAAAPAAAAZHJzL2Rvd25yZXYueG1sRE9fa8Iw&#10;EH8f7DuEG/g206gV6YwyBGGCA1cHsrejubWdzaU0Ueu3NwPBx/v9v/myt404U+drxxrUMAFBXDhT&#10;c6nhe79+nYHwAdlg45g0XMnDcvH8NMfMuAt/0TkPpYgh7DPUUIXQZlL6oiKLfuha4sj9us5iiGdX&#10;StPhJYbbRo6SZCot1hwbKmxpVVFxzE9Ww8/kczzd5ONrut8d1qvj9vAXStZ68NK/v4EI1IeH+O7+&#10;MHF+qpRKZmqUwv9PEQC5uAEAAP//AwBQSwECLQAUAAYACAAAACEA2+H2y+4AAACFAQAAEwAAAAAA&#10;AAAAAAAAAAAAAAAAW0NvbnRlbnRfVHlwZXNdLnhtbFBLAQItABQABgAIAAAAIQBa9CxbvwAAABUB&#10;AAALAAAAAAAAAAAAAAAAAB8BAABfcmVscy8ucmVsc1BLAQItABQABgAIAAAAIQDUQsu8yAAAAOMA&#10;AAAPAAAAAAAAAAAAAAAAAAcCAABkcnMvZG93bnJldi54bWxQSwUGAAAAAAMAAwC3AAAA/AIAAAAA&#10;">
                        <v:stroke joinstyle="miter"/>
                        <v:path arrowok="t" o:connecttype="custom" o:connectlocs="194,123982;28875,99004;29057,60947;65817,50956;82517,16714;119912,23617;149774,1;180453,22527;217576,14170;235547,47777;272579,56406;274213,94463;303893,118260;288826,153229;305164,187653;276482,212631;276300,250688;239541,260679;222840,294921;185445,288018;155583,311634;124905,289108;87782,297464;69810,263858;32778,255229;31144,217172;1464,193375;16531,158406;194,123982" o:connectangles="0,0,0,0,0,0,0,0,0,0,0,0,0,0,0,0,0,0,0,0,0,0,0,0,0,0,0,0,0"/>
                      </v:shape>
                      <v:oval id="Ellipse 1796633645" style="position:absolute;left:7549;top:12481;width:2741;height:2747;rotation:-5124915fd;visibility:visible;mso-wrap-style:square;v-text-anchor:top" o:spid="_x0000_s1230" fillcolor="#25303b"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yvcyAAAAOMAAAAPAAAAZHJzL2Rvd25yZXYueG1sRE9fS8Mw&#10;EH8X/A7hBF/EpbOabXXZqIIgKEM3wdejOduy5lKac+u+vREEH+/3/5br0XfqQENsA1uYTjJQxFVw&#10;LdcWPnZP13NQUZAddoHJwokirFfnZ0ssXDjyOx22UqsUwrFAC41IX2gdq4Y8xknoiRP3FQaPks6h&#10;1m7AYwr3nb7JMqM9tpwaGuzpsaFqv/32Fhb5pqzf5EHmr/wZXsz0qtyfNtZeXozlPSihUf7Ff+5n&#10;l+bPFsbkubm9g9+fEgB69QMAAP//AwBQSwECLQAUAAYACAAAACEA2+H2y+4AAACFAQAAEwAAAAAA&#10;AAAAAAAAAAAAAAAAW0NvbnRlbnRfVHlwZXNdLnhtbFBLAQItABQABgAIAAAAIQBa9CxbvwAAABUB&#10;AAALAAAAAAAAAAAAAAAAAB8BAABfcmVscy8ucmVsc1BLAQItABQABgAIAAAAIQDk+yvcyAAAAOMA&#10;AAAPAAAAAAAAAAAAAAAAAAcCAABkcnMvZG93bnJldi54bWxQSwUGAAAAAAMAAwC3AAAA/AIAAAAA&#10;">
                        <v:stroke joinstyle="miter"/>
                      </v:oval>
                      <v:group id="Graphique 3" style="position:absolute;left:2269;top:3443;width:8748;height:14308" coordsize="8747,14307" coordorigin="2269,3443" o:spid="_x0000_s123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8efwyQAAAOMAAAAPAAAAZHJzL2Rvd25yZXYueG1sRE9La8JA&#10;EL4X/A/LCL3VTSrxEV1FpC0eRKgWxNuQHZNgdjZkt0n8926h4HG+9yzXvalES40rLSuIRxEI4szq&#10;knMFP6fPtxkI55E1VpZJwZ0crFeDlyWm2nb8Te3R5yKEsEtRQeF9nUrpsoIMupGtiQN3tY1BH84m&#10;l7rBLoSbSr5H0UQaLDk0FFjTtqDsdvw1Cr467Dbj+KPd367b++WUHM77mJR6HfabBQhPvX+K/907&#10;HeZPpvM4GU9nCfz9FACQqwcAAAD//wMAUEsBAi0AFAAGAAgAAAAhANvh9svuAAAAhQEAABMAAAAA&#10;AAAAAAAAAAAAAAAAAFtDb250ZW50X1R5cGVzXS54bWxQSwECLQAUAAYACAAAACEAWvQsW78AAAAV&#10;AQAACwAAAAAAAAAAAAAAAAAfAQAAX3JlbHMvLnJlbHNQSwECLQAUAAYACAAAACEAxfHn8MkAAADj&#10;AAAADwAAAAAAAAAAAAAAAAAHAgAAZHJzL2Rvd25yZXYueG1sUEsFBgAAAAADAAMAtwAAAP0CAAAA&#10;AA==&#10;">
                        <v:shape id="Forme libre : forme 615213114" style="position:absolute;left:7987;top:15352;width:1663;height:2399;visibility:visible;mso-wrap-style:square;v-text-anchor:top" coordsize="166378,239870" o:spid="_x0000_s1232" fillcolor="#a17d62" stroked="f" strokeweight=".22633mm" path="m85232,2762v45292,8719,81507,35332,81144,59583l163744,209033v-454,24251,-37486,36785,-82687,28066c35856,228470,-450,201767,4,177516l2636,30828c3090,6667,40032,-5958,85323,2762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x070ygAAAOIAAAAPAAAAZHJzL2Rvd25yZXYueG1sRI9PawIx&#10;FMTvBb9DeEJvNRttRVejVGnBHiz+O3h8bJ6bpZuXZZPq9tubQqHHYWZ+w8yXnavFldpQedagBhkI&#10;4sKbiksNp+P70wREiMgGa8+k4YcCLBe9hznmxt94T9dDLEWCcMhRg42xyaUMhSWHYeAb4uRdfOsw&#10;JtmW0rR4S3BXy2GWjaXDitOCxYbWloqvw7fTYC5+NdrtPqdYHUv7scXu/Hbea/3Y715nICJ18T/8&#10;194YDWP1MlQjpZ7h91K6A3JxBwAA//8DAFBLAQItABQABgAIAAAAIQDb4fbL7gAAAIUBAAATAAAA&#10;AAAAAAAAAAAAAAAAAABbQ29udGVudF9UeXBlc10ueG1sUEsBAi0AFAAGAAgAAAAhAFr0LFu/AAAA&#10;FQEAAAsAAAAAAAAAAAAAAAAAHwEAAF9yZWxzLy5yZWxzUEsBAi0AFAAGAAgAAAAhABPHTvTKAAAA&#10;4gAAAA8AAAAAAAAAAAAAAAAABwIAAGRycy9kb3ducmV2LnhtbFBLBQYAAAAAAwADALcAAAD+AgAA&#10;AAA=&#10;">
                          <v:stroke joinstyle="miter"/>
                          <v:path arrowok="t" o:connecttype="custom" o:connectlocs="85232,2762;166376,62345;163744,209033;81057,237099;4,177516;2636,30828;85323,2762" o:connectangles="0,0,0,0,0,0,0"/>
                        </v:shape>
                        <v:shape id="Forme libre : forme 755528288" style="position:absolute;left:7906;top:13241;width:2440;height:3234;visibility:visible;mso-wrap-style:square;v-text-anchor:top" coordsize="243988,323414" o:spid="_x0000_s1233" fillcolor="#a17d62" stroked="f" strokeweight=".22633mm" path="m100580,321169c34503,310452,-9700,243784,1828,172211l18165,71028c21796,48593,30418,28429,42581,11535v10892,-4269,69254,-25613,130974,3543c214671,34515,235910,66396,243988,80020v-726,9719,-1906,25704,-3176,45414c236183,197824,232824,216172,227106,247508v-17154,94552,-123894,74025,-123894,74025l103212,321533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1bFuxwAAAOIAAAAPAAAAZHJzL2Rvd25yZXYueG1sRE9NS8NA&#10;EL0L/odlCt7spoHUNHZbRAiI4sFoPU+z0yQ0Oxuy2zT+e+cgeHy87+1+dr2aaAydZwOrZQKKuPa2&#10;48bA12d5n4MKEdli75kM/FCA/e72ZouF9Vf+oKmKjZIQDgUaaGMcCq1D3ZLDsPQDsXAnPzqMAsdG&#10;2xGvEu56nSbJWjvsWBpaHOi5pfpcXZz0rl/f/aE8XzaboTzQ9/Ftqk5HY+4W89MjqEhz/Bf/uV+s&#10;gYcsy9I8zWWzXJI7oHe/AAAA//8DAFBLAQItABQABgAIAAAAIQDb4fbL7gAAAIUBAAATAAAAAAAA&#10;AAAAAAAAAAAAAABbQ29udGVudF9UeXBlc10ueG1sUEsBAi0AFAAGAAgAAAAhAFr0LFu/AAAAFQEA&#10;AAsAAAAAAAAAAAAAAAAAHwEAAF9yZWxzLy5yZWxzUEsBAi0AFAAGAAgAAAAhACDVsW7HAAAA4gAA&#10;AA8AAAAAAAAAAAAAAAAABwIAAGRycy9kb3ducmV2LnhtbFBLBQYAAAAAAwADALcAAAD7AgAAAAA=&#10;">
                          <v:stroke joinstyle="miter"/>
                          <v:path arrowok="t" o:connecttype="custom" o:connectlocs="100580,321169;1828,172211;18165,71028;42581,11535;173555,15078;243988,80020;240812,125434;227106,247508;103212,321533;103212,321533" o:connectangles="0,0,0,0,0,0,0,0,0,0"/>
                        </v:shape>
                        <v:shape id="Forme libre : forme 55747684" style="position:absolute;left:7288;top:14553;width:1073;height:892;visibility:visible;mso-wrap-style:square;v-text-anchor:top" coordsize="107263,89172" o:spid="_x0000_s1234" fillcolor="#a17d62" stroked="f" strokeweight=".22633mm" path="m45997,524c24395,-3018,3973,11787,523,33404,-3016,55021,11778,75366,33380,78909l97007,89172,107263,10515,45906,615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LZ7WxQAAAOEAAAAPAAAAZHJzL2Rvd25yZXYueG1sRE/LisIw&#10;FN0L8w/hCu40rWiVapRBGHHjwsfM+tJc22pzU5tMrX9vBgZcnjdnue5MJVpqXGlZQTyKQBBnVpec&#10;KzifvoZzEM4ja6wsk4InOVivPnpLTLV98IHao89FKGGXooLC+zqV0mUFGXQjWxMH7WIbgz7AJpe6&#10;wUcoN5UcR1EiDZYcFgqsaVNQdjv+GgXXTbeX8en7Z3dIbs8q3hp7D7wa9LvPBQhPnX+b/9M7rWA6&#10;nU1myXwCf4/CG5CrFwAAAP//AwBQSwECLQAUAAYACAAAACEA2+H2y+4AAACFAQAAEwAAAAAAAAAA&#10;AAAAAAAAAAAAW0NvbnRlbnRfVHlwZXNdLnhtbFBLAQItABQABgAIAAAAIQBa9CxbvwAAABUBAAAL&#10;AAAAAAAAAAAAAAAAAB8BAABfcmVscy8ucmVsc1BLAQItABQABgAIAAAAIQBNLZ7WxQAAAOEAAAAP&#10;AAAAAAAAAAAAAAAAAAcCAABkcnMvZG93bnJldi54bWxQSwUGAAAAAAMAAwC3AAAA+QIAAAAA&#10;">
                          <v:stroke joinstyle="miter"/>
                          <v:path arrowok="t" o:connecttype="custom" o:connectlocs="45997,524;523,33404;33380,78909;97007,89172;107263,10515;45906,615" o:connectangles="0,0,0,0,0,0"/>
                        </v:shape>
                        <v:shape id="Forme libre : forme 1338956944" style="position:absolute;left:2269;top:3443;width:91;height:91;visibility:visible;mso-wrap-style:square;v-text-anchor:top" coordsize="9076,9082" o:spid="_x0000_s1235" fillcolor="#a17d62" stroked="f" strokeweight=".22633mm" path=""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siO3yAAAAOMAAAAPAAAAZHJzL2Rvd25yZXYueG1sRE9fS8Mw&#10;EH8X/A7hBN9c4lbLWpeNMRg4EGS1H+BozrbYXLom27p+eiMIPt7v/602o+3EhQbfOtbwPFMgiCtn&#10;Wq41lJ/7pyUIH5ANdo5Jw408bNb3dyvMjbvykS5FqEUMYZ+jhiaEPpfSVw1Z9DPXE0fuyw0WQzyH&#10;WpoBrzHcdnKuVCotthwbGuxp11D1XZythnd1ypJjoaa6PKfzj2k6qFt50PrxYdy+ggg0hn/xn/vN&#10;xPmLxTJ7SbMkgd+fIgBy/QMAAP//AwBQSwECLQAUAAYACAAAACEA2+H2y+4AAACFAQAAEwAAAAAA&#10;AAAAAAAAAAAAAAAAW0NvbnRlbnRfVHlwZXNdLnhtbFBLAQItABQABgAIAAAAIQBa9CxbvwAAABUB&#10;AAALAAAAAAAAAAAAAAAAAB8BAABfcmVscy8ucmVsc1BLAQItABQABgAIAAAAIQD3siO3yAAAAOMA&#10;AAAPAAAAAAAAAAAAAAAAAAcCAABkcnMvZG93bnJldi54bWxQSwUGAAAAAAMAAwC3AAAA/AIAAAAA&#10;">
                          <v:stroke joinstyle="miter"/>
                          <v:path arrowok="t"/>
                        </v:shape>
                      </v:group>
                      <v:shape id="Forme libre : forme 927901525" style="position:absolute;left:7657;top:14371;width:633;height:687;visibility:visible;mso-wrap-style:square;v-text-anchor:top" coordsize="63340,68715" o:spid="_x0000_s1236" fillcolor="#25303b" stroked="f" strokeweight=".22633mm" path="m60268,9314v1724,4996,3812,12898,2814,22526c60994,53003,46199,65719,42478,68716v,,-6535,-35968,-42478,-62127c5627,3864,19787,-2130,37667,776,47742,2411,55457,6317,60177,9223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FdO/ywAAAOIAAAAPAAAAZHJzL2Rvd25yZXYueG1sRI/BbsIw&#10;EETvSP0Hayv1gopDCm2TYhCKAHHoJcAHbONtEjVep7FLwt9jJKQeRzPzRrNYDaYRZ+pcbVnBdBKB&#10;IC6srrlUcDpun99BOI+ssbFMCi7kYLV8GC0w1bbnnM4HX4oAYZeigsr7NpXSFRUZdBPbEgfv23YG&#10;fZBdKXWHfYCbRsZR9CoN1hwWKmwpq6j4OfwZBXmSjevZWve733zz9flSZrNkkyn19DisP0B4Gvx/&#10;+N7eawVJ/JZE03k8h9ulcAfk8goAAP//AwBQSwECLQAUAAYACAAAACEA2+H2y+4AAACFAQAAEwAA&#10;AAAAAAAAAAAAAAAAAAAAW0NvbnRlbnRfVHlwZXNdLnhtbFBLAQItABQABgAIAAAAIQBa9CxbvwAA&#10;ABUBAAALAAAAAAAAAAAAAAAAAB8BAABfcmVscy8ucmVsc1BLAQItABQABgAIAAAAIQC6FdO/ywAA&#10;AOIAAAAPAAAAAAAAAAAAAAAAAAcCAABkcnMvZG93bnJldi54bWxQSwUGAAAAAAMAAwC3AAAA/wIA&#10;AAAA&#10;">
                        <v:stroke joinstyle="miter"/>
                        <v:path arrowok="t" o:connecttype="custom" o:connectlocs="60268,9314;63082,31840;42478,68716;0,6589;37667,776;60177,9223" o:connectangles="0,0,0,0,0,0"/>
                      </v:shape>
                      <v:shape id="Forme libre : forme 188826463" style="position:absolute;left:8680;top:14595;width:639;height:181;visibility:visible;mso-wrap-style:square;v-text-anchor:top" coordsize="63911,18074" o:spid="_x0000_s1237" fillcolor="#4d2a27" stroked="f" strokeweight=".22633mm" path="m12163,17698l817,6254c-272,5164,-272,3348,817,2258v1089,-1090,2904,-1090,3994,l12253,9796c20422,2712,29045,-558,37849,78,52916,986,62809,12884,63263,13429v999,1181,817,2998,-363,3997c61720,18425,59905,18243,58906,17063v,-91,-8895,-10537,-21420,-11263c29589,5346,21693,8706,14069,15882r-1997,1907l12163,1769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eL8uyAAAAOIAAAAPAAAAZHJzL2Rvd25yZXYueG1sRE/LSsQw&#10;FN0L/kO4gjsntUoNdTLD4PjoYhQcXeju0lzbanNTk9jWvzeC4PJw3sv1bHsxkg+dYw2niwwEce1M&#10;x42G56ebEwUiRGSDvWPS8E0B1qvDgyWWxk38SOM+NiKFcChRQxvjUEoZ6pYshoUbiBP35rzFmKBv&#10;pPE4pXDbyzzLCmmx49TQ4kBXLdUf+y+bSu4vprvXbe6r8fP2QW221fX77kXr46N5cwki0hz/xX/u&#10;yqT5Sqm8OC/O4PdSwiBXPwAAAP//AwBQSwECLQAUAAYACAAAACEA2+H2y+4AAACFAQAAEwAAAAAA&#10;AAAAAAAAAAAAAAAAW0NvbnRlbnRfVHlwZXNdLnhtbFBLAQItABQABgAIAAAAIQBa9CxbvwAAABUB&#10;AAALAAAAAAAAAAAAAAAAAB8BAABfcmVscy8ucmVsc1BLAQItABQABgAIAAAAIQCMeL8uyAAAAOIA&#10;AAAPAAAAAAAAAAAAAAAAAAcCAABkcnMvZG93bnJldi54bWxQSwUGAAAAAAMAAwC3AAAA/AIAAAAA&#10;">
                        <v:stroke joinstyle="miter"/>
                        <v:path arrowok="t" o:connecttype="custom" o:connectlocs="12163,17698;817,6254;817,2258;4811,2258;12253,9796;37849,78;63263,13429;62900,17426;58906,17063;37486,5800;14069,15882;12072,17789" o:connectangles="0,0,0,0,0,0,0,0,0,0,0,0"/>
                      </v:shape>
                      <v:oval id="Ellipse 7539588" style="position:absolute;left:8997;top:14642;width:228;height:229;visibility:visible;mso-wrap-style:square;v-text-anchor:top" o:spid="_x0000_s1238" fillcolor="#4d2a27"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8AwdxwAAAOAAAAAPAAAAZHJzL2Rvd25yZXYueG1sRE9Na8JA&#10;EL0X/A/LCL3VjW01MbqKtBRaPGiiiMcxOybB7GzIbjX9991DocfH+16setOIG3WutqxgPIpAEBdW&#10;11wqOOw/nhIQziNrbCyTgh9ysFoOHhaYanvnjG65L0UIYZeigsr7NpXSFRUZdCPbEgfuYjuDPsCu&#10;lLrDewg3jXyOoqk0WHNoqLClt4qKa/5tFDQyOW1dtsf1MY937+dsY75eY6Ueh/16DsJT7//Ff+5P&#10;rSCevMwmSVgcDoUzIJe/AAAA//8DAFBLAQItABQABgAIAAAAIQDb4fbL7gAAAIUBAAATAAAAAAAA&#10;AAAAAAAAAAAAAABbQ29udGVudF9UeXBlc10ueG1sUEsBAi0AFAAGAAgAAAAhAFr0LFu/AAAAFQEA&#10;AAsAAAAAAAAAAAAAAAAAHwEAAF9yZWxzLy5yZWxzUEsBAi0AFAAGAAgAAAAhAMrwDB3HAAAA4AAA&#10;AA8AAAAAAAAAAAAAAAAABwIAAGRycy9kb3ducmV2LnhtbFBLBQYAAAAAAwADALcAAAD7AgAAAAA=&#10;">
                        <v:stroke joinstyle="miter"/>
                      </v:oval>
                      <v:shape id="Forme libre : forme 598168671" style="position:absolute;left:9639;top:14585;width:602;height:229;visibility:visible;mso-wrap-style:square;v-text-anchor:top" coordsize="60155,22842" o:spid="_x0000_s1239" fillcolor="#4d2a27" stroked="f" strokeweight=".22633mm" path="m3018,22842v-545,,-1180,-91,-1725,-454c22,21571,-431,19845,476,18482,7011,8309,15089,2224,24529,498,36056,-1591,46222,3405,50397,5948l55389,1225v1089,-1090,2905,-999,3994,91c60472,2406,60381,4222,59292,5312r-8350,7902l49036,11852v,,-11164,-8084,-23599,-5722c17631,7583,10824,12760,5196,21571v-544,817,-1361,1271,-2178,127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On+zzAAAAOIAAAAPAAAAZHJzL2Rvd25yZXYueG1sRI9BS8NA&#10;FITvQv/D8gRvdhPBGGO3pQhCoWpp68XbM/vMxmbfht21if56Vyj0OMzMN8xsMdpOHMmH1rGCfJqB&#10;IK6dbrlR8LZ/ui5BhIissXNMCn4owGI+uZhhpd3AWzruYiMShEOFCkyMfSVlqA1ZDFPXEyfv03mL&#10;MUnfSO1xSHDbyZssK6TFltOCwZ4eDdWH3bdVsPKb98NHsf8dXwbzZV6H9XO2XSt1dTkuH0BEGuM5&#10;fGqvtILb+zIvyuIuh/9L6Q7I+R8AAAD//wMAUEsBAi0AFAAGAAgAAAAhANvh9svuAAAAhQEAABMA&#10;AAAAAAAAAAAAAAAAAAAAAFtDb250ZW50X1R5cGVzXS54bWxQSwECLQAUAAYACAAAACEAWvQsW78A&#10;AAAVAQAACwAAAAAAAAAAAAAAAAAfAQAAX3JlbHMvLnJlbHNQSwECLQAUAAYACAAAACEAUTp/s8wA&#10;AADiAAAADwAAAAAAAAAAAAAAAAAHAgAAZHJzL2Rvd25yZXYueG1sUEsFBgAAAAADAAMAtwAAAAAD&#10;AAAAAA==&#10;">
                        <v:stroke joinstyle="miter"/>
                        <v:path arrowok="t" o:connecttype="custom" o:connectlocs="3018,22842;1293,22388;476,18482;24529,498;50397,5948;55389,1225;59383,1316;59292,5312;50942,13214;49036,11852;25437,6130;5196,21571;3018,22842" o:connectangles="0,0,0,0,0,0,0,0,0,0,0,0,0"/>
                      </v:shape>
                      <v:oval id="Ellipse 1215201518" style="position:absolute;left:9874;top:14614;width:229;height:229;visibility:visible;mso-wrap-style:square;v-text-anchor:top" o:spid="_x0000_s1240" fillcolor="#4d2a27"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ciFlzAAAAOMAAAAPAAAAZHJzL2Rvd25yZXYueG1sRI9BS8NA&#10;EIXvQv/DMgVvdpNgbUm7LaUiKB40qUiPY3ZMQrOzIbu28d87h4LHmffmvW/W29F16kxDaD0bSGcJ&#10;KOLK25ZrAx+Hp7slqBCRLXaeycAvBdhuJjdrzK2/cEHnMtZKQjjkaKCJsc+1DlVDDsPM98SiffvB&#10;YZRxqLUd8CLhrtNZkjxohy1LQ4M97RuqTuWPM9Dp5fEtFAfcfZaL98ev4tW93C+MuZ2OuxWoSGP8&#10;N1+vn63gZ+k8S9J5KtDykyxAb/4AAAD//wMAUEsBAi0AFAAGAAgAAAAhANvh9svuAAAAhQEAABMA&#10;AAAAAAAAAAAAAAAAAAAAAFtDb250ZW50X1R5cGVzXS54bWxQSwECLQAUAAYACAAAACEAWvQsW78A&#10;AAAVAQAACwAAAAAAAAAAAAAAAAAfAQAAX3JlbHMvLnJlbHNQSwECLQAUAAYACAAAACEA5XIhZcwA&#10;AADjAAAADwAAAAAAAAAAAAAAAAAHAgAAZHJzL2Rvd25yZXYueG1sUEsFBgAAAAADAAMAtwAAAAAD&#10;AAAAAA==&#10;">
                        <v:stroke joinstyle="miter"/>
                      </v:oval>
                      <v:shape id="Forme libre : forme 1295462758" style="position:absolute;left:7420;top:14683;width:378;height:533;visibility:visible;mso-wrap-style:square;v-text-anchor:top" coordsize="37731,53373" o:spid="_x0000_s1241" fillcolor="#4d2a27" stroked="f" strokeweight=".22633mm" path="m22937,53373c22392,53191,9413,49558,3150,38568,-299,32392,-934,25216,1335,17223,3332,10320,7144,5416,12681,2600,23572,-2941,37187,2055,37732,2327l35735,7596v,,-11890,-4360,-20513,c11138,9685,8324,13409,6781,18767,4966,25216,5329,30938,8052,35752v4992,8902,16247,12171,16337,12171l22937,5337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ieDczQAAAOMAAAAPAAAAZHJzL2Rvd25yZXYueG1sRI9BS8NA&#10;EIXvgv9hmYKXYjcGGzXttpSCIgjVVi/ehuwkG8zuxt21Sf9951DwOPPevPfNcj3aThwpxNY7BXez&#10;DAS5yuvWNQq+Pp9vH0HEhE5j5x0pOFGE9er6aoml9oPb0/GQGsEhLpaowKTUl1LGypDFOPM9OdZq&#10;HywmHkMjdcCBw20n8ywrpMXWcYPBnraGqp/Dn1UwfXkfNqeinn5sd79vIdZGfw97pW4m42YBItGY&#10;/s2X61fN+PnT/L7IH+YMzT/xAuTqDAAA//8DAFBLAQItABQABgAIAAAAIQDb4fbL7gAAAIUBAAAT&#10;AAAAAAAAAAAAAAAAAAAAAABbQ29udGVudF9UeXBlc10ueG1sUEsBAi0AFAAGAAgAAAAhAFr0LFu/&#10;AAAAFQEAAAsAAAAAAAAAAAAAAAAAHwEAAF9yZWxzLy5yZWxzUEsBAi0AFAAGAAgAAAAhAAqJ4NzN&#10;AAAA4wAAAA8AAAAAAAAAAAAAAAAABwIAAGRycy9kb3ducmV2LnhtbFBLBQYAAAAAAwADALcAAAAB&#10;AwAAAAA=&#10;">
                        <v:stroke joinstyle="miter"/>
                        <v:path arrowok="t" o:connecttype="custom" o:connectlocs="22937,53373;3150,38568;1335,17223;12681,2600;37732,2327;35735,7596;15222,7596;6781,18767;8052,35752;24389,47923;22937,53373" o:connectangles="0,0,0,0,0,0,0,0,0,0,0"/>
                      </v:shape>
                      <v:shape id="Forme libre : forme 348462639" style="position:absolute;left:9720;top:14325;width:515;height:141;visibility:visible;mso-wrap-style:square;v-text-anchor:top" coordsize="51424,14098" o:spid="_x0000_s1242" fillcolor="#4d2a27" stroked="f" strokeweight=".22633mm" path="m2792,14099v-908,,-1815,-455,-2360,-1363c-385,11374,-22,9648,1340,8831,2429,8104,29204,-8336,50171,5561v1271,908,1634,2634,817,3905c50171,10738,48356,11101,47085,10284,29204,-1615,4698,13463,4426,13554v-454,272,-999,454,-1453,454l2792,1409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XoGxygAAAOIAAAAPAAAAZHJzL2Rvd25yZXYueG1sRI9Ra8Iw&#10;FIXfB/6HcAd7GTNdlaCdUWSwMWEwZvcDLs21KTY3tYm1+/eLIOzxcM75Dme1GV0rBupD41nD8zQD&#10;QVx503Ct4ad8e1qACBHZYOuZNPxSgM16crfCwvgLf9Owj7VIEA4FarAxdoWUobLkMEx9R5y8g+8d&#10;xiT7WpoeLwnuWplnmZIOG04LFjt6tVQd92enYSzf7WAfv050/gzl6dio3S5XWj/cj9sXEJHG+B++&#10;tT+Mhtl8MVe5mi3heindAbn+AwAA//8DAFBLAQItABQABgAIAAAAIQDb4fbL7gAAAIUBAAATAAAA&#10;AAAAAAAAAAAAAAAAAABbQ29udGVudF9UeXBlc10ueG1sUEsBAi0AFAAGAAgAAAAhAFr0LFu/AAAA&#10;FQEAAAsAAAAAAAAAAAAAAAAAHwEAAF9yZWxzLy5yZWxzUEsBAi0AFAAGAAgAAAAhAHZegbHKAAAA&#10;4gAAAA8AAAAAAAAAAAAAAAAABwIAAGRycy9kb3ducmV2LnhtbFBLBQYAAAAAAwADALcAAAD+AgAA&#10;AAA=&#10;">
                        <v:stroke joinstyle="miter"/>
                        <v:path arrowok="t" o:connecttype="custom" o:connectlocs="2792,14099;432,12736;1340,8831;50171,5561;50988,9466;47085,10284;4426,13554;2973,14008" o:connectangles="0,0,0,0,0,0,0,0"/>
                      </v:shape>
                      <v:shape id="Forme libre : forme 2141440475" style="position:absolute;left:8805;top:14325;width:554;height:153;visibility:visible;mso-wrap-style:square;v-text-anchor:top" coordsize="55376,15267" o:spid="_x0000_s1243" fillcolor="#4d2a27" stroked="f" strokeweight=".22633mm" path="m52603,15177v-998,,-1997,-545,-2541,-1544c48882,11453,44707,8365,38081,6730,32817,5458,19111,3460,4407,13542v-1271,908,-2995,545,-3903,-727c-403,11544,-40,9818,1230,8910,12939,917,26917,-1899,39442,1280v7443,1817,13343,5631,15612,9810c55780,12452,55235,14178,53874,14904v-454,182,-908,364,-1271,364l52603,1517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nkeYywAAAOMAAAAPAAAAZHJzL2Rvd25yZXYueG1sRI9Ba8JA&#10;FITvBf/D8oTe6iZhW0vqKmJbkF6Kpnp+zT6TaPZtyG41/vtuoeBxmJlvmNlisK04U+8bxxrSSQKC&#10;uHSm4UrDV/H+8AzCB2SDrWPScCUPi/noboa5cRfe0HkbKhEh7HPUUIfQ5VL6siaLfuI64ugdXG8x&#10;RNlX0vR4iXDbyixJnqTFhuNCjR2taipP2x+r4XO/K46K367Zh0vtat2+fg+q0Pp+PCxfQAQawi38&#10;314bDVmqUqUSNX2Ev0/xD8j5LwAAAP//AwBQSwECLQAUAAYACAAAACEA2+H2y+4AAACFAQAAEwAA&#10;AAAAAAAAAAAAAAAAAAAAW0NvbnRlbnRfVHlwZXNdLnhtbFBLAQItABQABgAIAAAAIQBa9CxbvwAA&#10;ABUBAAALAAAAAAAAAAAAAAAAAB8BAABfcmVscy8ucmVsc1BLAQItABQABgAIAAAAIQAvnkeYywAA&#10;AOMAAAAPAAAAAAAAAAAAAAAAAAcCAABkcnMvZG93bnJldi54bWxQSwUGAAAAAAMAAwC3AAAA/wIA&#10;AAAA&#10;">
                        <v:stroke joinstyle="miter"/>
                        <v:path arrowok="t" o:connecttype="custom" o:connectlocs="52603,15177;50062,13633;38081,6730;4407,13542;504,12815;1230,8910;39442,1280;55054,11090;53874,14904;52603,15268" o:connectangles="0,0,0,0,0,0,0,0,0,0"/>
                      </v:shape>
                      <v:shape id="Forme libre : forme 984089880" style="position:absolute;left:8828;top:16393;width:813;height:222;visibility:visible;mso-wrap-style:square;v-text-anchor:top" coordsize="81325,22162" o:spid="_x0000_s1244" fillcolor="#4d2a27" stroked="f" strokeweight=".22633mm" path="m,8538c,8538,46290,19437,81325,r-272,19437c81053,19437,27320,30337,91,8538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NfeLyQAAAOIAAAAPAAAAZHJzL2Rvd25yZXYueG1sRI/NagIx&#10;FIX3hb5DuIXuNFORGkejFMFioQVru3F3O7lOBic3YxJ1+vbNQujycP745sveteJCITaeNTwNCxDE&#10;lTcN1xq+v9YDBSImZIOtZ9LwSxGWi/u7OZbGX/mTLrtUizzCsUQNNqWulDJWlhzGoe+Is3fwwWHK&#10;MtTSBLzmcdfKUVE8S4cN5weLHa0sVcfd2Wlw8n1vt+HH7CfHt0l3ek39uPnQ+vGhf5mBSNSn//Ct&#10;vTEapmpcqKlSGSIjZRyQiz8AAAD//wMAUEsBAi0AFAAGAAgAAAAhANvh9svuAAAAhQEAABMAAAAA&#10;AAAAAAAAAAAAAAAAAFtDb250ZW50X1R5cGVzXS54bWxQSwECLQAUAAYACAAAACEAWvQsW78AAAAV&#10;AQAACwAAAAAAAAAAAAAAAAAfAQAAX3JlbHMvLnJlbHNQSwECLQAUAAYACAAAACEAxzX3i8kAAADi&#10;AAAADwAAAAAAAAAAAAAAAAAHAgAAZHJzL2Rvd25yZXYueG1sUEsFBgAAAAADAAMAtwAAAP0CAAAA&#10;AA==&#10;">
                        <v:stroke joinstyle="miter"/>
                        <v:path arrowok="t" o:connecttype="custom" o:connectlocs="0,8538;81325,0;81053,19437;91,8538" o:connectangles="0,0,0,0"/>
                      </v:shape>
                      <v:shape id="Forme libre : forme 1682210366" style="position:absolute;left:7564;top:15181;width:437;height:693;visibility:visible;mso-wrap-style:square;v-text-anchor:top" coordsize="43662,69302" o:spid="_x0000_s1245" fillcolor="#edcd88" stroked="f" strokeweight=".22633mm" path="m41618,60038c50967,42144,25280,4905,24191,3361l21831,,19471,3361c18382,4905,-7305,42235,2044,60038v3177,6176,9894,9264,19696,9264c31543,69302,38259,66214,41436,60038r182,xm36626,57404v-2179,4178,-7080,6267,-14704,6267c14298,63671,9396,61582,7218,57404,1409,46323,14298,21980,21922,9991v7715,11989,20513,36332,14704,4741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hNewxwAAAOMAAAAPAAAAZHJzL2Rvd25yZXYueG1sRE9fa8Iw&#10;EH8f7DuEE3wZmtqNqNUoRRgMX8ac6OvRnG2xuZQm0+7bG0Hw8X7/b7nubSMu1PnasYbJOAFBXDhT&#10;c6lh//s5moHwAdlg45g0/JOH9er1ZYmZcVf+ocsulCKGsM9QQxVCm0npi4os+rFriSN3cp3FEM+u&#10;lKbDawy3jUyTREmLNceGClvaVFScd39WQ6Pe8m8s7FSm+fn40W7N/lDPtR4O+nwBIlAfnuKH+8vE&#10;+WqWppPkXSm4/xQBkKsbAAAA//8DAFBLAQItABQABgAIAAAAIQDb4fbL7gAAAIUBAAATAAAAAAAA&#10;AAAAAAAAAAAAAABbQ29udGVudF9UeXBlc10ueG1sUEsBAi0AFAAGAAgAAAAhAFr0LFu/AAAAFQEA&#10;AAsAAAAAAAAAAAAAAAAAHwEAAF9yZWxzLy5yZWxzUEsBAi0AFAAGAAgAAAAhAK2E17DHAAAA4wAA&#10;AA8AAAAAAAAAAAAAAAAABwIAAGRycy9kb3ducmV2LnhtbFBLBQYAAAAAAwADALcAAAD7AgAAAAA=&#10;">
                        <v:stroke joinstyle="miter"/>
                        <v:path arrowok="t" o:connecttype="custom" o:connectlocs="41618,60038;24191,3361;21831,0;19471,3361;2044,60038;21740,69302;41436,60038;36626,57404;21922,63671;7218,57404;21922,9991;36626,57404" o:connectangles="0,0,0,0,0,0,0,0,0,0,0,0"/>
                      </v:shape>
                      <v:shape id="Forme libre : forme 509207628" style="position:absolute;left:7826;top:12814;width:1872;height:1653;visibility:visible;mso-wrap-style:square;v-text-anchor:top" coordsize="187247,165270" o:spid="_x0000_s1246" fillcolor="#25303b" stroked="f" strokeweight=".22633mm" path="m187157,60626v-28409,18074,-48740,35423,-61992,47957c125165,108583,76878,154088,43476,164988v-1996,635,-7442,,-11254,l32222,164988c21511,163353,10710,161718,,160174l39846,18027c74427,-3772,116179,-6133,147765,12759v24961,14896,35671,38239,39483,47957l187157,6062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pwLQxwAAAOIAAAAPAAAAZHJzL2Rvd25yZXYueG1sRE/Pa8Iw&#10;FL4P/B/CG+w2EyuztjOKuAle68Zgt2fz1pY1LyWJ2v33y0Hw+PH9Xm1G24sL+dA51jCbKhDEtTMd&#10;Nxo+P/bPSxAhIhvsHZOGPwqwWU8eVlgad+WKLsfYiBTCoUQNbYxDKWWoW7IYpm4gTtyP8xZjgr6R&#10;xuM1hdteZkotpMWOU0OLA+1aqn+PZ6uhep9jPjsv374P1fx0Kr78vtjmWj89jttXEJHGeBff3Aej&#10;4UUVmcoXWdqcLqU7INf/AAAA//8DAFBLAQItABQABgAIAAAAIQDb4fbL7gAAAIUBAAATAAAAAAAA&#10;AAAAAAAAAAAAAABbQ29udGVudF9UeXBlc10ueG1sUEsBAi0AFAAGAAgAAAAhAFr0LFu/AAAAFQEA&#10;AAsAAAAAAAAAAAAAAAAAHwEAAF9yZWxzLy5yZWxzUEsBAi0AFAAGAAgAAAAhAC+nAtDHAAAA4gAA&#10;AA8AAAAAAAAAAAAAAAAABwIAAGRycy9kb3ducmV2LnhtbFBLBQYAAAAAAwADALcAAAD7AgAAAAA=&#10;">
                        <v:stroke joinstyle="miter"/>
                        <v:path arrowok="t" o:connecttype="custom" o:connectlocs="187157,60626;125165,108583;43476,164988;32222,164988;32222,164988;0,160174;39846,18027;147765,12759;187248,60716" o:connectangles="0,0,0,0,0,0,0,0,0"/>
                      </v:shape>
                      <v:shape id="Forme libre : forme 756356172" style="position:absolute;left:9697;top:12773;width:659;height:1269;visibility:visible;mso-wrap-style:square;v-text-anchor:top" coordsize="65867,126887" o:spid="_x0000_s1247" fillcolor="#25303b" stroked="f" strokeweight=".22633mm" path="m64806,126797c50647,120439,41933,112809,36578,107087,29317,99185,26866,93281,16882,81746,10166,74025,3994,68303,,64852,1906,43234,3721,21617,5627,,16882,7811,50465,33243,61992,78930v4811,19074,4357,35877,2814,47957l64806,12679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XJa1yQAAAOIAAAAPAAAAZHJzL2Rvd25yZXYueG1sRI9BS8NA&#10;FITvgv9heUIvYnfT2k1Juy1iqXq1Fnp9ZF+TYPZtzG6b+O9dQfA4zMw3zHo7ulZcqQ+NZwPZVIEg&#10;Lr1tuDJw/Ng/LEGEiGyx9UwGvinAdnN7s8bC+oHf6XqIlUgQDgUaqGPsCilDWZPDMPUdcfLOvncY&#10;k+wraXscEty1cqaUlg4bTgs1dvRcU/l5uDgD6vVFZ829PpG6DLtqyV+PuUZjJnfj0wpEpDH+h//a&#10;b9ZAvtDzhc7yGfxeSndAbn4AAAD//wMAUEsBAi0AFAAGAAgAAAAhANvh9svuAAAAhQEAABMAAAAA&#10;AAAAAAAAAAAAAAAAAFtDb250ZW50X1R5cGVzXS54bWxQSwECLQAUAAYACAAAACEAWvQsW78AAAAV&#10;AQAACwAAAAAAAAAAAAAAAAAfAQAAX3JlbHMvLnJlbHNQSwECLQAUAAYACAAAACEA31yWtckAAADi&#10;AAAADwAAAAAAAAAAAAAAAAAHAgAAZHJzL2Rvd25yZXYueG1sUEsFBgAAAAADAAMAtwAAAP0CAAAA&#10;AA==&#10;">
                        <v:stroke joinstyle="miter"/>
                        <v:path arrowok="t" o:connecttype="custom" o:connectlocs="64806,126797;36578,107087;16882,81746;0,64852;5627,0;61992,78930;64806,126887" o:connectangles="0,0,0,0,0,0,0"/>
                      </v:shape>
                      <v:shape id="Forme libre : forme 1564947307" style="position:absolute;left:5923;top:13470;width:589;height:1013;visibility:visible;mso-wrap-style:square;v-text-anchor:top" coordsize="58886,101293" o:spid="_x0000_s1248" fillcolor="#25303b" stroked="f" strokeweight=".22633mm" path="m26484,101202v-2269,,-4539,-545,-6445,-2089c16046,95753,16227,90212,16409,85761v,-1725,181,-4632,-272,-5449c15592,79585,12778,78495,11054,77859,6879,76224,1705,74226,343,69231,-1109,64144,2340,59784,5154,56242,6243,54789,8058,52427,8240,51519v91,-1544,-998,-4360,-2088,-6812c4156,39893,1886,34352,4609,29175v2633,-4995,8351,-6358,13343,-7539c20584,21001,23579,20274,24759,19275v1089,-908,2179,-3815,3086,-6176c29751,8194,31839,2653,37194,655v5174,-1907,10256,727,14704,3088c54349,5015,57162,6377,58887,6468r,9810c54802,16368,50900,14279,47360,12372,45363,11373,41641,9465,40643,9829v-1271,454,-2723,4269,-3631,6721c35560,20274,34108,24089,31204,26632v-2996,2634,-7080,3542,-10983,4541c17861,31718,13867,32718,13232,33717v-545,1090,998,4904,1906,7266c16590,44616,18133,48340,17861,52246v-272,3814,-2723,6993,-5083,10082c11689,63690,9874,66052,9692,66960v363,,3177,1181,4811,1816c18224,70230,22036,71683,24124,74953v2178,3179,1997,7266,1906,11172c26030,87941,25848,91029,26302,91847v363,-91,3268,-727,4902,-1090c34925,89939,39191,88940,42912,90575r-3903,8992c38102,99204,35106,99931,33291,100294v-2269,545,-4720,999,-6989,999l26484,10120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ucMuygAAAOMAAAAPAAAAZHJzL2Rvd25yZXYueG1sRE9fa8Iw&#10;EH8f7DuEG+xlzGSz2q0ziiiCe3GsCmNvR3O2xeZSm6jdtzeDwR7v9/8ms9424kydrx1reBooEMSF&#10;MzWXGnbb1eMLCB+QDTaOScMPeZhNb28mmBl34U8656EUMYR9hhqqENpMSl9UZNEPXEscub3rLIZ4&#10;dqU0HV5iuG3ks1JjabHm2FBhS4uKikN+shq+k/16c2jV8Wv58T5KHlLKS7XR+v6un7+BCNSHf/Gf&#10;e23i/NE4eU3SoUrh96cIgJxeAQAA//8DAFBLAQItABQABgAIAAAAIQDb4fbL7gAAAIUBAAATAAAA&#10;AAAAAAAAAAAAAAAAAABbQ29udGVudF9UeXBlc10ueG1sUEsBAi0AFAAGAAgAAAAhAFr0LFu/AAAA&#10;FQEAAAsAAAAAAAAAAAAAAAAAHwEAAF9yZWxzLy5yZWxzUEsBAi0AFAAGAAgAAAAhAEW5wy7KAAAA&#10;4wAAAA8AAAAAAAAAAAAAAAAABwIAAGRycy9kb3ducmV2LnhtbFBLBQYAAAAAAwADALcAAAD+AgAA&#10;AAA=&#10;">
                        <v:stroke joinstyle="miter"/>
                        <v:path arrowok="t" o:connecttype="custom" o:connectlocs="26484,101202;20039,99113;16409,85761;16137,80312;11054,77859;343,69231;5154,56242;8240,51519;6152,44707;4609,29175;17952,21636;24759,19275;27845,13099;37194,655;51898,3743;58887,6468;58887,16278;47360,12372;40643,9829;37012,16550;31204,26632;20221,31173;13232,33717;15138,40983;17861,52246;12778,62328;9692,66960;14503,68776;24124,74953;26030,86125;26302,91847;31204,90757;42912,90575;39009,99567;33291,100294;26302,101293" o:connectangles="0,0,0,0,0,0,0,0,0,0,0,0,0,0,0,0,0,0,0,0,0,0,0,0,0,0,0,0,0,0,0,0,0,0,0,0"/>
                      </v:shape>
                      <v:shape id="Forme libre : forme 971119211" style="position:absolute;left:6466;top:15125;width:964;height:718;visibility:visible;mso-wrap-style:square;v-text-anchor:top" coordsize="96371,71754" o:spid="_x0000_s1249" fillcolor="#25303b" stroked="f" strokeweight=".22633mm" path="m57433,71755v-5082,,-8441,-4269,-11164,-7721c45180,62581,43274,60219,42457,59947v-1452,-454,-4447,,-7079,363c30204,61128,24304,61945,19948,58130,15682,54406,15772,48502,15772,43325v,-2725,,-5813,-635,-7175c14502,34878,11869,33062,9873,31699,5607,28702,705,25341,70,19619,-565,14169,3247,9900,6514,6085,8330,3996,10417,1635,10871,r9530,2271c19494,6267,16498,9628,13866,12625v-1452,1726,-4266,4814,-4084,5904c9963,19891,13231,22162,15500,23706v3268,2271,6626,4633,8441,8084c25756,35332,25756,39510,25666,43507v,2452,,6540,817,7357c27390,51681,31475,51046,33925,50682v3903,-545,7897,-1180,11527,c49083,51863,51624,55042,53984,58039v1090,1363,2996,3724,3813,4088c57978,61763,59612,59311,60701,57858v2269,-3270,4629,-6631,8350,-7902c72682,48684,76585,49774,80306,50773v1725,454,4720,1363,5628,1090c85934,51500,85934,48593,85934,46777v,-3815,181,-8175,2632,-11445l96372,41236v-545,818,-545,3906,-636,5722c95645,51591,95555,56768,91470,59765v-4175,3088,-9530,1635,-13887,364c75949,59674,73136,58857,72228,59038v-817,364,-2541,2816,-3540,4360c66147,67031,62879,71573,57797,71755v-91,,-182,,-273,l57433,7175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V+bZyQAAAOIAAAAPAAAAZHJzL2Rvd25yZXYueG1sRI/RagIx&#10;FETfBf8h3IJvmo2C1q1RVFBsoZTafsBlc7u7dHMTNnFd/94UCj4OM3OGWW1624iO2lA71qAmGQji&#10;wpmaSw3fX4fxM4gQkQ02jknDjQJs1sPBCnPjrvxJ3TmWIkE45KihitHnUoaiIoth4jxx8n5cazEm&#10;2ZbStHhNcNvIaZbNpcWa00KFnvYVFb/ni9XwdniV88532e3dX6TdNna2+zhqPXrqty8gIvXxEf5v&#10;n4yG5UIptZwqBX+X0h2Q6zsAAAD//wMAUEsBAi0AFAAGAAgAAAAhANvh9svuAAAAhQEAABMAAAAA&#10;AAAAAAAAAAAAAAAAAFtDb250ZW50X1R5cGVzXS54bWxQSwECLQAUAAYACAAAACEAWvQsW78AAAAV&#10;AQAACwAAAAAAAAAAAAAAAAAfAQAAX3JlbHMvLnJlbHNQSwECLQAUAAYACAAAACEAelfm2ckAAADi&#10;AAAADwAAAAAAAAAAAAAAAAAHAgAAZHJzL2Rvd25yZXYueG1sUEsFBgAAAAADAAMAtwAAAP0CAAAA&#10;AA==&#10;">
                        <v:stroke joinstyle="miter"/>
                        <v:path arrowok="t" o:connecttype="custom" o:connectlocs="57433,71755;46269,64034;42457,59947;35378,60310;19948,58130;15772,43325;15137,36150;9873,31699;70,19619;6514,6085;10871,0;20401,2271;13866,12625;9782,18529;15500,23706;23941,31790;25666,43507;26483,50864;33925,50682;45452,50682;53984,58039;57797,62127;60701,57858;69051,49956;80306,50773;85934,51863;85934,46777;88566,35332;96372,41236;95736,46958;91470,59765;77583,60129;72228,59038;68688,63398;57797,71755;57524,71755" o:connectangles="0,0,0,0,0,0,0,0,0,0,0,0,0,0,0,0,0,0,0,0,0,0,0,0,0,0,0,0,0,0,0,0,0,0,0,0"/>
                      </v:shape>
                      <v:shape id="Forme libre : forme 853760435" style="position:absolute;left:8012;top:14375;width:431;height:672;visibility:visible;mso-wrap-style:square;v-text-anchor:top" coordsize="43119,67213" o:spid="_x0000_s1250" fillcolor="#25303b" stroked="f" strokeweight=".22633mm" path="m9258,67213r,c7897,67213,6807,66850,6081,66123v-907,454,-1997,545,-3358,182l3903,61582,,58766v363,-727,817,-2180,1361,-3633c2904,50501,4266,46867,8532,47412v363,,635,91,908,182c9712,47594,9984,47503,10256,47412v1816,-181,3086,273,4085,1272c14795,46232,15430,43688,16610,41599v1725,-2997,5174,-4632,8441,-6176c26776,34606,30497,32789,30679,31790v-91,-545,-1725,-2907,-2723,-4360c25596,23888,22873,19982,23236,15441v363,-4087,3267,-7176,6172,-10173c30769,3906,33220,1362,33311,363l43113,v182,4996,-3449,8720,-6625,12080c35308,13352,33220,15441,33038,16258v,999,1907,3906,3086,5632c38575,25523,41298,29610,40209,34061v-1362,5540,-6626,8174,-10983,10172c27774,44960,25505,46050,24960,46595v-726,1362,-1180,4178,-1543,6721c22691,58312,21874,64488,16156,66123v-1452,454,-2632,273,-3630,-182c11709,66668,10710,67122,9167,67122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RPqbygAAAOIAAAAPAAAAZHJzL2Rvd25yZXYueG1sRI9Ba8JA&#10;FITvgv9heYIXqRtNtSF1FVHEglBotKXHR/Y1CWbfhuyq8d+7hUKPw8x8wyxWnanFlVpXWVYwGUcg&#10;iHOrKy4UnI67pwSE88gaa8uk4E4OVst+b4Gptjf+oGvmCxEg7FJUUHrfpFK6vCSDbmwb4uD92Nag&#10;D7ItpG7xFuCmltMomkuDFYeFEhvalJSfs4tRYLnaf9vs6/1+noxiTdvksP50Sg0H3foVhKfO/4f/&#10;2m9aQTKLX+bRczyD30vhDsjlAwAA//8DAFBLAQItABQABgAIAAAAIQDb4fbL7gAAAIUBAAATAAAA&#10;AAAAAAAAAAAAAAAAAABbQ29udGVudF9UeXBlc10ueG1sUEsBAi0AFAAGAAgAAAAhAFr0LFu/AAAA&#10;FQEAAAsAAAAAAAAAAAAAAAAAHwEAAF9yZWxzLy5yZWxzUEsBAi0AFAAGAAgAAAAhAEJE+pvKAAAA&#10;4gAAAA8AAAAAAAAAAAAAAAAABwIAAGRycy9kb3ducmV2LnhtbFBLBQYAAAAAAwADALcAAAD+AgAA&#10;AAA=&#10;">
                        <v:stroke joinstyle="miter"/>
                        <v:path arrowok="t" o:connecttype="custom" o:connectlocs="9258,67213;9258,67213;6081,66123;2723,66305;3903,61582;0,58766;1361,55133;8532,47412;9440,47594;10256,47412;14341,48684;16610,41599;25051,35423;30679,31790;27956,27430;23236,15441;29408,5268;33311,363;43113,0;36488,12080;33038,16258;36124,21890;40209,34061;29226,44233;24960,46595;23417,53316;16156,66123;12526,65941;9167,67122" o:connectangles="0,0,0,0,0,0,0,0,0,0,0,0,0,0,0,0,0,0,0,0,0,0,0,0,0,0,0,0,0"/>
                      </v:shape>
                      <v:shape id="Forme libre : forme 461220672" style="position:absolute;left:9422;top:14754;width:409;height:662;visibility:visible;mso-wrap-style:square;v-text-anchor:top" coordsize="40819,66166" o:spid="_x0000_s1251" fillcolor="#4d2a27" stroked="f" strokeweight=".22633mm" path="m4901,66166c2269,66166,91,64077,,61443,,58718,2088,56447,4720,56357v4266,-91,14885,-1363,21602,-10082c28591,43277,29680,40552,30043,39463,34854,25112,21421,8672,20785,8036,19061,5947,19333,2859,21421,1133v2087,-1726,5173,-1453,6898,636c30134,3949,45655,23386,39301,42551v-635,1907,-2178,5722,-5264,9718c24688,64349,10620,65984,4901,66166v,,-90,,-181,l4901,6616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cQKXygAAAOIAAAAPAAAAZHJzL2Rvd25yZXYueG1sRI9La8JA&#10;FIX3hf6H4Rbc6cQgsURHKT5Kpd00VdeXzG2SNnMnZEYT/fUdQejycB4fZ77sTS3O1LrKsoLxKAJB&#10;nFtdcaFg/7UdPoNwHlljbZkUXMjBcvH4MMdU244/6Zz5QoQRdikqKL1vUildXpJBN7INcfC+bWvQ&#10;B9kWUrfYhXFTyziKEmmw4kAosaFVSflvdjKBa+36st199EXTHZPDBn+y1/erUoOn/mUGwlPv/8P3&#10;9ptWMEnGcRwl0xhul8IdkIs/AAAA//8DAFBLAQItABQABgAIAAAAIQDb4fbL7gAAAIUBAAATAAAA&#10;AAAAAAAAAAAAAAAAAABbQ29udGVudF9UeXBlc10ueG1sUEsBAi0AFAAGAAgAAAAhAFr0LFu/AAAA&#10;FQEAAAsAAAAAAAAAAAAAAAAAHwEAAF9yZWxzLy5yZWxzUEsBAi0AFAAGAAgAAAAhACpxApfKAAAA&#10;4gAAAA8AAAAAAAAAAAAAAAAABwIAAGRycy9kb3ducmV2LnhtbFBLBQYAAAAAAwADALcAAAD+AgAA&#10;AAA=&#10;">
                        <v:stroke joinstyle="miter"/>
                        <v:path arrowok="t" o:connecttype="custom" o:connectlocs="4901,66166;0,61443;4720,56357;26322,46275;30043,39463;20785,8036;21421,1133;28319,1769;39301,42551;34037,52269;4901,66166;4720,66166" o:connectangles="0,0,0,0,0,0,0,0,0,0,0,0"/>
                      </v:shape>
                      <v:shape id="Forme libre : forme 2106512872" style="position:absolute;left:9061;top:15516;width:677;height:230;visibility:visible;mso-wrap-style:square;v-text-anchor:top" coordsize="67707,23015" o:spid="_x0000_s1252" fillcolor="#4d2a27" stroked="f" strokeweight=".22633mm" path="m44329,22924c18370,22924,2486,9300,1669,8573,-327,6757,-600,3669,1216,1671,3031,-328,6117,-600,8114,1216v817,727,21239,17894,53460,9719c64116,10208,66839,11843,67565,14477v635,2634,-908,5268,-3540,5995c57036,22289,50410,23015,44420,23015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qgMdygAAAOMAAAAPAAAAZHJzL2Rvd25yZXYueG1sRI/NasMw&#10;EITvhb6D2EIvJZFsSGzcKCFJCRR6aZw8wGKtf6i1MpYSu29fFQo9DjPzDbPZzbYXdxp951hDslQg&#10;iCtnOm40XC+nRQ7CB2SDvWPS8E0edtvHhw0Wxk18pnsZGhEh7AvU0IYwFFL6qiWLfukG4ujVbrQY&#10;ohwbaUacItz2MlVqLS12HBdaHOjYUvVV3qwG//G2X+VV9nLwF1t+Tqo+Zqda6+enef8KItAc/sN/&#10;7XejIU3UepWkeZbC76f4B+T2BwAA//8DAFBLAQItABQABgAIAAAAIQDb4fbL7gAAAIUBAAATAAAA&#10;AAAAAAAAAAAAAAAAAABbQ29udGVudF9UeXBlc10ueG1sUEsBAi0AFAAGAAgAAAAhAFr0LFu/AAAA&#10;FQEAAAsAAAAAAAAAAAAAAAAAHwEAAF9yZWxzLy5yZWxzUEsBAi0AFAAGAAgAAAAhAJiqAx3KAAAA&#10;4wAAAA8AAAAAAAAAAAAAAAAABwIAAGRycy9kb3ducmV2LnhtbFBLBQYAAAAAAwADALcAAAD+AgAA&#10;AAA=&#10;">
                        <v:stroke joinstyle="miter"/>
                        <v:path arrowok="t" o:connecttype="custom" o:connectlocs="44329,22924;1669,8573;1216,1671;8114,1216;61574,10935;67565,14477;64025,20472;44420,23015" o:connectangles="0,0,0,0,0,0,0,0"/>
                      </v:shape>
                      <v:shape id="Forme libre : forme 748722417" style="position:absolute;left:9405;top:12987;width:331;height:501;visibility:visible;mso-wrap-style:square;v-text-anchor:top" coordsize="33045,50038" o:spid="_x0000_s1253" fillcolor="#a17d62" stroked="f" strokeweight=".22633mm" path="m30580,50039v-998,,-1906,-545,-2269,-1544c23954,37686,18327,27422,11701,17976,8252,13162,4531,8530,628,4080,-280,3080,-189,1536,809,628v999,-908,2542,-817,3449,182c8343,5351,12246,10165,15695,15161v6898,9718,12707,20345,17154,31517c33394,47950,32758,49403,31488,49857v-273,91,-636,182,-908,1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Wu1zywAAAOIAAAAPAAAAZHJzL2Rvd25yZXYueG1sRI9BSwMx&#10;FITvQv9DeAUvxWYbq1vXpkWEQm+2tQe9PTbP3cXNy5LENv77RhB6HGbmG2a5TrYXJ/Khc6xhNi1A&#10;ENfOdNxoOL5v7hYgQkQ22DsmDb8UYL0a3SyxMu7MezodYiMyhEOFGtoYh0rKULdkMUzdQJy9L+ct&#10;xix9I43Hc4bbXqqieJQWO84LLQ702lL9ffixGvxks++SSZO33VGpj92nSfcPT1rfjtPLM4hIKV7D&#10;/+2t0VDOF6VS81kJf5fyHZCrCwAAAP//AwBQSwECLQAUAAYACAAAACEA2+H2y+4AAACFAQAAEwAA&#10;AAAAAAAAAAAAAAAAAAAAW0NvbnRlbnRfVHlwZXNdLnhtbFBLAQItABQABgAIAAAAIQBa9CxbvwAA&#10;ABUBAAALAAAAAAAAAAAAAAAAAB8BAABfcmVscy8ucmVsc1BLAQItABQABgAIAAAAIQCgWu1zywAA&#10;AOIAAAAPAAAAAAAAAAAAAAAAAAcCAABkcnMvZG93bnJldi54bWxQSwUGAAAAAAMAAwC3AAAA/wIA&#10;AAAA&#10;">
                        <v:stroke joinstyle="miter"/>
                        <v:path arrowok="t" o:connecttype="custom" o:connectlocs="30580,50039;28311,48495;11701,17976;628,4080;809,628;4258,810;15695,15161;32849,46678;31488,49857;30580,50039" o:connectangles="0,0,0,0,0,0,0,0,0,0"/>
                      </v:shape>
                      <v:shape id="Forme libre : forme 1431345156" style="position:absolute;left:8001;top:16380;width:823;height:800;visibility:visible;mso-wrap-style:square;v-text-anchor:top" coordsize="82306,80017" o:spid="_x0000_s1254" fillcolor="#a17d62" stroked="f" strokeweight=".22633mm" path="m11802,76361v9076,5813,22146,4632,32675,-3089c63175,69821,67804,65643,68167,62191v635,-5358,-9349,-8810,-8442,-14078c60905,40847,80964,41573,82235,34035v726,-4088,-4266,-9174,-8441,-11263c68802,20229,66079,22499,62539,19956,57729,16505,60452,10873,56912,5878,50921,-2388,33404,-571,23056,3062,17701,4969,8080,8239,3360,17141,1545,20501,2271,21319,547,45388v-636,8538,-817,10536,,14078c1001,61374,3542,71093,11802,7636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B7ZFyQAAAOMAAAAPAAAAZHJzL2Rvd25yZXYueG1sRE9La8JA&#10;EL4L/Q/LFLzpJo2xJbqKFGp7KGjVS29DdvLA7GyaXTX113cLgsf53jNf9qYRZ+pcbVlBPI5AEOdW&#10;11wqOOzfRi8gnEfW2FgmBb/kYLl4GMwx0/bCX3Te+VKEEHYZKqi8bzMpXV6RQTe2LXHgCtsZ9OHs&#10;Sqk7vIRw08inKJpKgzWHhgpbeq0oP+5ORsHn9ntrivi0TpPk2W+uRXl9/1kpNXzsVzMQnnp/F9/c&#10;HzrMnyRxMknjdAr/PwUA5OIPAAD//wMAUEsBAi0AFAAGAAgAAAAhANvh9svuAAAAhQEAABMAAAAA&#10;AAAAAAAAAAAAAAAAAFtDb250ZW50X1R5cGVzXS54bWxQSwECLQAUAAYACAAAACEAWvQsW78AAAAV&#10;AQAACwAAAAAAAAAAAAAAAAAfAQAAX3JlbHMvLnJlbHNQSwECLQAUAAYACAAAACEAVAe2RckAAADj&#10;AAAADwAAAAAAAAAAAAAAAAAHAgAAZHJzL2Rvd25yZXYueG1sUEsFBgAAAAADAAMAtwAAAP0CAAAA&#10;AA==&#10;">
                        <v:stroke joinstyle="miter"/>
                        <v:path arrowok="t" o:connecttype="custom" o:connectlocs="11802,76361;44477,73272;68167,62191;59725,48113;82235,34035;73794,22772;62539,19956;56912,5878;23056,3062;3360,17141;547,45388;547,59466;11802,76361" o:connectangles="0,0,0,0,0,0,0,0,0,0,0,0,0"/>
                      </v:shape>
                      <v:oval id="Ellipse 1178846837" style="position:absolute;left:8626;top:16382;width:113;height:112;visibility:visible;mso-wrap-style:square;v-text-anchor:top" o:spid="_x0000_s1255" fillcolor="#a17d62"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GvHHygAAAOMAAAAPAAAAZHJzL2Rvd25yZXYueG1sRI9Bb8Iw&#10;DIXvk/YfIk/abaQw1FYdAXUgJK4Dpl2txrQVjRMlAcp+/TJp0o72e37f82I1mkFcyYfesoLpJANB&#10;3Fjdc6vgeNi+lCBCRNY4WCYFdwqwWj4+LLDS9sYfdN3HVqQQDhUq6GJ0lZSh6chgmFhHnLST9QZj&#10;Gn0rtcdbCjeDnGVZLg32nAgdOlp31Jz3F5O4+ffwWZ83TT173/Qn453+Ojqlnp/G+g1EpDH+m/+u&#10;dzrVnxZlOc/L1wJ+f0oLkMsfAAAA//8DAFBLAQItABQABgAIAAAAIQDb4fbL7gAAAIUBAAATAAAA&#10;AAAAAAAAAAAAAAAAAABbQ29udGVudF9UeXBlc10ueG1sUEsBAi0AFAAGAAgAAAAhAFr0LFu/AAAA&#10;FQEAAAsAAAAAAAAAAAAAAAAAHwEAAF9yZWxzLy5yZWxzUEsBAi0AFAAGAAgAAAAhAFYa8cfKAAAA&#10;4wAAAA8AAAAAAAAAAAAAAAAABwIAAGRycy9kb3ducmV2LnhtbFBLBQYAAAAAAwADALcAAAD+AgAA&#10;AAA=&#10;">
                        <v:stroke joinstyle="miter"/>
                      </v:oval>
                      <v:shape id="Forme libre : forme 1730874476" style="position:absolute;left:8683;top:16599;width:600;height:441;visibility:visible;mso-wrap-style:square;v-text-anchor:top" coordsize="60076,44082" o:spid="_x0000_s1256" fillcolor="#a17d62" stroked="f" strokeweight=".22633mm" path="m56367,20542v4901,7176,4992,18984,,22526c52827,45611,48379,42886,39484,40252,17519,33804,274,37164,2,34621,-180,32259,14796,32804,19698,23358,22965,17000,18518,12186,22511,6464,26051,1378,34220,-1529,39394,833v4266,1907,3539,5813,11254,14078c54279,18817,54733,18272,56276,20542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H2CLyAAAAOMAAAAPAAAAZHJzL2Rvd25yZXYueG1sRE9fS8Mw&#10;EH8X/A7hBN9coo5265oOmQiiT0637vFobm2xuZQm67pvbwTBx/v9v3w92U6MNPjWsYb7mQJBXDnT&#10;cq3h6/PlbgHCB2SDnWPScCEP6+L6KsfMuDN/0LgNtYgh7DPU0ITQZ1L6qiGLfuZ64sgd3WAxxHOo&#10;pRnwHMNtJx+USqTFlmNDgz1tGqq+tyerodqXY3lRu/fN8jDu38qUdsnzSevbm+lpBSLQFP7Ff+5X&#10;E+enj2qRzudpAr8/RQBk8QMAAP//AwBQSwECLQAUAAYACAAAACEA2+H2y+4AAACFAQAAEwAAAAAA&#10;AAAAAAAAAAAAAAAAW0NvbnRlbnRfVHlwZXNdLnhtbFBLAQItABQABgAIAAAAIQBa9CxbvwAAABUB&#10;AAALAAAAAAAAAAAAAAAAAB8BAABfcmVscy8ucmVsc1BLAQItABQABgAIAAAAIQCrH2CLyAAAAOMA&#10;AAAPAAAAAAAAAAAAAAAAAAcCAABkcnMvZG93bnJldi54bWxQSwUGAAAAAAMAAwC3AAAA/AIAAAAA&#10;">
                        <v:stroke joinstyle="miter"/>
                        <v:path arrowok="t" o:connecttype="custom" o:connectlocs="56367,20542;56367,43068;39484,40252;2,34621;19698,23358;22511,6464;39394,833;50648,14911;56276,20542" o:connectangles="0,0,0,0,0,0,0,0,0"/>
                      </v:shape>
                      <v:shape id="Forme libre : forme 1720094367" style="position:absolute;left:9161;top:32807;width:4555;height:12444;visibility:visible;mso-wrap-style:square;v-text-anchor:top" coordsize="455500,1244443" o:spid="_x0000_s1257" fillcolor="#f2d2c5" stroked="f" strokeweight=".22633mm" path="m144316,1244353l,1081952v,,52825,-934352,256502,-1043528c335376,-3902,435672,-32967,453825,72303,482052,235885,144407,1244444,144407,1244444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NM+YywAAAOMAAAAPAAAAZHJzL2Rvd25yZXYueG1sRI9BS8NA&#10;EIXvQv/DMgUvYjeNoU1jt0WCgh56sJWeh+yYDc3OLtm1if/eFQSPM++9b95s95PtxZWG0DlWsFxk&#10;IIgbpztuFXycXu5LECEia+wdk4JvCrDfzW62WGk38jtdj7EVCcKhQgUmRl9JGRpDFsPCeeKkfbrB&#10;Ykzj0Eo94Jjgtpd5lq2kxY7TBYOeakPN5fhlFZxq583hLq8P8fxcyrF8K/LCK3U7n54eQUSa4r/5&#10;L/2qU/11Ym6Kh9Uafn9KC5C7HwAAAP//AwBQSwECLQAUAAYACAAAACEA2+H2y+4AAACFAQAAEwAA&#10;AAAAAAAAAAAAAAAAAAAAW0NvbnRlbnRfVHlwZXNdLnhtbFBLAQItABQABgAIAAAAIQBa9CxbvwAA&#10;ABUBAAALAAAAAAAAAAAAAAAAAB8BAABfcmVscy8ucmVsc1BLAQItABQABgAIAAAAIQDVNM+YywAA&#10;AOMAAAAPAAAAAAAAAAAAAAAAAAcCAABkcnMvZG93bnJldi54bWxQSwUGAAAAAAMAAwC3AAAA/wIA&#10;AAAA&#10;">
                        <v:stroke joinstyle="miter"/>
                        <v:path arrowok="t" o:connecttype="custom" o:connectlocs="144316,1244353;0,1081952;256502,38424;453825,72303;144407,1244444" o:connectangles="0,0,0,0,0"/>
                      </v:shape>
                      <v:shape id="Forme libre : forme 94788615" style="position:absolute;left:8430;top:43579;width:4300;height:1949;visibility:visible;mso-wrap-style:square;v-text-anchor:top" coordsize="429953,194885" o:spid="_x0000_s1258" fillcolor="#f5e9bc" stroked="f" strokeweight=".22633mm" path="m72884,v,,55730,21072,79510,61491c179624,107813,184162,-2180,261403,23343v,,6444,62490,65714,82745c386386,126342,418063,96914,429953,158223v,,-147220,77477,-429953,7176c,165399,18425,34787,73066,r-1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G07ixwAAAOEAAAAPAAAAZHJzL2Rvd25yZXYueG1sRI9Li8Iw&#10;FIX3gv8hXGF2mur46FSjiDCMuBCs4/5Oc6ctNjeliVr/vREEl4fz+DiLVWsqcaXGlZYVDAcRCOLM&#10;6pJzBb/H734MwnlkjZVlUnAnB6tlt7PARNsbH+ia+lyEEXYJKii8rxMpXVaQQTewNXHw/m1j0AfZ&#10;5FI3eAvjppKjKJpKgyUHQoE1bQrKzunFKJCH0886vf/t9uPtSUv6vATMXqmPXrueg/DU+nf41d5q&#10;BV/jWRxPhxN4PgpvQC4fAAAA//8DAFBLAQItABQABgAIAAAAIQDb4fbL7gAAAIUBAAATAAAAAAAA&#10;AAAAAAAAAAAAAABbQ29udGVudF9UeXBlc10ueG1sUEsBAi0AFAAGAAgAAAAhAFr0LFu/AAAAFQEA&#10;AAsAAAAAAAAAAAAAAAAAHwEAAF9yZWxzLy5yZWxzUEsBAi0AFAAGAAgAAAAhAPwbTuLHAAAA4QAA&#10;AA8AAAAAAAAAAAAAAAAABwIAAGRycy9kb3ducmV2LnhtbFBLBQYAAAAAAwADALcAAAD7AgAAAAA=&#10;">
                        <v:stroke joinstyle="miter"/>
                        <v:path arrowok="t" o:connecttype="custom" o:connectlocs="72884,0;152394,61491;261403,23343;327117,106088;429953,158223;0,165399;73066,0" o:connectangles="0,0,0,0,0,0,0"/>
                      </v:shape>
                      <v:shape id="Forme libre : forme 592712280" style="position:absolute;left:10948;top:26774;width:1956;height:3687;visibility:visible;mso-wrap-style:square;v-text-anchor:top" coordsize="195539,368684" o:spid="_x0000_s1259" fillcolor="#a17d62" stroked="f" strokeweight=".22633mm" path="m194872,267399c191060,256318,166554,165580,158839,136243l151124,43779,102292,,71432,130702v-1997,5087,-5083,9810,-9077,14169c52008,156134,31223,181021,29499,200095,26049,238243,3631,252503,,259134v41026,17711,56183,-35696,56183,-35696c56183,223438,59633,221349,60903,251776v1362,31700,454,74026,2723,90920c65986,360044,84502,358681,85591,343786v1453,-18983,8895,-75570,11618,-90920c97209,252685,98026,252231,99297,251595v363,3542,635,7993,907,13533c101566,296827,100658,339153,102927,356048v2360,17348,20876,15985,21965,1090c126072,342060,131791,278843,135330,248325v,29973,-1633,65397,,80565c137146,346238,155662,345239,157296,330343v1270,-11898,6262,-53589,10528,-85560c172544,255591,176810,265128,179896,270487v6535,11445,18607,7448,14976,-2997l194872,26739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VEyNxgAAAOIAAAAPAAAAZHJzL2Rvd25yZXYueG1sRI/fasIw&#10;FMbvB75DOIJ3MzXgVqtRZCjzZherfYBDc2yLzUlJMq0+/XIx2OXH94/fZjfaXtzIh86xhsU8A0Fc&#10;O9Nxo6E6H19zECEiG+wdk4YHBdhtJy8bLIy78zfdytiINMKhQA1tjEMhZahbshjmbiBO3sV5izFJ&#10;30jj8Z7GbS9Vlr1Jix2nhxYH+mipvpY/VkPpq+Aqq55fXSnp8OnyUz7WWs+m434NItIY/8N/7ZPR&#10;sFyp94VSeYJISAkH5PYXAAD//wMAUEsBAi0AFAAGAAgAAAAhANvh9svuAAAAhQEAABMAAAAAAAAA&#10;AAAAAAAAAAAAAFtDb250ZW50X1R5cGVzXS54bWxQSwECLQAUAAYACAAAACEAWvQsW78AAAAVAQAA&#10;CwAAAAAAAAAAAAAAAAAfAQAAX3JlbHMvLnJlbHNQSwECLQAUAAYACAAAACEAbVRMjcYAAADiAAAA&#10;DwAAAAAAAAAAAAAAAAAHAgAAZHJzL2Rvd25yZXYueG1sUEsFBgAAAAADAAMAtwAAAPoCAAAAAA==&#10;">
                        <v:stroke joinstyle="miter"/>
                        <v:path arrowok="t" o:connecttype="custom" o:connectlocs="194872,267399;158839,136243;151124,43779;102292,0;71432,130702;62355,144871;29499,200095;0,259134;56183,223438;60903,251776;63626,342696;85591,343786;97209,252866;99297,251595;100204,265128;102927,356048;124892,357138;135330,248325;135330,328890;157296,330343;167824,244783;179896,270487;194872,267490" o:connectangles="0,0,0,0,0,0,0,0,0,0,0,0,0,0,0,0,0,0,0,0,0,0,0"/>
                      </v:shape>
                      <v:shape id="Forme libre : forme 577673816" style="position:absolute;left:10202;top:18203;width:2314;height:10022;visibility:visible;mso-wrap-style:square;v-text-anchor:top" coordsize="231411,1002121" o:spid="_x0000_s1260" fillcolor="#a17d62" stroked="f" strokeweight=".22633mm" path="m28461,15276c82013,-15787,147726,-4615,165698,97022v18062,101637,65714,868683,65714,868683c230050,969883,227690,974970,222971,976968v-6626,2907,-12254,-2725,-16883,c199735,980692,205453,993953,200461,999493v-4085,4542,-16519,5087,-53551,-14078c134021,951899,116231,902398,100075,841270,76476,752077,52514,628732,51062,491944,48883,277680,-46057,62961,28552,15276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JNOuzAAAAOIAAAAPAAAAZHJzL2Rvd25yZXYueG1sRI9Ba8JA&#10;FITvBf/D8gQvUjeaNrHRVaQg9aDS2l56e2SfSTD7NmRXjf/eLQg9DjPzDTNfdqYWF2pdZVnBeBSB&#10;IM6trrhQ8PO9fp6CcB5ZY22ZFNzIwXLRe5pjpu2Vv+hy8IUIEHYZKii9bzIpXV6SQTeyDXHwjrY1&#10;6INsC6lbvAa4qeUkihJpsOKwUGJD7yXlp8PZKNi5/G1rT0m8Wa05/n3Z7z+HH2elBv1uNQPhqfP/&#10;4Ud7oxW8pmmSxtNxAn+Xwh2QizsAAAD//wMAUEsBAi0AFAAGAAgAAAAhANvh9svuAAAAhQEAABMA&#10;AAAAAAAAAAAAAAAAAAAAAFtDb250ZW50X1R5cGVzXS54bWxQSwECLQAUAAYACAAAACEAWvQsW78A&#10;AAAVAQAACwAAAAAAAAAAAAAAAAAfAQAAX3JlbHMvLnJlbHNQSwECLQAUAAYACAAAACEAmiTTrswA&#10;AADiAAAADwAAAAAAAAAAAAAAAAAHAgAAZHJzL2Rvd25yZXYueG1sUEsFBgAAAAADAAMAtwAAAAAD&#10;AAAAAA==&#10;">
                        <v:stroke joinstyle="miter"/>
                        <v:path arrowok="t" o:connecttype="custom" o:connectlocs="28461,15276;165698,97022;231412,965705;222971,976968;206088,976968;200461,999493;146910,985415;100075,841270;51062,491944;28552,15276" o:connectangles="0,0,0,0,0,0,0,0,0,0"/>
                      </v:shape>
                      <v:shape id="Forme libre : forme 28492334" style="position:absolute;left:6745;top:32340;width:3305;height:13035;visibility:visible;mso-wrap-style:square;v-text-anchor:top" coordsize="330562,1303445" o:spid="_x0000_s1261" fillcolor="#f2d2c5" stroked="f" strokeweight=".22633mm" path="m227581,1218794r-93034,84652l47141,1187821v,,-128796,-1014917,39391,-1133266c198083,-23921,294384,-17381,319980,71903v12162,42689,11618,77204,9167,116624l227490,1218794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xcjJxwAAAOEAAAAPAAAAZHJzL2Rvd25yZXYueG1sRI9Ba8JA&#10;FITvhf6H5RV6q5tupGh0FSm16LFRCr09ss8kNPs27K4x/fddQfA4zMw3zHI92k4M5EPrWMPrJANB&#10;XDnTcq3heNi+zECEiGywc0wa/ijAevX4sMTCuAt/0VDGWiQIhwI1NDH2hZShashimLieOHkn5y3G&#10;JH0tjcdLgttOqix7kxZbTgsN9vTeUPVbnq2Gofr8GfHD0G6+t6XKvQrl5lvr56dxswARaYz38K29&#10;MxrUbDpXeT6F66P0BuTqHwAA//8DAFBLAQItABQABgAIAAAAIQDb4fbL7gAAAIUBAAATAAAAAAAA&#10;AAAAAAAAAAAAAABbQ29udGVudF9UeXBlc10ueG1sUEsBAi0AFAAGAAgAAAAhAFr0LFu/AAAAFQEA&#10;AAsAAAAAAAAAAAAAAAAAHwEAAF9yZWxzLy5yZWxzUEsBAi0AFAAGAAgAAAAhAPzFyMnHAAAA4QAA&#10;AA8AAAAAAAAAAAAAAAAABwIAAGRycy9kb3ducmV2LnhtbFBLBQYAAAAAAwADALcAAAD7AgAAAAA=&#10;">
                        <v:stroke joinstyle="miter"/>
                        <v:path arrowok="t" o:connecttype="custom" o:connectlocs="227581,1218794;134547,1303446;47141,1187821;86532,54555;319980,71903;329147,188527;227490,1218794" o:connectangles="0,0,0,0,0,0,0"/>
                      </v:shape>
                      <v:shape id="Forme libre : forme 1511700415" style="position:absolute;left:5664;top:24814;width:4372;height:8715;visibility:visible;mso-wrap-style:square;v-text-anchor:top" coordsize="437213,871498" o:spid="_x0000_s1262" fillcolor="#f2d2c5" stroked="f" strokeweight=".22633mm" path="m373950,31063r63264,840436l152575,865868v,,-287453,-561229,-73247,-865868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Xe4KxgAAAOMAAAAPAAAAZHJzL2Rvd25yZXYueG1sRE/dasIw&#10;FL4f7B3CGXg3k/rTSWcULVQGu5ruAc6aYxvWnJQmavf2izDY5fn+z3o7uk5caQjWs4ZsqkAQ195Y&#10;bjR8nqrnFYgQkQ12nknDDwXYbh4f1lgYf+MPuh5jI1IIhwI1tDH2hZShbslhmPqeOHFnPziM6Rwa&#10;aQa8pXDXyZlSuXRoOTW02FPZUv19vDgNo7+cDpXdlXOm3Oxt9V6Why+tJ0/j7hVEpDH+i//cbybN&#10;X2bZi1KLbAn3nxIAcvMLAAD//wMAUEsBAi0AFAAGAAgAAAAhANvh9svuAAAAhQEAABMAAAAAAAAA&#10;AAAAAAAAAAAAAFtDb250ZW50X1R5cGVzXS54bWxQSwECLQAUAAYACAAAACEAWvQsW78AAAAVAQAA&#10;CwAAAAAAAAAAAAAAAAAfAQAAX3JlbHMvLnJlbHNQSwECLQAUAAYACAAAACEAu13uCsYAAADjAAAA&#10;DwAAAAAAAAAAAAAAAAAHAgAAZHJzL2Rvd25yZXYueG1sUEsFBgAAAAADAAMAtwAAAPoCAAAAAA==&#10;">
                        <v:stroke joinstyle="miter"/>
                        <v:path arrowok="t" o:connecttype="custom" o:connectlocs="373950,31063;437214,871499;152575,865868;79328,0" o:connectangles="0,0,0,0"/>
                      </v:shape>
                      <v:shape id="Forme libre : forme 1818414427" style="position:absolute;left:7300;top:24303;width:6398;height:9509;visibility:visible;mso-wrap-style:square;v-text-anchor:top" coordsize="639801,950882" o:spid="_x0000_s1263" fillcolor="#f2d2c5" stroked="f" strokeweight=".22633mm" path="m308419,l639802,891663,419969,950883v,,-366418,-267944,-419969,-721995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EzkyQAAAOMAAAAPAAAAZHJzL2Rvd25yZXYueG1sRE9LS8NA&#10;EL4L/Q/LFLxIu0kIJsRuiwgVLwX7oL2O2TEJZmdDdm1Wf70rCB7ne89qE0wvrjS6zrKCdJmAIK6t&#10;7rhRcDpuFyUI55E19pZJwRc52KxnNyustJ14T9eDb0QMYVehgtb7oZLS1S0ZdEs7EEfu3Y4GfTzH&#10;RuoRpxhuepklyb002HFsaHGgp5bqj8OnUfBcvn5fkmJ/3MnsbrctzlN4C41St/Pw+ADCU/D/4j/3&#10;i47zy7TM0zzPCvj9KQIg1z8AAAD//wMAUEsBAi0AFAAGAAgAAAAhANvh9svuAAAAhQEAABMAAAAA&#10;AAAAAAAAAAAAAAAAAFtDb250ZW50X1R5cGVzXS54bWxQSwECLQAUAAYACAAAACEAWvQsW78AAAAV&#10;AQAACwAAAAAAAAAAAAAAAAAfAQAAX3JlbHMvLnJlbHNQSwECLQAUAAYACAAAACEAIjRM5MkAAADj&#10;AAAADwAAAAAAAAAAAAAAAAAHAgAAZHJzL2Rvd25yZXYueG1sUEsFBgAAAAADAAMAtwAAAP0CAAAA&#10;AA==&#10;">
                        <v:stroke joinstyle="miter"/>
                        <v:path arrowok="t" o:connecttype="custom" o:connectlocs="308419,0;639802,891663;419969,950883;0,228888" o:connectangles="0,0,0,0"/>
                      </v:shape>
                      <v:shape id="Forme libre : forme 1402179311" style="position:absolute;left:5304;top:24354;width:4956;height:21651;visibility:visible;mso-wrap-style:square;v-text-anchor:top" coordsize="495603,2165117" o:spid="_x0000_s1264" fillcolor="#1e5b8e" stroked="f" strokeweight=".22633mm" path="m115026,c52126,90738,25895,170758,13460,225890v-55548,246781,77604,387838,96029,742432c114300,1060967,106948,1083947,98235,1247529v-11346,213083,-17337,522263,11254,916640c157686,2166531,218317,2165078,287026,2152907v87497,-15532,158021,-43144,208577,-67668c473911,1940550,449132,1720473,452490,1450894v3449,-275846,45382,-389291,28228,-617725c464289,614091,363450,139240,363450,139240l11502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PbZCxgAAAOMAAAAPAAAAZHJzL2Rvd25yZXYueG1sRE/NSsNA&#10;EL4LfYdlCt7sJqkajd0WqQg96MHWBxiykx/MzobsuI0+vSsIHuf7n81udoOKNIXes4F8lYEirr3t&#10;uTXwfnq+ugMVBNni4JkMfFGA3XZxscHK+jO/UTxKq1IIhwoNdCJjpXWoO3IYVn4kTlzjJ4eSzqnV&#10;dsJzCneDLrLsVjvsOTV0ONK+o/rj+OkMlIdTHCQ+vTSxuAnfpXt12Igxl8v58QGU0Cz/4j/3wab5&#10;11mRl/frPIffnxIAevsDAAD//wMAUEsBAi0AFAAGAAgAAAAhANvh9svuAAAAhQEAABMAAAAAAAAA&#10;AAAAAAAAAAAAAFtDb250ZW50X1R5cGVzXS54bWxQSwECLQAUAAYACAAAACEAWvQsW78AAAAVAQAA&#10;CwAAAAAAAAAAAAAAAAAfAQAAX3JlbHMvLnJlbHNQSwECLQAUAAYACAAAACEAdj22QsYAAADjAAAA&#10;DwAAAAAAAAAAAAAAAAAHAgAAZHJzL2Rvd25yZXYueG1sUEsFBgAAAAADAAMAtwAAAPoCAAAAAA==&#10;">
                        <v:stroke joinstyle="miter"/>
                        <v:path arrowok="t" o:connecttype="custom" o:connectlocs="115026,0;13460,225890;109489,968322;98235,1247529;109489,2164169;287026,2152907;495603,2085239;452490,1450894;480718,833169;363450,139240;115026,0" o:connectangles="0,0,0,0,0,0,0,0,0,0,0"/>
                      </v:shape>
                      <v:shape id="Forme libre : forme 238353330" style="position:absolute;left:6522;top:24289;width:7322;height:21338;visibility:visible;mso-wrap-style:square;v-text-anchor:top" coordsize="732208,2133832" o:spid="_x0000_s1265" fillcolor="#1e5b8e" stroked="f" strokeweight=".22633mm" path="m,l452372,19710v8260,143872,37395,253139,62356,326074c552577,456231,588066,505006,655686,687026v34581,93100,51827,139695,61992,183292c763424,1066599,691447,1225276,635990,1392037v-48559,146052,-104652,358863,-129613,640250c463173,2049181,419969,2066165,376765,2083060v-43204,16894,-86408,33879,-129612,50773c290992,1833281,306695,1625466,312141,1482320v2632,-70119,5718,-198006,58997,-355321c399184,1044164,432313,979585,456184,937531,412436,901382,366327,858692,320400,808373,206399,683393,134151,556233,88133,454687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zk6IyQAAAOIAAAAPAAAAZHJzL2Rvd25yZXYueG1sRI/NasJA&#10;FIX3gu8wXMGdTnRokegoIhTqomCtC91dMtckmrkTM2OS9uk7i0KXh/PHt9r0thItNb50rGE2TUAQ&#10;Z86UnGs4fb1NFiB8QDZYOSYN3+Rhsx4OVpga1/EntceQizjCPkUNRQh1KqXPCrLop64mjt7VNRZD&#10;lE0uTYNdHLeVnCfJq7RYcnwosKZdQdn9+LQa1EydPs77Q/bTHS77tts+VH5DrcejfrsEEagP/+G/&#10;9rvRMFcL9aKUihARKeKAXP8CAAD//wMAUEsBAi0AFAAGAAgAAAAhANvh9svuAAAAhQEAABMAAAAA&#10;AAAAAAAAAAAAAAAAAFtDb250ZW50X1R5cGVzXS54bWxQSwECLQAUAAYACAAAACEAWvQsW78AAAAV&#10;AQAACwAAAAAAAAAAAAAAAAAfAQAAX3JlbHMvLnJlbHNQSwECLQAUAAYACAAAACEAhM5OiMkAAADi&#10;AAAADwAAAAAAAAAAAAAAAAAHAgAAZHJzL2Rvd25yZXYueG1sUEsFBgAAAAADAAMAtwAAAP0CAAAA&#10;AA==&#10;">
                        <v:stroke joinstyle="miter"/>
                        <v:path arrowok="t" o:connecttype="custom" o:connectlocs="0,0;452372,19710;514728,345784;655686,687026;717678,870318;635990,1392037;506377,2032287;376765,2083060;247153,2133833;312141,1482320;371138,1126999;456184,937531;320400,808373;88133,454687" o:connectangles="0,0,0,0,0,0,0,0,0,0,0,0,0,0"/>
                      </v:shape>
                      <v:oval id="Ellipse 2084308916" style="position:absolute;left:8680;top:18994;width:3053;height:2861;rotation:-5839913fd;visibility:visible;mso-wrap-style:square;v-text-anchor:top" o:spid="_x0000_s1266" fillcolor="#17162b"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ORdMzAAAAOMAAAAPAAAAZHJzL2Rvd25yZXYueG1sRI/NTsMw&#10;EITvlfoO1lbi1tptoIRQt0IgBIgD6h/nVbwkgXgd2aYJPD1GQuI4mvlmNKvNYFtxIh8axxrmMwWC&#10;uHSm4UrDYX8/zUGEiGywdUwavijAZj0erbAwructnXaxEqmEQ4Ea6hi7QspQ1mQxzFxHnLw35y3G&#10;JH0ljcc+ldtWLpRaSosNp4UaO7qtqfzYfVoNi+PT910nX96fh0v/2m+PDzK7yLQ+mww31yAiDfE/&#10;/Ec/msSp/DxT+dV8Cb+f0h+Q6x8AAAD//wMAUEsBAi0AFAAGAAgAAAAhANvh9svuAAAAhQEAABMA&#10;AAAAAAAAAAAAAAAAAAAAAFtDb250ZW50X1R5cGVzXS54bWxQSwECLQAUAAYACAAAACEAWvQsW78A&#10;AAAVAQAACwAAAAAAAAAAAAAAAAAfAQAAX3JlbHMvLnJlbHNQSwECLQAUAAYACAAAACEA9DkXTMwA&#10;AADjAAAADwAAAAAAAAAAAAAAAAAHAgAAZHJzL2Rvd25yZXYueG1sUEsFBgAAAAADAAMAtwAAAAAD&#10;AAAAAA==&#10;">
                        <v:stroke joinstyle="miter"/>
                      </v:oval>
                      <v:rect id="Rectangle 2139055251" style="position:absolute;left:9497;top:24469;width:56;height:1966;rotation:-249692fd;visibility:visible;mso-wrap-style:square;v-text-anchor:top" o:spid="_x0000_s1267" fillcolor="#25303b"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SpOywAAAOMAAAAPAAAAZHJzL2Rvd25yZXYueG1sRI/NasMw&#10;EITvhbyD2EJvjWwXm9iNEkKgobSX5ucBFmtrmVorYym206evCoUeh5n5hllvZ9uJkQbfOlaQLhMQ&#10;xLXTLTcKLueXxxUIH5A1do5JwY08bDeLuzVW2k18pPEUGhEh7CtUYELoKyl9bciiX7qeOHqfbrAY&#10;ohwaqQecItx2MkuSQlpsOS4Y7GlvqP46Xa2Cj/1Rm3B4P6ymXfP2fRvLvChKpR7u590ziEBz+A//&#10;tV+1gix9KpM8z/IUfj/FPyA3PwAAAP//AwBQSwECLQAUAAYACAAAACEA2+H2y+4AAACFAQAAEwAA&#10;AAAAAAAAAAAAAAAAAAAAW0NvbnRlbnRfVHlwZXNdLnhtbFBLAQItABQABgAIAAAAIQBa9CxbvwAA&#10;ABUBAAALAAAAAAAAAAAAAAAAAB8BAABfcmVscy8ucmVsc1BLAQItABQABgAIAAAAIQAz+SpOywAA&#10;AOMAAAAPAAAAAAAAAAAAAAAAAAcCAABkcnMvZG93bnJldi54bWxQSwUGAAAAAAMAAwC3AAAA/wIA&#10;AAAA&#10;"/>
                      <v:shape id="Forme libre : forme 48349675" style="position:absolute;left:6031;top:24758;width:1551;height:1474;visibility:visible;mso-wrap-style:square;v-text-anchor:top" coordsize="155172,147414" o:spid="_x0000_s1268" fillcolor="#25303b" stroked="f" strokeweight=".22633mm" path="m272,147324l,141692c66349,138332,111369,119894,133788,87014,160109,48230,145042,2271,144952,1817l150307,v635,1998,16156,49047,-11800,90193c115090,124707,68618,143963,363,147415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pmjVzAAAAOEAAAAPAAAAZHJzL2Rvd25yZXYueG1sRI/dasJA&#10;FITvC77DcoTe1Y0/jWl0lbagVLCCtrT07pA9JtHs2ZBdNb69Wyj0cpiZb5jpvDWVOFPjSssK+r0I&#10;BHFmdcm5gs+PxUMCwnlkjZVlUnAlB/NZ526KqbYX3tJ553MRIOxSVFB4X6dSuqwgg65na+Lg7W1j&#10;0AfZ5FI3eAlwU8lBFMXSYMlhocCaXgvKjruTUbD/yfTm/SCrcb30/fVL/JWsvpdK3Xfb5wkIT63/&#10;D/+137SCUTIcPcXjR/h9FN6AnN0AAAD//wMAUEsBAi0AFAAGAAgAAAAhANvh9svuAAAAhQEAABMA&#10;AAAAAAAAAAAAAAAAAAAAAFtDb250ZW50X1R5cGVzXS54bWxQSwECLQAUAAYACAAAACEAWvQsW78A&#10;AAAVAQAACwAAAAAAAAAAAAAAAAAfAQAAX3JlbHMvLnJlbHNQSwECLQAUAAYACAAAACEADqZo1cwA&#10;AADhAAAADwAAAAAAAAAAAAAAAAAHAgAAZHJzL2Rvd25yZXYueG1sUEsFBgAAAAADAAMAtwAAAAAD&#10;AAAAAA==&#10;">
                        <v:stroke joinstyle="miter"/>
                        <v:path arrowok="t" o:connecttype="custom" o:connectlocs="272,147324;0,141692;133788,87014;144952,1817;150307,0;138507,90193;363,147415" o:connectangles="0,0,0,0,0,0,0"/>
                      </v:shape>
                      <v:shape id="Forme libre : forme 963272910" style="position:absolute;left:10285;top:24822;width:795;height:1278;visibility:visible;mso-wrap-style:square;v-text-anchor:top" coordsize="79520,127795" o:spid="_x0000_s1269" fillcolor="#25303b" stroked="f" strokeweight=".22633mm" path="m79339,127796c51020,126796,29872,117169,16439,99094,-11154,61763,4185,2543,4821,r5446,1453c10085,1998,-4982,60673,20977,95733v12253,16622,31949,25432,58543,26431l79339,12779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fUaCyQAAAOIAAAAPAAAAZHJzL2Rvd25yZXYueG1sRI/NasJA&#10;FIX3gu8w3EI3ohNTiE3qKFKodONCbUF318xtJjRzJ2SmMb69sxC6PJw/vuV6sI3oqfO1YwXzWQKC&#10;uHS65krB1/Fj+grCB2SNjWNScCMP69V4tMRCuyvvqT+ESsQR9gUqMCG0hZS+NGTRz1xLHL0f11kM&#10;UXaV1B1e47htZJokmbRYc3ww2NK7ofL38GcVlCcvzS7bXtwxX5j8/E39bTtR6vlp2LyBCDSE//Cj&#10;/akV5NlLukjzeYSISBEH5OoOAAD//wMAUEsBAi0AFAAGAAgAAAAhANvh9svuAAAAhQEAABMAAAAA&#10;AAAAAAAAAAAAAAAAAFtDb250ZW50X1R5cGVzXS54bWxQSwECLQAUAAYACAAAACEAWvQsW78AAAAV&#10;AQAACwAAAAAAAAAAAAAAAAAfAQAAX3JlbHMvLnJlbHNQSwECLQAUAAYACAAAACEAan1GgskAAADi&#10;AAAADwAAAAAAAAAAAAAAAAAHAgAAZHJzL2Rvd25yZXYueG1sUEsFBgAAAAADAAMAtwAAAP0CAAAA&#10;AA==&#10;">
                        <v:stroke joinstyle="miter"/>
                        <v:path arrowok="t" o:connecttype="custom" o:connectlocs="79339,127796;16439,99094;4821,0;10267,1453;20977,95733;79520,122164;79339,127796" o:connectangles="0,0,0,0,0,0,0"/>
                      </v:shape>
                      <v:shape id="Forme libre : forme 1927053239" style="position:absolute;left:10940;top:33040;width:1042;height:860;visibility:visible;mso-wrap-style:square;v-text-anchor:top" coordsize="104198,86014" o:spid="_x0000_s1270" fillcolor="#25303b" stroked="f" strokeweight=".22633mm" path="m4811,86015l,83017c42569,14169,100568,545,103018,r1180,5540c103654,5631,46018,19256,4720,86015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KY+vxgAAAOMAAAAPAAAAZHJzL2Rvd25yZXYueG1sRE9fT8Iw&#10;EH838Ts0Z8KbdG4obFKIEozz0cEHuKzHurBel7Ww8e2tiYmP9/t/6+1kO3GlwbeOFTzNExDEtdMt&#10;NwqOh4/HFQgfkDV2jknBjTxsN/d3ayy0G/mbrlVoRAxhX6ACE0JfSOlrQxb93PXEkTu5wWKI59BI&#10;PeAYw20n0yR5kRZbjg0Ge9oZqs/VxSqoxk86XabU70L3Zc77cpG/Z6VSs4fp7RVEoCn8i//cpY7z&#10;83SZPGdplsPvTxEAufkBAAD//wMAUEsBAi0AFAAGAAgAAAAhANvh9svuAAAAhQEAABMAAAAAAAAA&#10;AAAAAAAAAAAAAFtDb250ZW50X1R5cGVzXS54bWxQSwECLQAUAAYACAAAACEAWvQsW78AAAAVAQAA&#10;CwAAAAAAAAAAAAAAAAAfAQAAX3JlbHMvLnJlbHNQSwECLQAUAAYACAAAACEAfCmPr8YAAADjAAAA&#10;DwAAAAAAAAAAAAAAAAAHAgAAZHJzL2Rvd25yZXYueG1sUEsFBgAAAAADAAMAtwAAAPoCAAAAAA==&#10;">
                        <v:stroke joinstyle="miter"/>
                        <v:path arrowok="t" o:connecttype="custom" o:connectlocs="4811,86015;0,83017;103018,0;104198,5540;4720,86015" o:connectangles="0,0,0,0,0"/>
                      </v:shape>
                      <v:shape id="Forme libre : forme 853662892" style="position:absolute;left:11062;top:32788;width:303;height:905;visibility:visible;mso-wrap-style:square;v-text-anchor:top" coordsize="30264,90465" o:spid="_x0000_s1271" fillcolor="#25303b" stroked="f" strokeweight=".22633mm" path="m493,90465c-4045,51591,24183,2089,25363,r4901,2816c29992,3270,1855,52772,6121,89739l493,90374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Xm8oyQAAAOIAAAAPAAAAZHJzL2Rvd25yZXYueG1sRI/dSsQw&#10;FITvBd8hHME7N7HLllo3u0hBFBRkd/X+0BzbanNSktiftzeCsJfDzHzDbPez7cVIPnSONdyuFAji&#10;2pmOGw3vp8ebAkSIyAZ7x6RhoQD73eXFFkvjJj7QeIyNSBAOJWpoYxxKKUPdksWwcgNx8j6dtxiT&#10;9I00HqcEt73MlMqlxY7TQosDVS3V38cfq+GjUpM6+WV5G6vXpy+13hzGl0Hr66v54R5EpDmew//t&#10;Z6Oh2KzzPCvuMvi7lO6A3P0CAAD//wMAUEsBAi0AFAAGAAgAAAAhANvh9svuAAAAhQEAABMAAAAA&#10;AAAAAAAAAAAAAAAAAFtDb250ZW50X1R5cGVzXS54bWxQSwECLQAUAAYACAAAACEAWvQsW78AAAAV&#10;AQAACwAAAAAAAAAAAAAAAAAfAQAAX3JlbHMvLnJlbHNQSwECLQAUAAYACAAAACEAll5vKMkAAADi&#10;AAAADwAAAAAAAAAAAAAAAAAHAgAAZHJzL2Rvd25yZXYueG1sUEsFBgAAAAADAAMAtwAAAP0CAAAA&#10;AA==&#10;">
                        <v:stroke joinstyle="miter"/>
                        <v:path arrowok="t" o:connecttype="custom" o:connectlocs="493,90465;25363,0;30264,2816;6121,89739;493,90374" o:connectangles="0,0,0,0,0"/>
                      </v:shape>
                      <v:shape id="Forme libre : forme 30782988" style="position:absolute;left:5943;top:19649;width:219;height:738;visibility:visible;mso-wrap-style:square;v-text-anchor:top" coordsize="21810,73843" o:spid="_x0000_s1272" fillcolor="#f5a487" stroked="f" strokeweight=".22633mm" path="m21421,73753r-5628,-364c18970,29156,182,3633,,3361l4538,v817,1090,20241,27521,16883,73844l21421,7375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FPIpxQAAAOEAAAAPAAAAZHJzL2Rvd25yZXYueG1sRE/Pa8Iw&#10;FL4L/g/hCbtpohuu64wigmPH2a2Ct0fz1habl5LE2v33y2Gw48f3e7MbbScG8qF1rGG5UCCIK2da&#10;rjV8fR7nGYgQkQ12jknDDwXYbaeTDebG3flEQxFrkUI45KihibHPpQxVQxbDwvXEift23mJM0NfS&#10;eLyncNvJlVJrabHl1NBgT4eGqmtxsxrOw9tRnTNZhrL8WGKIF/vkL1o/zMb9K4hIY/wX/7nfjYZH&#10;9ZytXrI0OT1Kb0BufwEAAP//AwBQSwECLQAUAAYACAAAACEA2+H2y+4AAACFAQAAEwAAAAAAAAAA&#10;AAAAAAAAAAAAW0NvbnRlbnRfVHlwZXNdLnhtbFBLAQItABQABgAIAAAAIQBa9CxbvwAAABUBAAAL&#10;AAAAAAAAAAAAAAAAAB8BAABfcmVscy8ucmVsc1BLAQItABQABgAIAAAAIQDLFPIpxQAAAOEAAAAP&#10;AAAAAAAAAAAAAAAAAAcCAABkcnMvZG93bnJldi54bWxQSwUGAAAAAAMAAwC3AAAA+QIAAAAA&#10;">
                        <v:stroke joinstyle="miter"/>
                        <v:path arrowok="t" o:connecttype="custom" o:connectlocs="21421,73753;15793,73389;0,3361;4538,0;21421,73844" o:connectangles="0,0,0,0,0"/>
                      </v:shape>
                      <v:shape id="Forme libre : forme 109151448" style="position:absolute;left:5441;top:16700;width:6145;height:7889;visibility:visible;mso-wrap-style:square;v-text-anchor:top" coordsize="614569,788844" o:spid="_x0000_s1273" fillcolor="#17162b" stroked="f" strokeweight=".22633mm" path="m567916,509911v57091,162492,19605,277844,18788,278934l119537,784848c83595,784304,87770,740070,101203,706100v20422,-51954,40481,-81109,31405,-126978c120264,516723,90311,371216,90946,369399,117087,296737,103835,246690,84956,215263,79147,205636,68891,184836,45201,173210,26957,164309,9440,164672,,165580,65351,142601,117087,125888,152213,114807v41389,-12988,70615,-21526,83685,-48139c247425,43053,240799,16440,234718,v454,908,202497,9809,202497,9809c403087,113717,597324,160221,597324,160221r17245,162220l567916,510002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pmqPyAAAAOIAAAAPAAAAZHJzL2Rvd25yZXYueG1sRE9NS8NA&#10;EL0L/Q/LCF7Ebja2YtNuSykIvXiwKuJtmp0mwexsyG7T+O+dg9Dj432vNqNv1UB9bAJbMNMMFHEZ&#10;XMOVhY/3l4dnUDEhO2wDk4VfirBZT25WWLhw4TcaDqlSEsKxQAt1Sl2hdSxr8hinoSMW7hR6j0lg&#10;X2nX40XCfavzLHvSHhuWhho72tVU/hzO3sJwSkezm5v4+Z3vj+V9/vjanr+svbsdt0tQicZ0Ff+7&#10;907mZwszN7OZbJZLgkGv/wAAAP//AwBQSwECLQAUAAYACAAAACEA2+H2y+4AAACFAQAAEwAAAAAA&#10;AAAAAAAAAAAAAAAAW0NvbnRlbnRfVHlwZXNdLnhtbFBLAQItABQABgAIAAAAIQBa9CxbvwAAABUB&#10;AAALAAAAAAAAAAAAAAAAAB8BAABfcmVscy8ucmVsc1BLAQItABQABgAIAAAAIQAbpmqPyAAAAOIA&#10;AAAPAAAAAAAAAAAAAAAAAAcCAABkcnMvZG93bnJldi54bWxQSwUGAAAAAAMAAwC3AAAA/AIAAAAA&#10;">
                        <v:stroke joinstyle="miter"/>
                        <v:path arrowok="t" o:connecttype="custom" o:connectlocs="567916,509911;586704,788845;119537,784848;101203,706100;132608,579122;90946,369399;84956,215263;45201,173210;0,165580;152213,114807;235898,66668;234718,0;437215,9809;597324,160221;614569,322441;567916,510002" o:connectangles="0,0,0,0,0,0,0,0,0,0,0,0,0,0,0,0"/>
                      </v:shape>
                      <v:shape id="Forme libre : forme 1658005748" style="position:absolute;left:4930;top:18311;width:2400;height:6237;visibility:visible;mso-wrap-style:square;v-text-anchor:top" coordsize="240017,623732" o:spid="_x0000_s1274" fillcolor="#a17d62" stroked="f" strokeweight=".22633mm" path="m178717,623686v-32766,1544,-64443,-35514,-76334,-85197c102383,538489,12435,172360,2542,119134,-7351,65909,11618,13137,59724,2601v48015,-10445,92399,9719,124892,75933c230997,173177,236262,410421,239892,527135v2269,75388,-26503,94825,-61085,96460l178717,62368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QlDvygAAAOMAAAAPAAAAZHJzL2Rvd25yZXYueG1sRI9La8Mw&#10;EITvgf4HsYVeQiM15IUbJZRCwTeTxyHHxdrYbq2VsdTE+ffZQyDH3Zmd+Xa9HXyrLtTHJrCFj4kB&#10;RVwG13Bl4Xj4eV+BignZYRuYLNwownbzMlpj5sKVd3TZp0pJCMcMLdQpdZnWsazJY5yEjli0c+g9&#10;Jhn7SrserxLuWz01ZqE9NiwNNXb0XVP5t//3FvC3OA1+anJzqMZFGc55sWxO1r69Dl+foBIN6Wl+&#10;XOdO8BfzlTHz5Uyg5SdZgN7cAQAA//8DAFBLAQItABQABgAIAAAAIQDb4fbL7gAAAIUBAAATAAAA&#10;AAAAAAAAAAAAAAAAAABbQ29udGVudF9UeXBlc10ueG1sUEsBAi0AFAAGAAgAAAAhAFr0LFu/AAAA&#10;FQEAAAsAAAAAAAAAAAAAAAAAHwEAAF9yZWxzLy5yZWxzUEsBAi0AFAAGAAgAAAAhAGNCUO/KAAAA&#10;4wAAAA8AAAAAAAAAAAAAAAAABwIAAGRycy9kb3ducmV2LnhtbFBLBQYAAAAAAwADALcAAAD+AgAA&#10;AAA=&#10;">
                        <v:stroke joinstyle="miter"/>
                        <v:path arrowok="t" o:connecttype="custom" o:connectlocs="178717,623686;102383,538489;2542,119134;59724,2601;184616,78534;239892,527135;178807,623595" o:connectangles="0,0,0,0,0,0,0"/>
                      </v:shape>
                      <v:shape id="Forme libre : forme 1973785285" style="position:absolute;left:6190;top:23291;width:4866;height:2281;visibility:visible;mso-wrap-style:square;v-text-anchor:top" coordsize="486617,228079" o:spid="_x0000_s1275" fillcolor="#a17d62" stroked="f" strokeweight=".22633mm" path="m458208,227988l100685,153146c49221,145789,-12226,115634,2114,45514,16455,-24696,106222,5277,135267,12816v29044,7539,314954,92372,351350,111991l458208,228079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8vKxwAAAOMAAAAPAAAAZHJzL2Rvd25yZXYueG1sRE9fa8Iw&#10;EH8f7DuEG/g201WctTOKCI6yl6HuA9yas602l5pktvv2y0Dw8X7/b7EaTCuu5HxjWcHLOAFBXFrd&#10;cKXg67B9zkD4gKyxtUwKfsnDavn4sMBc2553dN2HSsQQ9jkqqEPocil9WZNBP7YdceSO1hkM8XSV&#10;1A77GG5amSbJqzTYcGyosaNNTeV5/2MUNIezPaWuD5/vH7vi5LPLdyFRqdHTsH4DEWgId/HNXeg4&#10;fz6bzLJpmk3h/6cIgFz+AQAA//8DAFBLAQItABQABgAIAAAAIQDb4fbL7gAAAIUBAAATAAAAAAAA&#10;AAAAAAAAAAAAAABbQ29udGVudF9UeXBlc10ueG1sUEsBAi0AFAAGAAgAAAAhAFr0LFu/AAAAFQEA&#10;AAsAAAAAAAAAAAAAAAAAHwEAAF9yZWxzLy5yZWxzUEsBAi0AFAAGAAgAAAAhAH6by8rHAAAA4wAA&#10;AA8AAAAAAAAAAAAAAAAABwIAAGRycy9kb3ducmV2LnhtbFBLBQYAAAAAAwADALcAAAD7AgAAAAA=&#10;">
                        <v:stroke joinstyle="miter"/>
                        <v:path arrowok="t" o:connecttype="custom" o:connectlocs="458208,227988;100685,153146;2114,45514;135267,12816;486617,124807;458208,228079" o:connectangles="0,0,0,0,0,0"/>
                      </v:shape>
                      <v:group id="Graphique 3" style="position:absolute;left:10316;top:24443;width:3352;height:2138" coordsize="3352,2138" coordorigin="10316,24443" o:spid="_x0000_s12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pJy9ygAAAOEAAAAPAAAAZHJzL2Rvd25yZXYueG1sRI9Pa8JA&#10;FMTvhX6H5RW81c0fq5K6ikhbepBCVRBvj+wzCWbfhuyaxG/vFgoeh5n5DbNYDaYWHbWusqwgHkcg&#10;iHOrKy4UHPafr3MQziNrrC2Tghs5WC2fnxaYadvzL3U7X4gAYZehgtL7JpPS5SUZdGPbEAfvbFuD&#10;Psi2kLrFPsBNLZMomkqDFYeFEhvalJRfdlej4KvHfp3GH932ct7cTvu3n+M2JqVGL8P6HYSnwT/C&#10;/+1vrSCdJslsNknh71F4A3J5BwAA//8DAFBLAQItABQABgAIAAAAIQDb4fbL7gAAAIUBAAATAAAA&#10;AAAAAAAAAAAAAAAAAABbQ29udGVudF9UeXBlc10ueG1sUEsBAi0AFAAGAAgAAAAhAFr0LFu/AAAA&#10;FQEAAAsAAAAAAAAAAAAAAAAAHwEAAF9yZWxzLy5yZWxzUEsBAi0AFAAGAAgAAAAhAMWknL3KAAAA&#10;4QAAAA8AAAAAAAAAAAAAAAAABwIAAGRycy9kb3ducmV2LnhtbFBLBQYAAAAAAwADALcAAAD+AgAA&#10;AAA=&#10;">
                        <v:shape id="Forme libre : forme 812449506" style="position:absolute;left:12243;top:25474;width:1024;height:698;visibility:visible;mso-wrap-style:square;v-text-anchor:top" coordsize="102393,69781" o:spid="_x0000_s1277" fillcolor="#a17d62" stroked="f" strokeweight=".22633mm" path="m30702,v2450,2907,8350,8084,22600,17439c82710,36695,79806,34152,95417,44778v16066,10991,1362,30700,-13705,23434c63649,59583,19991,46323,23,38875,-975,33334,30520,182,3070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4DvzAAAAOIAAAAPAAAAZHJzL2Rvd25yZXYueG1sRI9Pa8JA&#10;FMTvBb/D8gRvdaNYsamriJr+ORQa20qPj+xrNiT7NmRXTb+9Wyj0OMzMb5jlureNOFPnK8cKJuME&#10;BHHhdMWlgo/37HYBwgdkjY1jUvBDHtarwc0SU+0unNP5EEoRIexTVGBCaFMpfWHIoh+7ljh6366z&#10;GKLsSqk7vES4beQ0SebSYsVxwWBLW0NFfThZBU8v2S4z+JnXb/ke66/X4+5YPCo1GvabBxCB+vAf&#10;/ms/awWLyXQ2u79L5vB7Kd4BuboCAAD//wMAUEsBAi0AFAAGAAgAAAAhANvh9svuAAAAhQEAABMA&#10;AAAAAAAAAAAAAAAAAAAAAFtDb250ZW50X1R5cGVzXS54bWxQSwECLQAUAAYACAAAACEAWvQsW78A&#10;AAAVAQAACwAAAAAAAAAAAAAAAAAfAQAAX3JlbHMvLnJlbHNQSwECLQAUAAYACAAAACEAvj+A78wA&#10;AADiAAAADwAAAAAAAAAAAAAAAAAHAgAAZHJzL2Rvd25yZXYueG1sUEsFBgAAAAADAAMAtwAAAAAD&#10;AAAAAA==&#10;">
                          <v:stroke joinstyle="miter"/>
                          <v:path arrowok="t" o:connecttype="custom" o:connectlocs="30702,0;53302,17439;95417,44778;81712,68212;23,38875;30702,0" o:connectangles="0,0,0,0,0,0"/>
                        </v:shape>
                        <v:shape id="Forme libre : forme 1103617452" style="position:absolute;left:10316;top:24443;width:3095;height:1690;visibility:visible;mso-wrap-style:square;v-text-anchor:top" coordsize="309525,169031" o:spid="_x0000_s1278" fillcolor="#a17d62" stroked="f" strokeweight=".22633mm" path="m19061,l128523,18166v6263,726,12889,272,19696,-1454c166009,12353,203676,4723,223191,13715v38847,17984,67620,2634,76424,2634c288995,68939,227638,54588,227638,54588v,,-4356,2361,23962,20890c281008,94734,288179,95824,302792,107723v15067,12171,2360,27884,-13706,23433c268392,125525,244702,119621,228274,113808v-1906,-727,-72340,54860,-75335,55224c134786,155771,95394,123345,95394,123345v-1634,-1544,-3721,-2543,-6081,-2906l,103635,19151,91,1906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9ZulxwAAAOMAAAAPAAAAZHJzL2Rvd25yZXYueG1sRE9La8JA&#10;EL4X+h+WKfRWN0nrK7qKSAvqzQd6HbPTJDU7G7JbE/+9KxR6nO8903lnKnGlxpWWFcS9CARxZnXJ&#10;uYLD/uttBMJ5ZI2VZVJwIwfz2fPTFFNtW97SdedzEULYpaig8L5OpXRZQQZdz9bEgfu2jUEfziaX&#10;usE2hJtKJlE0kAZLDg0F1rQsKLvsfo2CzWe75g2dk32+XVF1vIzl6ccr9frSLSYgPHX+X/znXukw&#10;P47eB/Hwo5/A46cAgJzdAQAA//8DAFBLAQItABQABgAIAAAAIQDb4fbL7gAAAIUBAAATAAAAAAAA&#10;AAAAAAAAAAAAAABbQ29udGVudF9UeXBlc10ueG1sUEsBAi0AFAAGAAgAAAAhAFr0LFu/AAAAFQEA&#10;AAsAAAAAAAAAAAAAAAAAHwEAAF9yZWxzLy5yZWxzUEsBAi0AFAAGAAgAAAAhAE31m6XHAAAA4wAA&#10;AA8AAAAAAAAAAAAAAAAABwIAAGRycy9kb3ducmV2LnhtbFBLBQYAAAAAAwADALcAAAD7AgAAAAA=&#10;">
                          <v:stroke joinstyle="miter"/>
                          <v:path arrowok="t" o:connecttype="custom" o:connectlocs="19061,0;128523,18166;148219,16712;223191,13715;299615,16349;227638,54588;251600,75478;302792,107723;289086,131156;228274,113808;152939,169032;95394,123345;89313,120439;0,103635;19151,91" o:connectangles="0,0,0,0,0,0,0,0,0,0,0,0,0,0,0"/>
                        </v:shape>
                        <v:shape id="Forme libre : forme 177638836" style="position:absolute;left:11786;top:25693;width:1255;height:784;visibility:visible;mso-wrap-style:square;v-text-anchor:top" coordsize="125548,78388" o:spid="_x0000_s1279" fillcolor="#a17d62" stroked="f" strokeweight=".22633mm" path="m26359,v2451,2816,12979,5813,27502,14623c83904,32880,103872,43779,118395,53407v16156,10627,1996,30337,-13343,23615c86718,68939,20278,45323,37,38511,-1143,33062,26177,91,2635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Rs6PyAAAAOIAAAAPAAAAZHJzL2Rvd25yZXYueG1sRE/dSsMw&#10;FL4X9g7hDLwpLtVBl9VlQ4ShoihuPsCxObbdmpPQxLX69EYQvPz4/leb0XbiRH1oHWu4nOUgiCtn&#10;Wq41vO23FwpEiMgGO8ek4YsCbNaTsxWWxg38SqddrEUK4VCihiZGX0oZqoYshpnzxIn7cL3FmGBf&#10;S9PjkMJtJ6/yvJAWW04NDXq6bag67j6thsfM++E5e7rbVi/Ze/ewVMPhW2l9Ph1vrkFEGuO/+M99&#10;b9L8xaKYKzUv4PdSwiDXPwAAAP//AwBQSwECLQAUAAYACAAAACEA2+H2y+4AAACFAQAAEwAAAAAA&#10;AAAAAAAAAAAAAAAAW0NvbnRlbnRfVHlwZXNdLnhtbFBLAQItABQABgAIAAAAIQBa9CxbvwAAABUB&#10;AAALAAAAAAAAAAAAAAAAAB8BAABfcmVscy8ucmVsc1BLAQItABQABgAIAAAAIQBxRs6PyAAAAOIA&#10;AAAPAAAAAAAAAAAAAAAAAAcCAABkcnMvZG93bnJldi54bWxQSwUGAAAAAAMAAwC3AAAA/AIAAAAA&#10;">
                          <v:stroke joinstyle="miter"/>
                          <v:path arrowok="t" o:connecttype="custom" o:connectlocs="26359,0;53861,14623;118395,53407;105052,77022;37,38511;26359,0" o:connectangles="0,0,0,0,0,0"/>
                        </v:shape>
                        <v:shape id="Forme libre : forme 1241401276" style="position:absolute;left:11469;top:25693;width:974;height:888;visibility:visible;mso-wrap-style:square;v-text-anchor:top" coordsize="97425,88745" o:spid="_x0000_s1280" fillcolor="#a17d62" stroked="f" strokeweight=".22633mm" path="m14948,91v1815,2634,6172,7448,16338,16167c52343,34333,81297,56041,92007,67031v10983,11263,3540,26976,-6988,19983c72402,78657,15856,26522,63,14442,-1117,9537,14767,91,14948,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2n11yQAAAOMAAAAPAAAAZHJzL2Rvd25yZXYueG1sRE9fa8Iw&#10;EH8X9h3CDXwRTVqKk2qUbWywl4G6CT4ezdlWm0tpYu326ZfBYI/3+3+rzWAb0VPna8cakpkCQVw4&#10;U3Op4fPjdboA4QOywcYxafgiD5v13WiFuXE33lG/D6WIIexz1FCF0OZS+qIii37mWuLInVxnMcSz&#10;K6Xp8BbDbSNTpebSYs2xocKWnisqLvur1VAfpTrLJ5p898XkfHhJ3fbynmk9vh8elyACDeFf/Od+&#10;M3F+miWZStKHOfz+FAGQ6x8AAAD//wMAUEsBAi0AFAAGAAgAAAAhANvh9svuAAAAhQEAABMAAAAA&#10;AAAAAAAAAAAAAAAAAFtDb250ZW50X1R5cGVzXS54bWxQSwECLQAUAAYACAAAACEAWvQsW78AAAAV&#10;AQAACwAAAAAAAAAAAAAAAAAfAQAAX3JlbHMvLnJlbHNQSwECLQAUAAYACAAAACEAJdp9dckAAADj&#10;AAAADwAAAAAAAAAAAAAAAAAHAgAAZHJzL2Rvd25yZXYueG1sUEsFBgAAAAADAAMAtwAAAP0CAAAA&#10;AA==&#10;">
                          <v:stroke joinstyle="miter"/>
                          <v:path arrowok="t" o:connecttype="custom" o:connectlocs="14948,91;31286,16258;92007,67031;85019,87014;63,14442;14948,0" o:connectangles="0,0,0,0,0,0"/>
                        </v:shape>
                      </v:group>
                      <v:shape id="Forme libre : forme 1743160075" style="position:absolute;left:6033;top:19429;width:1240;height:2707;visibility:visible;mso-wrap-style:square;v-text-anchor:top" coordsize="123994,270795" o:spid="_x0000_s1281" fillcolor="#a17d62" stroked="f" strokeweight=".22633mm" path="m91319,14478v9894,35787,15431,65760,18607,87014c113557,125834,115281,146270,118367,186144v2723,34969,4539,64034,5628,84652c76253,267617,58190,253084,50748,239733v-9712,-17439,1089,-28430,-8442,-53589c29146,151357,-625,148450,10,126924,645,106578,27421,105216,31052,78966,33956,58076,19071,43907,28238,31009v3358,-4632,5083,-2634,16882,-11263c60913,8120,62910,581,70444,36v4629,-363,11527,1817,20785,14533l91319,1447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dR5oxwAAAOMAAAAPAAAAZHJzL2Rvd25yZXYueG1sRE9fS8Mw&#10;EH8X9h3CDXwRl0xdp3XZEFHYHtcJ4tutOZticylN7OK3N4Kwx/v9v9UmuU6MNITWs4b5TIEgrr1p&#10;udHwdni9vgcRIrLBzjNp+KEAm/XkYoWl8Sfe01jFRuQQDiVqsDH2pZShtuQwzHxPnLlPPziM+Rwa&#10;aQY85XDXyRulCumw5dxgsadnS/VX9e000Mv2mI4fV+3DWIy28iG9H3Z7rS+n6ekRRKQUz+J/99bk&#10;+cu723mh1HIBfz9lAOT6FwAA//8DAFBLAQItABQABgAIAAAAIQDb4fbL7gAAAIUBAAATAAAAAAAA&#10;AAAAAAAAAAAAAABbQ29udGVudF9UeXBlc10ueG1sUEsBAi0AFAAGAAgAAAAhAFr0LFu/AAAAFQEA&#10;AAsAAAAAAAAAAAAAAAAAHwEAAF9yZWxzLy5yZWxzUEsBAi0AFAAGAAgAAAAhAC51HmjHAAAA4wAA&#10;AA8AAAAAAAAAAAAAAAAABwIAAGRycy9kb3ducmV2LnhtbFBLBQYAAAAAAwADALcAAAD7AgAAAAA=&#10;">
                        <v:stroke joinstyle="miter"/>
                        <v:path arrowok="t" o:connecttype="custom" o:connectlocs="91319,14478;109926,101492;118367,186144;123995,270796;50748,239733;42306,186144;10,126924;31052,78966;28238,31009;45120,19746;70444,36;91229,14569" o:connectangles="0,0,0,0,0,0,0,0,0,0,0,0"/>
                      </v:shape>
                      <v:shape id="Forme libre : forme 1379617230" style="position:absolute;left:5724;top:20118;width:309;height:310;visibility:visible;mso-wrap-style:square;v-text-anchor:top" coordsize="30984,31024" o:spid="_x0000_s1282" fillcolor="#a17d62" stroked="f" strokeweight=".22633mm" path="m30973,14119v363,8810,-7987,17257,-16882,16894c7283,30740,385,25382,22,19750,-250,16208,2019,13210,5649,8488,7192,6489,8645,4582,11277,2856,12820,1857,16178,-323,19718,40v5809,545,10983,7448,11255,1407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GH3WywAAAOMAAAAPAAAAZHJzL2Rvd25yZXYueG1sRI9Ba8JA&#10;EIXvBf/DMoXe6sYIMY2uItJCL4VWBett2B2T0OxsyE41/ffdQ6HHmXnz3vtWm9F36kpDbAMbmE0z&#10;UMQ2uJZrA8fDy2MJKgqywy4wGfihCJv15G6FlQs3/qDrXmqVTDhWaKAR6Suto23IY5yGnjjdLmHw&#10;KGkcau0GvCVz3+k8ywrtseWU0GBPu4bs1/7bG7CyK7CTMuanZ1+/n9/s5dOVxjzcj9slKKFR/sV/&#10;368u1Z8vnorZIp8nisSUFqDXvwAAAP//AwBQSwECLQAUAAYACAAAACEA2+H2y+4AAACFAQAAEwAA&#10;AAAAAAAAAAAAAAAAAAAAW0NvbnRlbnRfVHlwZXNdLnhtbFBLAQItABQABgAIAAAAIQBa9CxbvwAA&#10;ABUBAAALAAAAAAAAAAAAAAAAAB8BAABfcmVscy8ucmVsc1BLAQItABQABgAIAAAAIQABGH3WywAA&#10;AOMAAAAPAAAAAAAAAAAAAAAAAAcCAABkcnMvZG93bnJldi54bWxQSwUGAAAAAAMAAwC3AAAA/wIA&#10;AAAA&#10;">
                        <v:stroke joinstyle="miter"/>
                        <v:path arrowok="t" o:connecttype="custom" o:connectlocs="30973,14119;14091,31013;22,19750;5649,8488;11277,2856;19718,40;30973,14119" o:connectangles="0,0,0,0,0,0,0"/>
                      </v:shape>
                      <v:group id="Graphique 3" style="position:absolute;left:10316;top:24538;width:3353;height:2043" coordsize="3352,2042" coordorigin="10316,24538" o:spid="_x0000_s12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vh3KyAAAAOMAAAAPAAAAZHJzL2Rvd25yZXYueG1sRE/NasJA&#10;EL4XfIdlhN7qJopVo6uItOJBClVBvA3ZMQlmZ0N2m8S3d4WCx/n+Z7HqTCkaql1hWUE8iEAQp1YX&#10;nCk4Hb8/piCcR9ZYWiYFd3KwWvbeFpho2/IvNQefiRDCLkEFufdVIqVLczLoBrYiDtzV1gZ9OOtM&#10;6hrbEG5KOYyiT2mw4NCQY0WbnNLb4c8o2LbYrkfxV7O/XTf3y3H8c97HpNR7v1vPQXjq/Ev8797p&#10;MH8ymszi8Ww6hOdPAQC5fAAAAP//AwBQSwECLQAUAAYACAAAACEA2+H2y+4AAACFAQAAEwAAAAAA&#10;AAAAAAAAAAAAAAAAW0NvbnRlbnRfVHlwZXNdLnhtbFBLAQItABQABgAIAAAAIQBa9CxbvwAAABUB&#10;AAALAAAAAAAAAAAAAAAAAB8BAABfcmVscy8ucmVsc1BLAQItABQABgAIAAAAIQAMvh3KyAAAAOMA&#10;AAAPAAAAAAAAAAAAAAAAAAcCAABkcnMvZG93bnJldi54bWxQSwUGAAAAAAMAAwC3AAAA/AIAAAAA&#10;">
                        <v:shape id="Forme libre : forme 414467601" style="position:absolute;left:12243;top:25474;width:1024;height:698;visibility:visible;mso-wrap-style:square;v-text-anchor:top" coordsize="102393,69781" o:spid="_x0000_s1284" fillcolor="#a17d62" stroked="f" strokeweight=".22633mm" path="m30702,v2450,2907,8350,8084,22600,17439c82710,36695,79806,34152,95417,44778v16066,10991,1362,30700,-13705,23434c63649,59583,19991,46323,23,38875,-975,33334,30520,182,3070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T+BQywAAAOIAAAAPAAAAZHJzL2Rvd25yZXYueG1sRI9PS8NA&#10;FMTvQr/D8gre7CYSosRui1jjn0OhqVo8PrLPbEj2bciubfz2riD0OMzMb5jlerK9ONLoW8cK0kUC&#10;grh2uuVGwftbeXULwgdkjb1jUvBDHtar2cUSC+1OXNFxHxoRIewLVGBCGAopfW3Iol+4gTh6X260&#10;GKIcG6lHPEW47eV1kuTSYstxweBAD4bqbv9tFTy/lpvS4EfV7apH7D63h82hflLqcj7d34EINIVz&#10;+L/9ohVkaZblN3mSwt+leAfk6hcAAP//AwBQSwECLQAUAAYACAAAACEA2+H2y+4AAACFAQAAEwAA&#10;AAAAAAAAAAAAAAAAAAAAW0NvbnRlbnRfVHlwZXNdLnhtbFBLAQItABQABgAIAAAAIQBa9CxbvwAA&#10;ABUBAAALAAAAAAAAAAAAAAAAAB8BAABfcmVscy8ucmVsc1BLAQItABQABgAIAAAAIQCST+BQywAA&#10;AOIAAAAPAAAAAAAAAAAAAAAAAAcCAABkcnMvZG93bnJldi54bWxQSwUGAAAAAAMAAwC3AAAA/wIA&#10;AAAA&#10;">
                          <v:stroke joinstyle="miter"/>
                          <v:path arrowok="t" o:connecttype="custom" o:connectlocs="30702,0;53302,17439;95417,44778;81712,68212;23,38875;30702,0" o:connectangles="0,0,0,0,0,0"/>
                        </v:shape>
                        <v:shape id="Forme libre : forme 1017682317" style="position:absolute;left:10316;top:24538;width:3096;height:1595;visibility:visible;mso-wrap-style:square;v-text-anchor:top" coordsize="309525,159505" o:spid="_x0000_s1285" fillcolor="#a17d62" stroked="f" strokeweight=".22633mm" path="m118448,30530v1089,-3724,-3540,-6449,-2814,-11263c116451,13999,122986,10729,128523,8640v4084,-273,11255,636,19696,-1453c166009,2827,203676,-4803,223191,4189v38847,17984,67620,2634,76424,2634c288995,59413,227638,45062,227638,45062v,,-4356,2362,23962,20891c281008,85208,288179,86298,302792,98197v15067,12171,2360,27884,-13706,23433c268392,115999,244702,110095,228274,104282v-1906,-726,-72340,54861,-75335,55224c134786,146245,95394,113819,95394,113819v-1634,-1544,-3721,-2543,-6081,-2906c75879,108824,62174,106462,48196,103919,31586,100831,15612,97561,,94109,1361,88841,4266,80667,11527,75762v19515,-13170,47924,12444,64806,c88677,66679,80872,47514,96029,39067v9258,-5177,20876,-2815,22510,-8447l118448,3053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VUt+yQAAAOMAAAAPAAAAZHJzL2Rvd25yZXYueG1sRI9Ba8JA&#10;EIXvQv/DMgVvuokFDdFVSmlBvGlL9Thkx2w0Oxt2t0n677uFQo8z78373mx2o21FTz40jhXk8wwE&#10;ceV0w7WCj/e3WQEiRGSNrWNS8E0BdtuHyQZL7QY+Un+KtUghHEpUYGLsSilDZchimLuOOGlX5y3G&#10;NPpaao9DCretXGTZUlpsOBEMdvRiqLqfvmzi0lAb9P3lfLzpT2oPBb3uC6Wmj+PzGkSkMf6b/673&#10;OtXP8tWyWDzlK/j9KS1Abn8AAAD//wMAUEsBAi0AFAAGAAgAAAAhANvh9svuAAAAhQEAABMAAAAA&#10;AAAAAAAAAAAAAAAAAFtDb250ZW50X1R5cGVzXS54bWxQSwECLQAUAAYACAAAACEAWvQsW78AAAAV&#10;AQAACwAAAAAAAAAAAAAAAAAfAQAAX3JlbHMvLnJlbHNQSwECLQAUAAYACAAAACEAElVLfskAAADj&#10;AAAADwAAAAAAAAAAAAAAAAAHAgAAZHJzL2Rvd25yZXYueG1sUEsFBgAAAAADAAMAtwAAAP0CAAAA&#10;AA==&#10;">
                          <v:stroke joinstyle="miter"/>
                          <v:path arrowok="t" o:connecttype="custom" o:connectlocs="118448,30530;115634,19267;128523,8640;148219,7187;223191,4189;299615,6823;227638,45062;251600,65953;302792,98197;289086,121630;228274,104282;152939,159506;95394,113819;89313,110913;48196,103919;0,94109;11527,75762;76333,75762;96029,39067;118539,30620" o:connectangles="0,0,0,0,0,0,0,0,0,0,0,0,0,0,0,0,0,0,0,0"/>
                        </v:shape>
                        <v:shape id="Forme libre : forme 1219824983" style="position:absolute;left:11786;top:25693;width:1255;height:784;visibility:visible;mso-wrap-style:square;v-text-anchor:top" coordsize="125548,78388" o:spid="_x0000_s1286" fillcolor="#a17d62" stroked="f" strokeweight=".22633mm" path="m26359,v2451,2816,12979,5813,27502,14623c83904,32880,103872,43779,118395,53407v16156,10627,1996,30337,-13343,23615c86718,68939,20278,45323,37,38511,-1143,33062,26177,91,2635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axy+yQAAAOMAAAAPAAAAZHJzL2Rvd25yZXYueG1sRE9fS8Mw&#10;EH8X9h3CDXwpLl0VSeuyIcJQURSnH+Bsbm1ncwlNXKuf3giCj/f7f6vNZHtxpCF0jjUsFzkI4tqZ&#10;jhsNb6/bMwUiRGSDvWPS8EUBNuvZyQor40Z+oeMuNiKFcKhQQxujr6QMdUsWw8J54sTt3WAxpnNo&#10;pBlwTOG2l0WeX0qLHaeGFj3dtFR/7D6thofM+/Epe7zd1s/Ze39fqvHwrbQ+nU/XVyAiTfFf/Oe+&#10;M2l+sSxVcVGqc/j9KQEg1z8AAAD//wMAUEsBAi0AFAAGAAgAAAAhANvh9svuAAAAhQEAABMAAAAA&#10;AAAAAAAAAAAAAAAAAFtDb250ZW50X1R5cGVzXS54bWxQSwECLQAUAAYACAAAACEAWvQsW78AAAAV&#10;AQAACwAAAAAAAAAAAAAAAAAfAQAAX3JlbHMvLnJlbHNQSwECLQAUAAYACAAAACEAMmscvskAAADj&#10;AAAADwAAAAAAAAAAAAAAAAAHAgAAZHJzL2Rvd25yZXYueG1sUEsFBgAAAAADAAMAtwAAAP0CAAAA&#10;AA==&#10;">
                          <v:stroke joinstyle="miter"/>
                          <v:path arrowok="t" o:connecttype="custom" o:connectlocs="26359,0;53861,14623;118395,53407;105052,77022;37,38511;26359,0" o:connectangles="0,0,0,0,0,0"/>
                        </v:shape>
                        <v:shape id="Forme libre : forme 634361349" style="position:absolute;left:11469;top:25693;width:974;height:888;visibility:visible;mso-wrap-style:square;v-text-anchor:top" coordsize="97425,88745" o:spid="_x0000_s1287" fillcolor="#a17d62" stroked="f" strokeweight=".22633mm" path="m14948,91v1815,2634,6172,7448,16338,16167c52343,34333,81297,56041,92007,67031v10983,11263,3540,26976,-6988,19983c72402,78657,15856,26522,63,14442,-1117,9537,14767,91,14948,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du4ywAAAOIAAAAPAAAAZHJzL2Rvd25yZXYueG1sRI9Ba8JA&#10;FITvgv9heYVepG40IbTRVVRa8CJY24LHR/Y1iWbfhuw2xv56tyD0OMzMN8x82ZtadNS6yrKCyTgC&#10;QZxbXXGh4PPj7ekZhPPIGmvLpOBKDpaL4WCOmbYXfqfu4AsRIOwyVFB632RSurwkg25sG+LgfdvW&#10;oA+yLaRu8RLgppbTKEqlwYrDQokNbUrKz4cfo6A6yugk1zT67fLR6et1avfnXaLU40O/moHw1Pv/&#10;8L291QrSOInTSZy8wN+lcAfk4gYAAP//AwBQSwECLQAUAAYACAAAACEA2+H2y+4AAACFAQAAEwAA&#10;AAAAAAAAAAAAAAAAAAAAW0NvbnRlbnRfVHlwZXNdLnhtbFBLAQItABQABgAIAAAAIQBa9CxbvwAA&#10;ABUBAAALAAAAAAAAAAAAAAAAAB8BAABfcmVscy8ucmVsc1BLAQItABQABgAIAAAAIQA+gdu4ywAA&#10;AOIAAAAPAAAAAAAAAAAAAAAAAAcCAABkcnMvZG93bnJldi54bWxQSwUGAAAAAAMAAwC3AAAA/wIA&#10;AAAA&#10;">
                          <v:stroke joinstyle="miter"/>
                          <v:path arrowok="t" o:connecttype="custom" o:connectlocs="14948,91;31286,16258;92007,67031;85019,87014;63,14442;14948,0" o:connectangles="0,0,0,0,0,0"/>
                        </v:shape>
                      </v:group>
                      <v:shape id="Forme libre : forme 1169850465" style="position:absolute;left:10543;top:24868;width:291;height:343;visibility:visible;mso-wrap-style:square;v-text-anchor:top" coordsize="29055,34324" o:spid="_x0000_s1288" fillcolor="#a17d62" stroked="f" strokeweight=".22633mm" path="m28138,17228v-1725,2998,-4629,2634,-5628,5632c21693,25130,23146,26039,22510,28491v-726,2816,-3540,5086,-5627,5631c10892,35757,-90,27220,1,17228,1,6965,11709,-1846,19697,334v3812,999,7079,4542,8441,8447c28591,10144,29953,14049,28138,1722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8KkXxgAAAOMAAAAPAAAAZHJzL2Rvd25yZXYueG1sRE/NaoNA&#10;EL4X+g7LFHopyW6KirXZhBAoeK3NJbfBnajEnTXuauzbdwuFHuf7n+1+sb2YafSdYw2btQJBXDvT&#10;caPh9PWxykH4gGywd0wavsnDfvf4sMXCuDt/0lyFRsQQ9gVqaEMYCil93ZJFv3YDceQubrQY4jk2&#10;0ox4j+G2l69KZdJix7GhxYGOLdXXarIa7Hk6zCotp8W+XK7VLU9yl5RaPz8th3cQgZbwL/5zlybO&#10;32RveaqSLIXfnyIAcvcDAAD//wMAUEsBAi0AFAAGAAgAAAAhANvh9svuAAAAhQEAABMAAAAAAAAA&#10;AAAAAAAAAAAAAFtDb250ZW50X1R5cGVzXS54bWxQSwECLQAUAAYACAAAACEAWvQsW78AAAAVAQAA&#10;CwAAAAAAAAAAAAAAAAAfAQAAX3JlbHMvLnJlbHNQSwECLQAUAAYACAAAACEAOPCpF8YAAADjAAAA&#10;DwAAAAAAAAAAAAAAAAAHAgAAZHJzL2Rvd25yZXYueG1sUEsFBgAAAAADAAMAtwAAAPoCAAAAAA==&#10;">
                        <v:stroke joinstyle="miter"/>
                        <v:path arrowok="t" o:connecttype="custom" o:connectlocs="28138,17228;22510,22860;22510,28491;16883,34122;1,17228;19697,334;28138,8781;28138,17228" o:connectangles="0,0,0,0,0,0,0,0"/>
                      </v:shape>
                      <v:oval id="Ellipse 560370606" style="position:absolute;left:12374;top:28030;width:113;height:113;visibility:visible;mso-wrap-style:square;v-text-anchor:top" o:spid="_x0000_s1289" fillcolor="#a17d62"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XaSqxwAAAOIAAAAPAAAAZHJzL2Rvd25yZXYueG1sRI/NSgMx&#10;FIX3Qt8hXKE7m9hiLNOmZWoR3Forbi+T25mhk5uQxHb06Y0guDycn4+z3o5uEBeKqfds4H6mQBA3&#10;3vbcGji+Pd8tQaSMbHHwTAa+KMF2M7lZY2X9lV/pcsitKCOcKjTQ5RwqKVPTkcM084G4eCcfHeYi&#10;YyttxGsZd4OcK6Wlw54LocNATx0158OnK1z9PbzX531Tz3f7/uRisB/HYMz0dqxXIDKN+T/8136x&#10;Bh60WjwqrTT8Xip3QG5+AAAA//8DAFBLAQItABQABgAIAAAAIQDb4fbL7gAAAIUBAAATAAAAAAAA&#10;AAAAAAAAAAAAAABbQ29udGVudF9UeXBlc10ueG1sUEsBAi0AFAAGAAgAAAAhAFr0LFu/AAAAFQEA&#10;AAsAAAAAAAAAAAAAAAAAHwEAAF9yZWxzLy5yZWxzUEsBAi0AFAAGAAgAAAAhAOZdpKrHAAAA4gAA&#10;AA8AAAAAAAAAAAAAAAAABwIAAGRycy9kb3ducmV2LnhtbFBLBQYAAAAAAwADALcAAAD7AgAAAAA=&#10;">
                        <v:stroke joinstyle="miter"/>
                      </v:oval>
                      <v:shape id="Forme libre : forme 713328566" style="position:absolute;left:9576;top:27179;width:719;height:18049;visibility:visible;mso-wrap-style:square;v-text-anchor:top" coordsize="71885,1804852" o:spid="_x0000_s1290" fillcolor="#25303b" stroked="f" strokeweight=".22633mm" path="m62265,1804761c50011,1722107,40481,1637546,34037,1553439v-13343,-173573,-29953,-389563,,-613001l35126,932172c41570,884669,55094,785848,53642,650695v-272,-26885,-1180,-52953,-2814,-84380c43930,435704,26866,274484,181,87286l,85924,37214,r8985,3906l10075,87286c36760,274211,53733,435250,60631,565770v1634,31609,2541,57768,2814,84834c64897,786484,51282,885759,44838,933535r-1089,8265c13887,1164239,30406,1379684,43749,1552712v6444,83926,15884,168215,28137,250687l62174,1804852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Pd1hywAAAOIAAAAPAAAAZHJzL2Rvd25yZXYueG1sRI9Ba8JA&#10;FITvQv/D8gredGOkMaSu0gpSRSxV2/sj+5oNzb4N2VXT/vpuQehxmJlvmPmyt424UOdrxwom4wQE&#10;cel0zZWC99N6lIPwAVlj45gUfJOH5eJuMMdCuysf6HIMlYgQ9gUqMCG0hZS+NGTRj11LHL1P11kM&#10;UXaV1B1eI9w2Mk2STFqsOS4YbGllqPw6nq2Cw4+sN/vT6+wj929ml75sn7ehVWp43z89ggjUh//w&#10;rb3RCmaT6TTNH7IM/i7FOyAXvwAAAP//AwBQSwECLQAUAAYACAAAACEA2+H2y+4AAACFAQAAEwAA&#10;AAAAAAAAAAAAAAAAAAAAW0NvbnRlbnRfVHlwZXNdLnhtbFBLAQItABQABgAIAAAAIQBa9CxbvwAA&#10;ABUBAAALAAAAAAAAAAAAAAAAAB8BAABfcmVscy8ucmVsc1BLAQItABQABgAIAAAAIQARPd1hywAA&#10;AOIAAAAPAAAAAAAAAAAAAAAAAAcCAABkcnMvZG93bnJldi54bWxQSwUGAAAAAAMAAwC3AAAA/wIA&#10;AAAA&#10;">
                        <v:stroke joinstyle="miter"/>
                        <v:path arrowok="t" o:connecttype="custom" o:connectlocs="62265,1804761;34037,1553439;34037,940438;35126,932172;53642,650695;50828,566315;181,87286;0,85924;37214,0;46199,3906;10075,87286;60631,565770;63445,650604;44838,933535;43749,941800;43749,1552712;71886,1803399;62174,1804852" o:connectangles="0,0,0,0,0,0,0,0,0,0,0,0,0,0,0,0,0,0"/>
                      </v:shape>
                      <v:shape id="Forme libre : forme 289718391" style="position:absolute;left:9912;top:15377;width:319;height:569;visibility:visible;mso-wrap-style:square;v-text-anchor:top" coordsize="31884,56867" o:spid="_x0000_s1291" fillcolor="#a17d62" stroked="f" strokeweight=".22633mm" path="m31885,1735c20176,-1171,16182,9,14821,2098v-2179,3361,3540,8992,998,12535c13005,18629,4020,14269,934,18720v-1906,2725,-363,7357,,8447c1932,30255,3294,30528,4292,33071v1815,4814,-1543,7539,-908,11626c4383,50692,12279,54870,19631,56868v2905,-6721,5174,-14351,6717,-22889c28435,22626,30160,12998,31794,1826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ty+bxwAAAOIAAAAPAAAAZHJzL2Rvd25yZXYueG1sRI/BasMw&#10;EETvhf6D2EJuteQEt44TJZhAoDna6Qcs1sY2sVbGUhP376tAoMdhZt4w2/1sB3GjyfeONaSJAkHc&#10;ONNzq+H7fHzPQfiAbHBwTBp+ycN+9/qyxcK4O1d0q0MrIoR9gRq6EMZCSt90ZNEnbiSO3sVNFkOU&#10;UyvNhPcIt4NcKvUhLfYcFzoc6dBRc61/rIZKlXV2UMcsz6rTafD9pWxZar14m8sNiEBz+A8/219G&#10;wzJff6b5ap3C41K8A3L3BwAA//8DAFBLAQItABQABgAIAAAAIQDb4fbL7gAAAIUBAAATAAAAAAAA&#10;AAAAAAAAAAAAAABbQ29udGVudF9UeXBlc10ueG1sUEsBAi0AFAAGAAgAAAAhAFr0LFu/AAAAFQEA&#10;AAsAAAAAAAAAAAAAAAAAHwEAAF9yZWxzLy5yZWxzUEsBAi0AFAAGAAgAAAAhAPm3L5vHAAAA4gAA&#10;AA8AAAAAAAAAAAAAAAAABwIAAGRycy9kb3ducmV2LnhtbFBLBQYAAAAAAwADALcAAAD7AgAAAAA=&#10;">
                        <v:stroke joinstyle="miter"/>
                        <v:path arrowok="t" o:connecttype="custom" o:connectlocs="31885,1735;14821,2098;15819,14633;934,18720;934,27167;4292,33071;3384,44697;19631,56868;26348,33979;31794,1826" o:connectangles="0,0,0,0,0,0,0,0,0,0"/>
                      </v:shape>
                      <v:oval id="Ellipse 1936033957" style="position:absolute;left:9951;top:15197;width:141;height:142;visibility:visible;mso-wrap-style:square;v-text-anchor:top" o:spid="_x0000_s1292" fillcolor="#a17d62"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5Ou/ygAAAOMAAAAPAAAAZHJzL2Rvd25yZXYueG1sRI9Bb8Iw&#10;DIXvk/gPkZF2GylUlNERUBmatOuAaVerMW1F40RJBt1+PZk0iaP9nt/3vNoMphcX8qGzrGA6yUAQ&#10;11Z33Cg4Ht6enkGEiKyxt0wKfijAZj16WGGp7ZU/6LKPjUghHEpU0MboSilD3ZLBMLGOOGkn6w3G&#10;NPpGao/XFG56OcuyQhrsOBFadPTaUn3ef5vELX77z+q8q6vZdtedjHf66+iUehwP1QuISEO8m/+v&#10;33Wqv8yLLM+X8wX8/ZQWINc3AAAA//8DAFBLAQItABQABgAIAAAAIQDb4fbL7gAAAIUBAAATAAAA&#10;AAAAAAAAAAAAAAAAAABbQ29udGVudF9UeXBlc10ueG1sUEsBAi0AFAAGAAgAAAAhAFr0LFu/AAAA&#10;FQEAAAsAAAAAAAAAAAAAAAAAHwEAAF9yZWxzLy5yZWxzUEsBAi0AFAAGAAgAAAAhAETk67/KAAAA&#10;4wAAAA8AAAAAAAAAAAAAAAAABwIAAGRycy9kb3ducmV2LnhtbFBLBQYAAAAAAwADALcAAAD+AgAA&#10;AAA=&#10;">
                        <v:stroke joinstyle="miter"/>
                      </v:oval>
                    </v:group>
                    <v:group id="Graphique 3" style="position:absolute;left:2269;top:3443;width:37006;height:43105" coordsize="37005,43104" coordorigin="2269,3443" o:spid="_x0000_s129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YUzozAAAAOMAAAAPAAAAZHJzL2Rvd25yZXYueG1sRI9BS8NA&#10;EIXvgv9hGcGb3cSQYGO3pRQVD0VoK4i3ITtNQrOzIbsm6b93DoLHmXnz3vtWm9l1aqQhtJ4NpIsE&#10;FHHlbcu1gc/T68MTqBCRLXaeycCVAmzWtzcrLK2f+EDjMdZKTDiUaKCJsS+1DlVDDsPC98RyO/vB&#10;YZRxqLUdcBJz1+nHJCm0w5YlocGedg1Vl+OPM/A24bTN0pdxfznvrt+n/ONrn5Ix93fz9hlUpDn+&#10;i/++363Uz4o8W+bLQiiESRag178AAAD//wMAUEsBAi0AFAAGAAgAAAAhANvh9svuAAAAhQEAABMA&#10;AAAAAAAAAAAAAAAAAAAAAFtDb250ZW50X1R5cGVzXS54bWxQSwECLQAUAAYACAAAACEAWvQsW78A&#10;AAAVAQAACwAAAAAAAAAAAAAAAAAfAQAAX3JlbHMvLnJlbHNQSwECLQAUAAYACAAAACEAVWFM6MwA&#10;AADjAAAADwAAAAAAAAAAAAAAAAAHAgAAZHJzL2Rvd25yZXYueG1sUEsFBgAAAAADAAMAtwAAAAAD&#10;AAAAAA==&#10;">
                      <v:shape id="Forme libre : forme 1463978734" style="position:absolute;left:31923;top:12571;width:796;height:1541;visibility:visible;mso-wrap-style:square;v-text-anchor:top" coordsize="79614,154078" o:spid="_x0000_s1294" fillcolor="#884b3e" stroked="f" strokeweight=".22633mm" path="m79312,v,,7715,142147,-54822,153500c-38047,164763,38921,7720,38921,7720l7931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1KyHywAAAOMAAAAPAAAAZHJzL2Rvd25yZXYueG1sRI/dagIx&#10;EIXvhb5DmIJ3mq2KP1ujiFhoQaHdFq+nm3GzuJksm6jp2zcFoZcz53xnzizX0TbiSp2vHSt4GmYg&#10;iEuna64UfH2+DOYgfEDW2DgmBT/kYb166C0x1+7GH3QtQiVSCPscFZgQ2lxKXxqy6IeuJU7ayXUW&#10;Qxq7SuoObyncNnKUZVNpseZ0wWBLW0PlubjYVKN4i9/vdFjsY701593puJHNUan+Y9w8gwgUw7/5&#10;Tr/qxE2m48VsPhtP4O+ntAC5+gUAAP//AwBQSwECLQAUAAYACAAAACEA2+H2y+4AAACFAQAAEwAA&#10;AAAAAAAAAAAAAAAAAAAAW0NvbnRlbnRfVHlwZXNdLnhtbFBLAQItABQABgAIAAAAIQBa9CxbvwAA&#10;ABUBAAALAAAAAAAAAAAAAAAAAB8BAABfcmVscy8ucmVsc1BLAQItABQABgAIAAAAIQAa1KyHywAA&#10;AOMAAAAPAAAAAAAAAAAAAAAAAAcCAABkcnMvZG93bnJldi54bWxQSwUGAAAAAAMAAwC3AAAA/wIA&#10;AAAA&#10;">
                        <v:stroke joinstyle="miter"/>
                        <v:path arrowok="t" o:connecttype="custom" o:connectlocs="79312,0;24490,153500;38921,7720;79312,0" o:connectangles="0,0,0,0"/>
                      </v:shape>
                      <v:shape id="Forme libre : forme 2128876429" style="position:absolute;left:28494;top:18100;width:1677;height:9255;visibility:visible;mso-wrap-style:square;v-text-anchor:top" coordsize="167705,925575" o:spid="_x0000_s1295" fillcolor="#f2d2c5" stroked="f" strokeweight=".22633mm" path="m13583,215v,,-15248,472490,-13433,513181c1965,554178,5324,925575,5324,925575r66440,-817c71764,924758,114786,593416,119597,485330,124498,377244,168156,73423,167702,34730,167248,-3963,13583,124,13583,124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IccygAAAOMAAAAPAAAAZHJzL2Rvd25yZXYueG1sRI/dSgMx&#10;FITvBd8hHME7m+0i7bo2LVLwD4Ta2gc4bo67azcnS3Js49sbQfBymJlvmMUquUEdKcTes4HppABF&#10;3Hjbc2tg/3Z/VYGKgmxx8EwGvinCanl+tsDa+hNv6biTVmUIxxoNdCJjrXVsOnIYJ34kzt6HDw4l&#10;y9BqG/CU4W7QZVHMtMOe80KHI607ag67L2fgWV5tWAc8bNPm8TM9zF/eZR+NubxId7eghJL8h//a&#10;T9ZAOS2raj67Lm/g91P+A3r5AwAA//8DAFBLAQItABQABgAIAAAAIQDb4fbL7gAAAIUBAAATAAAA&#10;AAAAAAAAAAAAAAAAAABbQ29udGVudF9UeXBlc10ueG1sUEsBAi0AFAAGAAgAAAAhAFr0LFu/AAAA&#10;FQEAAAsAAAAAAAAAAAAAAAAAHwEAAF9yZWxzLy5yZWxzUEsBAi0AFAAGAAgAAAAhAE0khxzKAAAA&#10;4wAAAA8AAAAAAAAAAAAAAAAABwIAAGRycy9kb3ducmV2LnhtbFBLBQYAAAAAAwADALcAAAD+AgAA&#10;AAA=&#10;">
                        <v:stroke joinstyle="miter"/>
                        <v:path arrowok="t" o:connecttype="custom" o:connectlocs="13583,215;150,513396;5324,925575;71764,924758;119597,485330;167702,34730;13583,124" o:connectangles="0,0,0,0,0,0,0"/>
                      </v:shape>
                      <v:group id="Graphique 3" style="position:absolute;left:28158;top:25826;width:2312;height:3066" coordsize="2312,3065" coordorigin="28158,25826" o:spid="_x0000_s129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ObqQywAAAOIAAAAPAAAAZHJzL2Rvd25yZXYueG1sRI9Pa8JA&#10;FMTvBb/D8oTe6mZT/EN0FRFbepBCtSDeHtlnEsy+DdltEr99t1DwOMzMb5jVZrC16Kj1lWMNapKA&#10;IM6dqbjQ8H16e1mA8AHZYO2YNNzJw2Y9elphZlzPX9QdQyEihH2GGsoQmkxKn5dk0U9cQxy9q2st&#10;hijbQpoW+wi3tUyTZCYtVhwXSmxoV1J+O/5YDe899ttXte8Ot+vufjlNP88HRVo/j4ftEkSgITzC&#10;/+0PoyFNFzM1n08V/F2Kd0CufwEAAP//AwBQSwECLQAUAAYACAAAACEA2+H2y+4AAACFAQAAEwAA&#10;AAAAAAAAAAAAAAAAAAAAW0NvbnRlbnRfVHlwZXNdLnhtbFBLAQItABQABgAIAAAAIQBa9CxbvwAA&#10;ABUBAAALAAAAAAAAAAAAAAAAAB8BAABfcmVscy8ucmVsc1BLAQItABQABgAIAAAAIQBBObqQywAA&#10;AOIAAAAPAAAAAAAAAAAAAAAAAAcCAABkcnMvZG93bnJldi54bWxQSwUGAAAAAAMAAwC3AAAA/wIA&#10;AAAA&#10;">
                        <v:shape id="Forme libre : forme 1522223103" style="position:absolute;left:28384;top:25826;width:1909;height:3066;visibility:visible;mso-wrap-style:square;v-text-anchor:top" coordsize="190878,306589" o:spid="_x0000_s1297" fillcolor="#f2d2c5" stroked="f" strokeweight=".22633mm" path="m123985,197824v454,-27066,4266,-25522,4266,-25522c128251,172302,146585,218170,190879,198642v-4085,-5541,-29136,-16077,-34128,-49592c154300,132246,130792,112264,119084,103272v-4448,-3451,-7988,-7357,-10348,-11717l119084,,14522,10173,10529,114535v817,1635,4175,6721,3812,8538c14341,123073,10801,149050,8623,168759,4175,168941,908,169486,,170394v4447,16168,18425,90465,20967,106179c23145,289652,43476,288744,44929,273212v1270,-13624,-1543,-44779,-2542,-71391c47198,228524,55457,283930,57182,297282v1724,13170,21965,12534,24053,-2998c83232,279116,80872,241695,81325,213447v,-4905,273,-8901,545,-12080c83322,201821,84139,202184,84230,202275v3358,13261,13342,62762,15521,79475c101475,294920,121716,294284,123803,278753v1997,-15169,-363,-52590,91,-80838l123985,19782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SDq0yQAAAOMAAAAPAAAAZHJzL2Rvd25yZXYueG1sRE/RasJA&#10;EHwv+A/HFnyrlyiKRE8pUsEWfGhs8XXNrUkwt5fenRr/3isIztvu7MzszJedacSFnK8tK0gHCQji&#10;wuqaSwU/u/XbFIQPyBoby6TgRh6Wi97LHDNtr/xNlzyUIpqwz1BBFUKbSemLigz6gW2JI3e0zmCI&#10;oyuldniN5qaRwySZSIM1x4QKW1pVVJzys1Fw5v3+d1P8fW7T5iN88cGV+fGgVP+1e5+BCNSF5/FD&#10;vdHx/fEwYpQmI/jvFBcgF3cAAAD//wMAUEsBAi0AFAAGAAgAAAAhANvh9svuAAAAhQEAABMAAAAA&#10;AAAAAAAAAAAAAAAAAFtDb250ZW50X1R5cGVzXS54bWxQSwECLQAUAAYACAAAACEAWvQsW78AAAAV&#10;AQAACwAAAAAAAAAAAAAAAAAfAQAAX3JlbHMvLnJlbHNQSwECLQAUAAYACAAAACEAOEg6tMkAAADj&#10;AAAADwAAAAAAAAAAAAAAAAAHAgAAZHJzL2Rvd25yZXYueG1sUEsFBgAAAAADAAMAtwAAAP0CAAAA&#10;AA==&#10;">
                          <v:stroke joinstyle="miter"/>
                          <v:path arrowok="t" o:connecttype="custom" o:connectlocs="123985,197824;128251,172302;190879,198642;156751,149050;119084,103272;108736,91555;119084,0;14522,10173;10529,114535;14341,123073;8623,168759;0,170394;20967,276573;44929,273212;42387,201821;57182,297282;81235,294284;81325,213447;81870,201367;84230,202275;99751,281750;123803,278753;123894,197915" o:connectangles="0,0,0,0,0,0,0,0,0,0,0,0,0,0,0,0,0,0,0,0,0,0,0"/>
                        </v:shape>
                        <v:shape id="Forme libre : forme 1090975597" style="position:absolute;left:28158;top:26962;width:556;height:1190;visibility:visible;mso-wrap-style:square;v-text-anchor:top" coordsize="55593,119065" o:spid="_x0000_s1298" fillcolor="#f2d2c5" stroked="f" strokeweight=".22633mm" path="m55503,38667v-1724,1999,-4720,6358,-9621,15986c35535,74545,23826,101430,17109,111966,10302,122775,-2950,120322,590,110785,4856,99341,30543,12145,33901,65v3540,-1907,21602,38602,21693,38693l55503,3866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D+aAyAAAAOMAAAAPAAAAZHJzL2Rvd25yZXYueG1sRE/bTgIx&#10;EH038R+aMeFNWk0Ad6UQgoEQJSGufsCwnb3E7XRtC6x/b01IfJxzn/lysJ04kw+tYw0PYwWCuHSm&#10;5VrD58fm/glEiMgGO8ek4YcCLBe3N3PMjbvwO52LWIsUwiFHDU2MfS5lKBuyGMauJ05c5bzFmE5f&#10;S+PxksJtJx+VmkqLLaeGBntaN1R+FSer4djt32rj+8P2ZVW9Fsd1tZffldaju2H1DCLSEP/FV/fO&#10;pPkqU9lsMslm8PdTAkAufgEAAP//AwBQSwECLQAUAAYACAAAACEA2+H2y+4AAACFAQAAEwAAAAAA&#10;AAAAAAAAAAAAAAAAW0NvbnRlbnRfVHlwZXNdLnhtbFBLAQItABQABgAIAAAAIQBa9CxbvwAAABUB&#10;AAALAAAAAAAAAAAAAAAAAB8BAABfcmVscy8ucmVsc1BLAQItABQABgAIAAAAIQAQD+aAyAAAAOMA&#10;AAAPAAAAAAAAAAAAAAAAAAcCAABkcnMvZG93bnJldi54bWxQSwUGAAAAAAMAAwC3AAAA/AIAAAAA&#10;">
                          <v:stroke joinstyle="miter"/>
                          <v:path arrowok="t" o:connecttype="custom" o:connectlocs="55503,38667;45882,54653;17109,111966;590,110785;33901,65;55594,38758" o:connectangles="0,0,0,0,0,0"/>
                        </v:shape>
                      </v:group>
                      <v:group id="Graphique 3" style="position:absolute;left:31854;top:41775;width:4961;height:4773" coordsize="4960,4772" coordorigin="31854,41775" o:spid="_x0000_s129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ISUzyQAAAOMAAAAPAAAAZHJzL2Rvd25yZXYueG1sRE/NasJA&#10;EL4X+g7LFLzVTawam7qKSCsepNBYkN6G7JgEs7Mhuybx7bsFocf5/me5HkwtOmpdZVlBPI5AEOdW&#10;V1wo+D5+PC9AOI+ssbZMCm7kYL16fFhiqm3PX9RlvhAhhF2KCkrvm1RKl5dk0I1tQxy4s20N+nC2&#10;hdQt9iHc1HISRXNpsOLQUGJD25LyS3Y1CnY99puX+L07XM7b289x9nk6xKTU6GnYvIHwNPh/8d29&#10;12F+Mknmr9E0TuDvpwCAXP0CAAD//wMAUEsBAi0AFAAGAAgAAAAhANvh9svuAAAAhQEAABMAAAAA&#10;AAAAAAAAAAAAAAAAAFtDb250ZW50X1R5cGVzXS54bWxQSwECLQAUAAYACAAAACEAWvQsW78AAAAV&#10;AQAACwAAAAAAAAAAAAAAAAAfAQAAX3JlbHMvLnJlbHNQSwECLQAUAAYACAAAACEA5iElM8kAAADj&#10;AAAADwAAAAAAAAAAAAAAAAAHAgAAZHJzL2Rvd25yZXYueG1sUEsFBgAAAAADAAMAtwAAAP0CAAAA&#10;AA==&#10;">
                        <v:shape id="Forme libre : forme 987119313" style="position:absolute;left:34181;top:41775;width:1513;height:2240;visibility:visible;mso-wrap-style:square;v-text-anchor:top" coordsize="151305,223982" o:spid="_x0000_s1300" fillcolor="#f2d2c5" stroked="f" strokeweight=".22633mm" path="m3631,213992r138507,9991l151305,,,13806,3631,21399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vA7XzAAAAOIAAAAPAAAAZHJzL2Rvd25yZXYueG1sRI9La8Mw&#10;EITvhfwHsYFeSiM7hjycKCEJFFp6yKM99LhYG9vEWhlJddz++qoQyHGYmW+Y5bo3jejI+dqygnSU&#10;gCAurK65VPD58fI8A+EDssbGMin4IQ/r1eBhibm2Vz5SdwqliBD2OSqoQmhzKX1RkUE/si1x9M7W&#10;GQxRulJqh9cIN40cJ8lEGqw5LlTY0q6i4nL6NgqK2hy32fT3y/mD8fbNnrv3p71Sj8N+swARqA/3&#10;8K39qhXMZ9M0nWdpBv+X4h2Qqz8AAAD//wMAUEsBAi0AFAAGAAgAAAAhANvh9svuAAAAhQEAABMA&#10;AAAAAAAAAAAAAAAAAAAAAFtDb250ZW50X1R5cGVzXS54bWxQSwECLQAUAAYACAAAACEAWvQsW78A&#10;AAAVAQAACwAAAAAAAAAAAAAAAAAfAQAAX3JlbHMvLnJlbHNQSwECLQAUAAYACAAAACEAW7wO18wA&#10;AADiAAAADwAAAAAAAAAAAAAAAAAHAgAAZHJzL2Rvd25yZXYueG1sUEsFBgAAAAADAAMAtwAAAAAD&#10;AAAAAA==&#10;">
                          <v:stroke joinstyle="miter"/>
                          <v:path arrowok="t" o:connecttype="custom" o:connectlocs="3631,213992;142138,223983;151305,0;0,13806;3631,213992" o:connectangles="0,0,0,0,0"/>
                        </v:shape>
                        <v:shape id="Forme libre : forme 2138574309" style="position:absolute;left:33995;top:43397;width:1161;height:550;visibility:visible;mso-wrap-style:square;v-text-anchor:top" coordsize="116050,54918" o:spid="_x0000_s1301" fillcolor="#d7d7d6" stroked="f" strokeweight=".22633mm" path="m1997,44973v,,1270,-14079,-1997,-42690c,2283,54096,-6073,79056,9186v27048,16531,-9349,41690,30225,45142c148854,57779,1997,44973,1997,4497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I/kCzAAAAOMAAAAPAAAAZHJzL2Rvd25yZXYueG1sRI9bS8Qw&#10;FITfBf9DOIIvspts62Wtm128UPBBBHd1nw/NsS02J6GJm+qvN4Lg4zAz3zCrzWQHcaAx9I41LOYK&#10;BHHjTM+thtddPVuCCBHZ4OCYNHxRgM36+GiFlXGJX+iwja3IEA4Vauhi9JWUoenIYpg7T5y9dzda&#10;jFmOrTQjpgy3gyyUupQWe84LHXq676j52H5aDU/FWVnvv5/v3vYPoW5DSsr7pPXpyXR7AyLSFP/D&#10;f+1Ho6FYlMuLq/NSXcPvp/wH5PoHAAD//wMAUEsBAi0AFAAGAAgAAAAhANvh9svuAAAAhQEAABMA&#10;AAAAAAAAAAAAAAAAAAAAAFtDb250ZW50X1R5cGVzXS54bWxQSwECLQAUAAYACAAAACEAWvQsW78A&#10;AAAVAQAACwAAAAAAAAAAAAAAAAAfAQAAX3JlbHMvLnJlbHNQSwECLQAUAAYACAAAACEAlyP5AswA&#10;AADjAAAADwAAAAAAAAAAAAAAAAAHAgAAZHJzL2Rvd25yZXYueG1sUEsFBgAAAAADAAMAtwAAAAAD&#10;AAAAAA==&#10;">
                          <v:stroke joinstyle="miter"/>
                          <v:path arrowok="t" o:connecttype="custom" o:connectlocs="1997,44973;0,2283;79056,9186;109281,54328;1997,44973" o:connectangles="0,0,0,0,0"/>
                        </v:shape>
                        <v:shape id="Forme libre : forme 97505732" style="position:absolute;left:31940;top:43704;width:4431;height:2541;visibility:visible;mso-wrap-style:square;v-text-anchor:top" coordsize="443023,254095" o:spid="_x0000_s1302" fillcolor="#f2f2f1" stroked="f" strokeweight=".22633mm" path="m377310,v,,-56275,23525,-175903,2271c201407,2271,219833,171484,105287,174572,41026,176298,11527,167397,,223347v,,152576,68575,443024,908c443024,224255,417519,82654,377401,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ztFvyQAAAOEAAAAPAAAAZHJzL2Rvd25yZXYueG1sRI9PawIx&#10;FMTvhX6H8AreaqLFqqtRRKhUevEvrLfH5rm7uHlZNlG3394UCh6HmfkNM523thI3anzpWEOvq0AQ&#10;Z86UnGs47L/eRyB8QDZYOSYNv+RhPnt9mWJi3J23dNuFXEQI+wQ1FCHUiZQ+K8ii77qaOHpn11gM&#10;UTa5NA3eI9xWsq/Up7RYclwosKZlQdlld7UabKbWm8tyccbjSuLP6Zrm2zTVuvPWLiYgArXhGf5v&#10;fxsN4+FADYYfffh7FN+AnD0AAAD//wMAUEsBAi0AFAAGAAgAAAAhANvh9svuAAAAhQEAABMAAAAA&#10;AAAAAAAAAAAAAAAAAFtDb250ZW50X1R5cGVzXS54bWxQSwECLQAUAAYACAAAACEAWvQsW78AAAAV&#10;AQAACwAAAAAAAAAAAAAAAAAfAQAAX3JlbHMvLnJlbHNQSwECLQAUAAYACAAAACEATM7Rb8kAAADh&#10;AAAADwAAAAAAAAAAAAAAAAAHAgAAZHJzL2Rvd25yZXYueG1sUEsFBgAAAAADAAMAtwAAAP0CAAAA&#10;AA==&#10;">
                          <v:stroke joinstyle="miter"/>
                          <v:path arrowok="t" o:connecttype="custom" o:connectlocs="377310,0;201407,2271;105287,174572;0,223347;443024,224255;377401,0" o:connectangles="0,0,0,0,0,0"/>
                        </v:shape>
                        <v:shape id="Forme libre : forme 1220192949" style="position:absolute;left:31854;top:45875;width:4580;height:673;visibility:visible;mso-wrap-style:square;v-text-anchor:top" coordsize="457999,67264" o:spid="_x0000_s1303" fillcolor="#d7d7d6" stroked="f" strokeweight=".22633mm" path="m8713,1544l,31790v,,195689,78839,458000,1453l451646,v,,-233447,68757,-442933,154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AspUygAAAOMAAAAPAAAAZHJzL2Rvd25yZXYueG1sRE/dS8Mw&#10;EH8X/B/CCb7IliwMWeuysQlKcQ9jH6CPR3Nri82lNHGr++uNIPh4v++bLwfXijP1ofFsYDJWIIhL&#10;bxuuDBwPL6MZiBCRLbaeycA3BVgubm/mmFt/4R2d97ESKYRDjgbqGLtcylDW5DCMfUecuJPvHcZ0&#10;9pW0PV5SuGulVupROmw4NdTY0XNN5ef+yxmYbl4fivaq3ou13lxd87bdbT9OxtzfDasnEJGG+C/+&#10;cxc2zddaTTKdTTP4/SkBIBc/AAAA//8DAFBLAQItABQABgAIAAAAIQDb4fbL7gAAAIUBAAATAAAA&#10;AAAAAAAAAAAAAAAAAABbQ29udGVudF9UeXBlc10ueG1sUEsBAi0AFAAGAAgAAAAhAFr0LFu/AAAA&#10;FQEAAAsAAAAAAAAAAAAAAAAAHwEAAF9yZWxzLy5yZWxzUEsBAi0AFAAGAAgAAAAhANkCylTKAAAA&#10;4wAAAA8AAAAAAAAAAAAAAAAABwIAAGRycy9kb3ducmV2LnhtbFBLBQYAAAAAAwADALcAAAD+AgAA&#10;AAA=&#10;">
                          <v:stroke joinstyle="miter"/>
                          <v:path arrowok="t" o:connecttype="custom" o:connectlocs="8713,1544;0,31790;458000,33243;451646,0;8713,1544" o:connectangles="0,0,0,0,0"/>
                        </v:shape>
                        <v:oval id="Ellipse 1502227622" style="position:absolute;left:34913;top:44535;width:822;height:798;rotation:-47186fd;visibility:visible;mso-wrap-style:square;v-text-anchor:top" o:spid="_x0000_s1304" fillcolor="#d7d7d6"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iszxQAAAOMAAAAPAAAAZHJzL2Rvd25yZXYueG1sRE9fa8Iw&#10;EH8f+B3CDfY20wVmpRpFhIF7nBvFx7O5psXmEpqo3bdfBoM93u//rbeTG8SNxth71vAyL0AQN970&#10;bDV8fb49L0HEhGxw8EwavinCdjN7WGNl/J0/6HZMVuQQjhVq6FIKlZSx6chhnPtAnLnWjw5TPkcr&#10;zYj3HO4GqYpiIR32nBs6DLTvqLkcr07DNdq6L8/lyU71+yG4ug0n22r99DjtViASTelf/Oc+mDz/&#10;tVBKlQul4PenDIDc/AAAAP//AwBQSwECLQAUAAYACAAAACEA2+H2y+4AAACFAQAAEwAAAAAAAAAA&#10;AAAAAAAAAAAAW0NvbnRlbnRfVHlwZXNdLnhtbFBLAQItABQABgAIAAAAIQBa9CxbvwAAABUBAAAL&#10;AAAAAAAAAAAAAAAAAB8BAABfcmVscy8ucmVsc1BLAQItABQABgAIAAAAIQDU+iszxQAAAOMAAAAP&#10;AAAAAAAAAAAAAAAAAAcCAABkcnMvZG93bnJldi54bWxQSwUGAAAAAAMAAwC3AAAA+QIAAAAA&#10;">
                          <v:stroke joinstyle="miter"/>
                        </v:oval>
                        <v:shape id="Forme libre : forme 1271324725" style="position:absolute;left:31939;top:45414;width:1104;height:850;visibility:visible;mso-wrap-style:square;v-text-anchor:top" coordsize="110370,85065" o:spid="_x0000_s1305" fillcolor="#d7d7d6" stroked="f" strokeweight=".22633mm" path="m,52367c,47826,-817,-11667,91491,2048r18879,83017l,5236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HlpuyAAAAOMAAAAPAAAAZHJzL2Rvd25yZXYueG1sRE/NasJA&#10;EL4LfYdlhN50k9hWia4igtiDF6NFvA3ZMQnJzobs1qRv3y0UPM73P6vNYBrxoM5VlhXE0wgEcW51&#10;xYWCy3k/WYBwHlljY5kU/JCDzfpltMJU255P9Mh8IUIIuxQVlN63qZQuL8mgm9qWOHB32xn04ewK&#10;qTvsQ7hpZBJFH9JgxaGhxJZ2JeV19m0UHHZf2bE/nPW1djXfjnEUb08XpV7Hw3YJwtPgn+J/96cO&#10;85N5PEve5sk7/P0UAJDrXwAAAP//AwBQSwECLQAUAAYACAAAACEA2+H2y+4AAACFAQAAEwAAAAAA&#10;AAAAAAAAAAAAAAAAW0NvbnRlbnRfVHlwZXNdLnhtbFBLAQItABQABgAIAAAAIQBa9CxbvwAAABUB&#10;AAALAAAAAAAAAAAAAAAAAB8BAABfcmVscy8ucmVsc1BLAQItABQABgAIAAAAIQCoHlpuyAAAAOMA&#10;AAAPAAAAAAAAAAAAAAAAAAcCAABkcnMvZG93bnJldi54bWxQSwUGAAAAAAMAAwC3AAAA/AIAAAAA&#10;">
                          <v:stroke joinstyle="miter"/>
                          <v:path arrowok="t" o:connecttype="custom" o:connectlocs="0,52367;91491,2048;110370,85065;0,52367" o:connectangles="0,0,0,0"/>
                        </v:shape>
                        <v:shape id="Forme libre : forme 1689179923" style="position:absolute;left:32765;top:43783;width:1669;height:1994;visibility:visible;mso-wrap-style:square;v-text-anchor:top" coordsize="166898,199459" o:spid="_x0000_s1306" fillcolor="#d7d7d6" stroked="f" strokeweight=".22633mm" path="m41661,199459c18607,199459,1362,194100,,193646r2995,-9355c3631,184473,63899,203002,108283,168396,145133,139694,161199,83199,156207,636l166009,v5174,86105,-12253,145326,-51827,176207c90583,194645,63445,199459,41570,199459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b1ZNyAAAAOMAAAAPAAAAZHJzL2Rvd25yZXYueG1sRE/dSsMw&#10;FL4X9g7hDLxz6Sq0a102toHiD4hOH+DQHJtic1KS2HU+vREEL8/3f9bbyfZiJB86xwqWiwwEceN0&#10;x62C97fbqxWIEJE19o5JwZkCbDezizXW2p34lcZjbEUK4VCjAhPjUEsZGkMWw8INxIn7cN5iTKdv&#10;pfZ4SuG2l3mWFdJix6nB4EAHQ83n8csq+G7O8TF/cKW+2+cvh2dTFn58UupyPu1uQESa4r/4z32v&#10;0/xiVS3Lqsqv4fenBIDc/AAAAP//AwBQSwECLQAUAAYACAAAACEA2+H2y+4AAACFAQAAEwAAAAAA&#10;AAAAAAAAAAAAAAAAW0NvbnRlbnRfVHlwZXNdLnhtbFBLAQItABQABgAIAAAAIQBa9CxbvwAAABUB&#10;AAALAAAAAAAAAAAAAAAAAB8BAABfcmVscy8ucmVsc1BLAQItABQABgAIAAAAIQB1b1ZNyAAAAOMA&#10;AAAPAAAAAAAAAAAAAAAAAAcCAABkcnMvZG93bnJldi54bWxQSwUGAAAAAAMAAwC3AAAA/AIAAAAA&#10;">
                          <v:stroke joinstyle="miter"/>
                          <v:path arrowok="t" o:connecttype="custom" o:connectlocs="41661,199459;0,193646;2995,184291;108283,168396;156207,636;166009,0;114182,176207;41570,199459" o:connectangles="0,0,0,0,0,0,0,0"/>
                        </v:shape>
                      </v:group>
                      <v:shape id="Forme libre : forme 267764883" style="position:absolute;left:29533;top:40669;width:1959;height:3225;visibility:visible;mso-wrap-style:square;v-text-anchor:top" coordsize="195870,322531" o:spid="_x0000_s1307" fillcolor="#f2d2c5" stroked="f" strokeweight=".22633mm" path="m43839,312541r138508,9991l195871,,,20255,43839,31254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FmP6ygAAAOIAAAAPAAAAZHJzL2Rvd25yZXYueG1sRI9Ba8JA&#10;FITvBf/D8gq91U2jxCW6ig2ovbTQ6MHjI/uahGbfhuyq8d93C4Ueh5n5hlltRtuJKw2+dazhZZqA&#10;IK6cabnWcDrunhUIH5ANdo5Jw508bNaThxXmxt34k65lqEWEsM9RQxNCn0vpq4Ys+qnriaP35QaL&#10;IcqhlmbAW4TbTqZJkkmLLceFBnsqGqq+y4vV8HEuqveDmYV5t0uKUt3T14vaa/30OG6XIAKN4T/8&#10;134zGtJsscjmSs3g91K8A3L9AwAA//8DAFBLAQItABQABgAIAAAAIQDb4fbL7gAAAIUBAAATAAAA&#10;AAAAAAAAAAAAAAAAAABbQ29udGVudF9UeXBlc10ueG1sUEsBAi0AFAAGAAgAAAAhAFr0LFu/AAAA&#10;FQEAAAsAAAAAAAAAAAAAAAAAHwEAAF9yZWxzLy5yZWxzUEsBAi0AFAAGAAgAAAAhAOAWY/rKAAAA&#10;4gAAAA8AAAAAAAAAAAAAAAAABwIAAGRycy9kb3ducmV2LnhtbFBLBQYAAAAAAwADALcAAAD+AgAA&#10;AAA=&#10;">
                        <v:stroke joinstyle="miter"/>
                        <v:path arrowok="t" o:connecttype="custom" o:connectlocs="43839,312541;182347,322532;195871,0;0,20255;43839,312541" o:connectangles="0,0,0,0,0"/>
                      </v:shape>
                      <v:shape id="Forme libre : forme 1253570753" style="position:absolute;left:29749;top:43277;width:1161;height:549;visibility:visible;mso-wrap-style:square;v-text-anchor:top" coordsize="116050,54918" o:spid="_x0000_s1308" fillcolor="#d7d7d6" stroked="f" strokeweight=".22633mm" path="m1997,44973v,,1270,-14079,-1997,-42690c,2283,54096,-6073,79056,9186v27048,16531,-9349,41690,30225,45142c148854,57780,1997,44973,1997,4497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Y3SyAAAAOMAAAAPAAAAZHJzL2Rvd25yZXYueG1sRE9LS8Qw&#10;EL4L/ocwghdxE1vqLnWziw8KHkRwdfc8NGNbbCahiZvqrzeC4HG+96y3sx3FkaYwONZwtVAgiFtn&#10;Bu40vL02lysQISIbHB2Thi8KsN2cnqyxNi7xCx13sRM5hEONGvoYfS1laHuyGBbOE2fu3U0WYz6n&#10;TpoJUw63oyyUupYWB84NPXq676n92H1aDU/FRdkcvp/v9oeH0HQhJeV90vr8bL69ARFpjv/iP/ej&#10;yfOLqqyWalmV8PtTBkBufgAAAP//AwBQSwECLQAUAAYACAAAACEA2+H2y+4AAACFAQAAEwAAAAAA&#10;AAAAAAAAAAAAAAAAW0NvbnRlbnRfVHlwZXNdLnhtbFBLAQItABQABgAIAAAAIQBa9CxbvwAAABUB&#10;AAALAAAAAAAAAAAAAAAAAB8BAABfcmVscy8ucmVsc1BLAQItABQABgAIAAAAIQDJJY3SyAAAAOMA&#10;AAAPAAAAAAAAAAAAAAAAAAcCAABkcnMvZG93bnJldi54bWxQSwUGAAAAAAMAAwC3AAAA/AIAAAAA&#10;">
                        <v:stroke joinstyle="miter"/>
                        <v:path arrowok="t" o:connecttype="custom" o:connectlocs="1997,44973;0,2283;79056,9186;109281,54328;1997,44973" o:connectangles="0,0,0,0,0"/>
                      </v:shape>
                      <v:shape id="Forme libre : forme 1129223842" style="position:absolute;left:27694;top:43583;width:4431;height:2541;visibility:visible;mso-wrap-style:square;v-text-anchor:top" coordsize="443023,254096" o:spid="_x0000_s1309" fillcolor="#f2f2f1" stroked="f" strokeweight=".22633mm" path="m377310,v,,-56275,23525,-175903,2271c201407,2271,219833,171484,105287,174572,41026,176298,11527,167397,,223347v,,152576,68576,443024,908c443024,224255,417519,82654,377401,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zBF0ygAAAOMAAAAPAAAAZHJzL2Rvd25yZXYueG1sRE9fS8Mw&#10;EH8X/A7hBnsRly4TXbtlwwmiD4I4ZWNvt+bWVptLabItfnsjCD7e7//Nl9G24kS9bxxrGI8yEMSl&#10;Mw1XGj7eH6+nIHxANtg6Jg3f5GG5uLyYY2Hcmd/otA6VSCHsC9RQh9AVUvqyJot+5DrixB1cbzGk&#10;s6+k6fGcwm0rVZbdSosNp4YaO3qoqfxaH62Gq8OLjbh/rbK73eZz8pSv8uM2aj0cxPsZiEAx/Iv/&#10;3M8mzR+rXKnJ9EbB708JALn4AQAA//8DAFBLAQItABQABgAIAAAAIQDb4fbL7gAAAIUBAAATAAAA&#10;AAAAAAAAAAAAAAAAAABbQ29udGVudF9UeXBlc10ueG1sUEsBAi0AFAAGAAgAAAAhAFr0LFu/AAAA&#10;FQEAAAsAAAAAAAAAAAAAAAAAHwEAAF9yZWxzLy5yZWxzUEsBAi0AFAAGAAgAAAAhAIbMEXTKAAAA&#10;4wAAAA8AAAAAAAAAAAAAAAAABwIAAGRycy9kb3ducmV2LnhtbFBLBQYAAAAAAwADALcAAAD+AgAA&#10;AAA=&#10;">
                        <v:stroke joinstyle="miter"/>
                        <v:path arrowok="t" o:connecttype="custom" o:connectlocs="377310,0;201407,2271;105287,174572;0,223347;443024,224255;377401,0" o:connectangles="0,0,0,0,0,0"/>
                      </v:shape>
                      <v:shape id="Forme libre : forme 1041483329" style="position:absolute;left:27608;top:45695;width:4580;height:672;visibility:visible;mso-wrap-style:square;v-text-anchor:top" coordsize="457999,67264" o:spid="_x0000_s1310" fillcolor="#d7d7d6" stroked="f" strokeweight=".22633mm" path="m8713,1544l,31790v,,195689,78839,458000,1453l451646,v,,-233447,68757,-442933,154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amV9ywAAAOMAAAAPAAAAZHJzL2Rvd25yZXYueG1sRE9fa8Iw&#10;EH8X9h3CDfYimliLuM4obrBR5oPUDbbHoznbYnMpTaadn34ZDPZ4v/+32gy2FWfqfeNYw2yqQBCX&#10;zjRcaXh/e54sQfiAbLB1TBq+ycNmfTNaYWbchQs6H0IlYgj7DDXUIXSZlL6syaKfuo44ckfXWwzx&#10;7CtperzEcNvKRKmFtNhwbKixo6eaytPhy2pIdy/jvL2qj/wx2V1t87ov9p9Hre9uh+0DiEBD+Bf/&#10;uXMT56t0li7n8+Qefn+KAMj1DwAAAP//AwBQSwECLQAUAAYACAAAACEA2+H2y+4AAACFAQAAEwAA&#10;AAAAAAAAAAAAAAAAAAAAW0NvbnRlbnRfVHlwZXNdLnhtbFBLAQItABQABgAIAAAAIQBa9CxbvwAA&#10;ABUBAAALAAAAAAAAAAAAAAAAAB8BAABfcmVscy8ucmVsc1BLAQItABQABgAIAAAAIQAUamV9ywAA&#10;AOMAAAAPAAAAAAAAAAAAAAAAAAcCAABkcnMvZG93bnJldi54bWxQSwUGAAAAAAMAAwC3AAAA/wIA&#10;AAAA&#10;">
                        <v:stroke joinstyle="miter"/>
                        <v:path arrowok="t" o:connecttype="custom" o:connectlocs="8713,1544;0,31790;458000,33243;451646,0;8713,1544" o:connectangles="0,0,0,0,0"/>
                      </v:shape>
                      <v:oval id="Ellipse 433241716" style="position:absolute;left:30669;top:44414;width:822;height:798;rotation:-47186fd;visibility:visible;mso-wrap-style:square;v-text-anchor:top" o:spid="_x0000_s1311" fillcolor="#d7d7d6"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wq4jyAAAAOIAAAAPAAAAZHJzL2Rvd25yZXYueG1sRI9Ba8JA&#10;FITvhf6H5RW81U1UjKSuIoJgj7USPD6zL5vQ7Nslu2r677uFQo/DzHzDrLej7cWdhtA5VpBPMxDE&#10;tdMdGwXnz8PrCkSIyBp7x6TgmwJsN89Payy1e/AH3U/RiAThUKKCNkZfShnqliyGqfPEyWvcYDEm&#10;ORipB3wkuO3lLMuW0mLHaaFFT/uW6q/TzSq4BVN1xbW4mLF6P3pbNf5iGqUmL+PuDUSkMf6H/9pH&#10;rWAxn88WeZEv4fdSugNy8wMAAP//AwBQSwECLQAUAAYACAAAACEA2+H2y+4AAACFAQAAEwAAAAAA&#10;AAAAAAAAAAAAAAAAW0NvbnRlbnRfVHlwZXNdLnhtbFBLAQItABQABgAIAAAAIQBa9CxbvwAAABUB&#10;AAALAAAAAAAAAAAAAAAAAB8BAABfcmVscy8ucmVsc1BLAQItABQABgAIAAAAIQAuwq4jyAAAAOIA&#10;AAAPAAAAAAAAAAAAAAAAAAcCAABkcnMvZG93bnJldi54bWxQSwUGAAAAAAMAAwC3AAAA/AIAAAAA&#10;">
                        <v:stroke joinstyle="miter"/>
                      </v:oval>
                      <v:shape id="Forme libre : forme 1856558704" style="position:absolute;left:31366;top:16671;width:4568;height:6830;visibility:visible;mso-wrap-style:square;v-text-anchor:top" coordsize="456852,682921" o:spid="_x0000_s1312" fillcolor="#d7d7d6" stroked="f" strokeweight=".22633mm" path="m291283,v,,140504,205181,165555,588932c456838,588932,464644,722904,118921,670950,-226803,618996,291283,,29128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UXDxAAAAOMAAAAPAAAAZHJzL2Rvd25yZXYueG1sRE/NSsQw&#10;EL4LvkMYwZubrrY11M0urrDg1dYHGJqxKdtMahK39e2NIHic7392h9VN4kIhjp41bDcFCOLem5EH&#10;De/d6U6BiAnZ4OSZNHxThMP++mqHjfELv9GlTYPIIRwb1GBTmhspY2/JYdz4mThzHz44TPkMgzQB&#10;lxzuJnlfFLV0OHJusDjTi6X+3H45DX55IBtCqab6VB8/levK9thpfXuzPj+BSLSmf/Gf+9Xk+aqq&#10;q0o9FiX8/pQBkPsfAAAA//8DAFBLAQItABQABgAIAAAAIQDb4fbL7gAAAIUBAAATAAAAAAAAAAAA&#10;AAAAAAAAAABbQ29udGVudF9UeXBlc10ueG1sUEsBAi0AFAAGAAgAAAAhAFr0LFu/AAAAFQEAAAsA&#10;AAAAAAAAAAAAAAAAHwEAAF9yZWxzLy5yZWxzUEsBAi0AFAAGAAgAAAAhAIr5RcPEAAAA4wAAAA8A&#10;AAAAAAAAAAAAAAAABwIAAGRycy9kb3ducmV2LnhtbFBLBQYAAAAAAwADALcAAAD4AgAAAAA=&#10;">
                        <v:stroke joinstyle="miter"/>
                        <v:path arrowok="t" o:connecttype="custom" o:connectlocs="291283,0;456838,588932;118921,670950;291283,0" o:connectangles="0,0,0,0"/>
                      </v:shape>
                      <v:shape id="Forme libre : forme 375284943" style="position:absolute;left:34097;top:42170;width:1614;height:1112;visibility:visible;mso-wrap-style:square;v-text-anchor:top" coordsize="161380,111234" o:spid="_x0000_s1313" fillcolor="#d28562" stroked="f" strokeweight=".22633mm" path="m,15441l908,86832v,,73065,53861,160472,1544l160291,,,1544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uWhIzAAAAOIAAAAPAAAAZHJzL2Rvd25yZXYueG1sRI9ba8JA&#10;FITfC/0Pyyn4VjfVqDF1lVK8vZTiBXw9zZ5caPZsyK6a+uvdQqGPw8x8w8wWnanFhVpXWVbw0o9A&#10;EGdWV1woOB5WzwkI55E11pZJwQ85WMwfH2aYanvlHV32vhABwi5FBaX3TSqly0oy6Pq2IQ5ebluD&#10;Psi2kLrFa4CbWg6iaCwNVhwWSmzovaTse382Cm6HfBRP4o+1XOaY0OfX5jxenZTqPXVvryA8df4/&#10;/NfeagXDyWiQxNN4CL+Xwh2Q8zsAAAD//wMAUEsBAi0AFAAGAAgAAAAhANvh9svuAAAAhQEAABMA&#10;AAAAAAAAAAAAAAAAAAAAAFtDb250ZW50X1R5cGVzXS54bWxQSwECLQAUAAYACAAAACEAWvQsW78A&#10;AAAVAQAACwAAAAAAAAAAAAAAAAAfAQAAX3JlbHMvLnJlbHNQSwECLQAUAAYACAAAACEAY7loSMwA&#10;AADiAAAADwAAAAAAAAAAAAAAAAAHAgAAZHJzL2Rvd25yZXYueG1sUEsFBgAAAAADAAMAtwAAAAAD&#10;AAAAAA==&#10;">
                        <v:stroke joinstyle="miter"/>
                        <v:path arrowok="t" o:connecttype="custom" o:connectlocs="0,15441;908,86832;161380,88376;160291,0;0,15441" o:connectangles="0,0,0,0,0"/>
                      </v:shape>
                      <v:shape id="Forme libre : forme 409375513" style="position:absolute;left:30435;top:24188;width:5360;height:18455;visibility:visible;mso-wrap-style:square;v-text-anchor:top" coordsize="535966,1845446" o:spid="_x0000_s1314" fillcolor="#eac891" stroked="f" strokeweight=".22633mm" path="m,75842v,,144679,811553,168369,856785c178898,952609,209485,1091214,243068,1252616v52281,252140,111551,560230,111551,560230c354619,1812846,394373,1878424,535967,1823564v,,-16792,-801652,-69617,-921183c372772,690388,487226,109177,394101,27068,300977,-55041,,75842,,7584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KBC+zQAAAOIAAAAPAAAAZHJzL2Rvd25yZXYueG1sRI/NTsMw&#10;EITvSLyDtUhcKmq3aYGGulWhP0JwAFIeYBVvk4h4HcUmDTw9rlSJ42hmvtHMl72tRUetrxxrGA0V&#10;COLcmYoLDZ/77c09CB+QDdaOScMPeVguLi/mmBp35A/qslCICGGfooYyhCaV0uclWfRD1xBH7+Ba&#10;iyHKtpCmxWOE21qOlbqVFiuOCyU29FRS/pV9Ww3JYFdnL3K36faP69dZr9749/2g9fVVv3oAEagP&#10;/+Fz+9lomKhZcjedjhI4XYp3QC7+AAAA//8DAFBLAQItABQABgAIAAAAIQDb4fbL7gAAAIUBAAAT&#10;AAAAAAAAAAAAAAAAAAAAAABbQ29udGVudF9UeXBlc10ueG1sUEsBAi0AFAAGAAgAAAAhAFr0LFu/&#10;AAAAFQEAAAsAAAAAAAAAAAAAAAAAHwEAAF9yZWxzLy5yZWxzUEsBAi0AFAAGAAgAAAAhAKYoEL7N&#10;AAAA4gAAAA8AAAAAAAAAAAAAAAAABwIAAGRycy9kb3ducmV2LnhtbFBLBQYAAAAAAwADALcAAAAB&#10;AwAAAAA=&#10;">
                        <v:stroke joinstyle="miter"/>
                        <v:path arrowok="t" o:connecttype="custom" o:connectlocs="0,75842;168369,932627;243068,1252616;354619,1812846;535967,1823564;466350,902381;394101,27068;0,75842" o:connectangles="0,0,0,0,0,0,0,0"/>
                      </v:shape>
                      <v:shape id="Forme libre : forme 1141124784" style="position:absolute;left:29698;top:42021;width:1832;height:1113;visibility:visible;mso-wrap-style:square;v-text-anchor:top" coordsize="183163,111383" o:spid="_x0000_s1315" fillcolor="#d28562" stroked="f" strokeweight=".22633mm" path="m,15713l907,87104v,,82869,53771,182257,1272l182074,,91,15713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4bixwAAAOMAAAAPAAAAZHJzL2Rvd25yZXYueG1sRE9fa8Iw&#10;EH8f7DuEE/amaV1xpRpFhI35OB2Ib0dytsXm0iVROz/9Mhjs8X7/b7EabCeu5EPrWEE+yUAQa2da&#10;rhV87l/HJYgQkQ12jknBNwVYLR8fFlgZd+MPuu5iLVIIhwoVNDH2lZRBN2QxTFxPnLiT8xZjOn0t&#10;jcdbCrednGbZTFpsOTU02NOmIX3eXayCsr5vaHsyx6+LXpuD9+Xz4U0r9TQa1nMQkYb4L/5zv5s0&#10;Py/yfFq8lAX8/pQAkMsfAAAA//8DAFBLAQItABQABgAIAAAAIQDb4fbL7gAAAIUBAAATAAAAAAAA&#10;AAAAAAAAAAAAAABbQ29udGVudF9UeXBlc10ueG1sUEsBAi0AFAAGAAgAAAAhAFr0LFu/AAAAFQEA&#10;AAsAAAAAAAAAAAAAAAAAHwEAAF9yZWxzLy5yZWxzUEsBAi0AFAAGAAgAAAAhANN7huLHAAAA4wAA&#10;AA8AAAAAAAAAAAAAAAAABwIAAGRycy9kb3ducmV2LnhtbFBLBQYAAAAAAwADALcAAAD7AgAAAAA=&#10;">
                        <v:stroke joinstyle="miter"/>
                        <v:path arrowok="t" o:connecttype="custom" o:connectlocs="0,15713;907,87104;183164,88376;182074,0;91,15713" o:connectangles="0,0,0,0,0"/>
                      </v:shape>
                      <v:shape id="Forme libre : forme 1070569848" style="position:absolute;left:28195;top:24132;width:4088;height:18360;visibility:visible;mso-wrap-style:square;v-text-anchor:top" coordsize="408757,1836034" o:spid="_x0000_s1316" fillcolor="#eac891" stroked="f" strokeweight=".22633mm" path="m81823,v,,-97300,672585,-79692,822179l135011,1810665v,,96120,56223,217382,1272c352393,1811937,371272,1053610,323893,924089,286407,821725,408758,159858,408758,159858l8182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aa8jzAAAAOMAAAAPAAAAZHJzL2Rvd25yZXYueG1sRI9BS8NA&#10;EIXvQv/DMgUvYneVGmPsthRRqFUr1kKvQ3ZMgtnZmF3b+O+dg+Bx5r1575vZYvCtOlAfm8AWLiYG&#10;FHEZXMOVhd37w3kOKiZkh21gsvBDERbz0ckMCxeO/EaHbaqUhHAs0EKdUldoHcuaPMZJ6IhF+wi9&#10;xyRjX2nX41HCfasvjcm0x4alocaO7moqP7ff3gLh8+bsdfmY8q+9z9b3L6vNE02tPR0Py1tQiYb0&#10;b/67XjnBN9fmKrvJpwItP8kC9PwXAAD//wMAUEsBAi0AFAAGAAgAAAAhANvh9svuAAAAhQEAABMA&#10;AAAAAAAAAAAAAAAAAAAAAFtDb250ZW50X1R5cGVzXS54bWxQSwECLQAUAAYACAAAACEAWvQsW78A&#10;AAAVAQAACwAAAAAAAAAAAAAAAAAfAQAAX3JlbHMvLnJlbHNQSwECLQAUAAYACAAAACEAlGmvI8wA&#10;AADjAAAADwAAAAAAAAAAAAAAAAAHAgAAZHJzL2Rvd25yZXYueG1sUEsFBgAAAAADAAMAtwAAAAAD&#10;AAAAAA==&#10;">
                        <v:stroke joinstyle="miter"/>
                        <v:path arrowok="t" o:connecttype="custom" o:connectlocs="81823,0;2131,822179;135011,1810665;352393,1811937;323893,924089;408758,159858;81823,0" o:connectangles="0,0,0,0,0,0,0"/>
                      </v:shape>
                      <v:oval id="Ellipse 1592486314" style="position:absolute;left:29617;top:10835;width:3330;height:3012;rotation:-41288fd;visibility:visible;mso-wrap-style:square;v-text-anchor:top" o:spid="_x0000_s1317" fillcolor="#884b3e"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FNShywAAAOMAAAAPAAAAZHJzL2Rvd25yZXYueG1sRE9LT8JA&#10;EL6T+B82Y+INtjykUFmIMRq9oOEdbpPu2DZ2Z0t3gcKvd01MOM73nsmsMaU4Ue0Kywq6nQgEcWp1&#10;wZmC9eqtPQLhPLLG0jIpuJCD2fSuNcFE2zMv6LT0mQgh7BJUkHtfJVK6NCeDrmMr4sB929qgD2ed&#10;SV3jOYSbUvaiaCgNFhwacqzoJaf0Z3k0Cq6rw2a/3V37r4ddfHz/usTzz32s1MN98/wEwlPjb+J/&#10;94cO8x/HvcFo2O8O4O+nAICc/gIAAP//AwBQSwECLQAUAAYACAAAACEA2+H2y+4AAACFAQAAEwAA&#10;AAAAAAAAAAAAAAAAAAAAW0NvbnRlbnRfVHlwZXNdLnhtbFBLAQItABQABgAIAAAAIQBa9CxbvwAA&#10;ABUBAAALAAAAAAAAAAAAAAAAAB8BAABfcmVscy8ucmVsc1BLAQItABQABgAIAAAAIQBAFNShywAA&#10;AOMAAAAPAAAAAAAAAAAAAAAAAAcCAABkcnMvZG93bnJldi54bWxQSwUGAAAAAAMAAwC3AAAA/wIA&#10;AAAA&#10;">
                        <v:stroke joinstyle="miter"/>
                      </v:oval>
                      <v:shape id="Forme libre : forme 1256019046" style="position:absolute;left:2269;top:3443;width:91;height:91;visibility:visible;mso-wrap-style:square;v-text-anchor:top" coordsize="9076,9082" o:spid="_x0000_s1318" fillcolor="#c75f34" stroked="f" strokeweight=".22633mm" path=""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zx5NxgAAAOMAAAAPAAAAZHJzL2Rvd25yZXYueG1sRE9La8JA&#10;EL4L/Q/LFLyZXV+hpq5SBEG8RYX2OGSnSWh2Ns2uGv313YLgcb73LNe9bcSFOl871jBOFAjiwpma&#10;Sw2n43b0BsIHZIONY9JwIw/r1ctgiZlxV87pcgiliCHsM9RQhdBmUvqiIos+cS1x5L5dZzHEsyul&#10;6fAaw20jJ0ql0mLNsaHCljYVFT+Hs9XwuQjTX77n25Savd1/5XMuuNV6+Np/vIMI1Ien+OHemTh/&#10;Mk/VeKFmKfz/FAGQqz8AAAD//wMAUEsBAi0AFAAGAAgAAAAhANvh9svuAAAAhQEAABMAAAAAAAAA&#10;AAAAAAAAAAAAAFtDb250ZW50X1R5cGVzXS54bWxQSwECLQAUAAYACAAAACEAWvQsW78AAAAVAQAA&#10;CwAAAAAAAAAAAAAAAAAfAQAAX3JlbHMvLnJlbHNQSwECLQAUAAYACAAAACEAss8eTcYAAADjAAAA&#10;DwAAAAAAAAAAAAAAAAAHAgAAZHJzL2Rvd25yZXYueG1sUEsFBgAAAAADAAMAtwAAAPoCAAAAAA==&#10;">
                        <v:stroke joinstyle="miter"/>
                        <v:path arrowok="t"/>
                      </v:shape>
                      <v:group id="Graphique 3" style="position:absolute;left:2269;top:3443;width:33146;height:12979" coordsize="33145,12978" coordorigin="2269,3443" o:spid="_x0000_s13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3B4RzAAAAOMAAAAPAAAAZHJzL2Rvd25yZXYueG1sRI/NasMw&#10;EITvhb6D2EJvjSwXN8WJEkJISw+hkB8ouS3WxjaxVsZSbOftq0Ihx2FmvmHmy9E2oqfO1441qEkC&#10;grhwpuZSw/Hw8fIOwgdkg41j0nAjD8vF48Mcc+MG3lG/D6WIEPY5aqhCaHMpfVGRRT9xLXH0zq6z&#10;GKLsSmk6HCLcNjJNkjdpsea4UGFL64qKy/5qNXwOOKxe1abfXs7r2+mQff9sFWn9/DSuZiACjeEe&#10;/m9/GQ2pUtNUZdMkg79P8Q/IxS8AAAD//wMAUEsBAi0AFAAGAAgAAAAhANvh9svuAAAAhQEAABMA&#10;AAAAAAAAAAAAAAAAAAAAAFtDb250ZW50X1R5cGVzXS54bWxQSwECLQAUAAYACAAAACEAWvQsW78A&#10;AAAVAQAACwAAAAAAAAAAAAAAAAAfAQAAX3JlbHMvLnJlbHNQSwECLQAUAAYACAAAACEAs9weEcwA&#10;AADjAAAADwAAAAAAAAAAAAAAAAAHAgAAZHJzL2Rvd25yZXYueG1sUEsFBgAAAAADAAMAtwAAAAAD&#10;AAAAAA==&#10;">
                        <v:shape id="Forme libre : forme 1670387747" style="position:absolute;left:30475;top:14020;width:1715;height:2402;visibility:visible;mso-wrap-style:square;v-text-anchor:top" coordsize="171531,240248" o:spid="_x0000_s1320" fillcolor="#f2d2c5" stroked="f" strokeweight=".22633mm" path="m79003,4227c33984,15036,-1324,43102,38,67081l8570,212224v1452,23979,39029,34606,84048,23797c137638,225304,172854,197147,171493,173168l163052,28024c161600,4046,124023,-6581,79094,4227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PYHfzQAAAOMAAAAPAAAAZHJzL2Rvd25yZXYueG1sRI9Ba8JA&#10;EIXvQv/DMoIXqZtWMRJdRVqUYqHS1ILHITsmqdnZmF01/nu3UOhx5r33zZvZojWVuFDjSssKngYR&#10;COLM6pJzBbuv1eMEhPPIGivLpOBGDhbzh84ME22v/EmX1OciQNglqKDwvk6kdFlBBt3A1sRBO9jG&#10;oA9jk0vd4DXATSWfo2gsDZYcLhRY00tB2TE9m0DB/etobba7/vft54M3p3P7vu0r1eu2yykIT63/&#10;N/+l33SoP46j4SSORzH8/hQWIOd3AAAA//8DAFBLAQItABQABgAIAAAAIQDb4fbL7gAAAIUBAAAT&#10;AAAAAAAAAAAAAAAAAAAAAABbQ29udGVudF9UeXBlc10ueG1sUEsBAi0AFAAGAAgAAAAhAFr0LFu/&#10;AAAAFQEAAAsAAAAAAAAAAAAAAAAAHwEAAF9yZWxzLy5yZWxzUEsBAi0AFAAGAAgAAAAhAAQ9gd/N&#10;AAAA4wAAAA8AAAAAAAAAAAAAAAAABwIAAGRycy9kb3ducmV2LnhtbFBLBQYAAAAAAwADALcAAAAB&#10;AwAAAAA=&#10;">
                          <v:stroke joinstyle="miter"/>
                          <v:path arrowok="t" o:connecttype="custom" o:connectlocs="79003,4227;38,67081;8570,212224;92618,236021;171493,173168;163052,28024;79094,4227" o:connectangles="0,0,0,0,0,0,0"/>
                        </v:shape>
                        <v:shape id="Forme libre : forme 1430472249" style="position:absolute;left:29756;top:11791;width:2549;height:3361;visibility:visible;mso-wrap-style:square;v-text-anchor:top" coordsize="254855,336051" o:spid="_x0000_s1321" fillcolor="#f2d2c5" stroked="f" strokeweight=".22633mm" path="m162394,332614v64897,-13443,104743,-86015,89041,-162220l229197,62853c224296,39056,214493,17712,201423,l288,41690v-1906,9900,6081,52136,11345,86196c19076,176116,24976,224619,32510,257953v22691,100456,127343,75297,127343,75297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zIA5ygAAAOMAAAAPAAAAZHJzL2Rvd25yZXYueG1sRE9fS8Mw&#10;EH8X/A7hBr65dF2nri4bMhiojKpzDH07mrMtNpeSZGv37Y0g+Hi//7dYDaYVJ3K+saxgMk5AEJdW&#10;N1wp2L9vru9A+ICssbVMCs7kYbW8vFhgrm3Pb3TahUrEEPY5KqhD6HIpfVmTQT+2HXHkvqwzGOLp&#10;Kqkd9jHctDJNkhtpsOHYUGNH65rK793RKDi49exjf34pttnsON0Uz0998fqp1NVoeLgHEWgI/+I/&#10;96OO87Npkt2maTaH358iAHL5AwAA//8DAFBLAQItABQABgAIAAAAIQDb4fbL7gAAAIUBAAATAAAA&#10;AAAAAAAAAAAAAAAAAABbQ29udGVudF9UeXBlc10ueG1sUEsBAi0AFAAGAAgAAAAhAFr0LFu/AAAA&#10;FQEAAAsAAAAAAAAAAAAAAAAAHwEAAF9yZWxzLy5yZWxzUEsBAi0AFAAGAAgAAAAhAAXMgDnKAAAA&#10;4wAAAA8AAAAAAAAAAAAAAAAABwIAAGRycy9kb3ducmV2LnhtbFBLBQYAAAAAAwADALcAAAD+AgAA&#10;AAA=&#10;">
                          <v:stroke joinstyle="miter"/>
                          <v:path arrowok="t" o:connecttype="custom" o:connectlocs="162394,332614;251435,170394;229197,62853;201423,0;288,41690;11633,127886;32510,257953;159853,333250" o:connectangles="0,0,0,0,0,0,0,0"/>
                        </v:shape>
                        <v:shape id="Forme libre : forme 1208856056" style="position:absolute;left:31795;top:12934;width:1075;height:906;visibility:visible;mso-wrap-style:square;v-text-anchor:top" coordsize="107486,90667" o:spid="_x0000_s1322" fillcolor="#f2d2c5" stroked="f" strokeweight=".22633mm" path="m60177,838v21239,-4450,42024,9265,46472,30519c111096,52611,97391,73410,76152,77770l13615,90668,,13282,60268,748r-91,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YdXZxwAAAOMAAAAPAAAAZHJzL2Rvd25yZXYueG1sRE9Pa8Iw&#10;FL8P/A7hCV7GTHQYamcUGQ562WEqeH00b21Z81KbzNZvvwwGO77f/7fZja4VN+pD49nAYq5AEJfe&#10;NlwZOJ/enjIQISJbbD2TgTsF2G0nDxvMrR/4g27HWIkUwiFHA3WMXS5lKGtyGOa+I07cp+8dxnT2&#10;lbQ9DinctXKplJYOG04NNXb0WlP5dfx2BtbrfXEYdKUvo78Wj+/8rO4FGzObjvsXEJHG+C/+cxc2&#10;zV+qLFtptdLw+1MCQG5/AAAA//8DAFBLAQItABQABgAIAAAAIQDb4fbL7gAAAIUBAAATAAAAAAAA&#10;AAAAAAAAAAAAAABbQ29udGVudF9UeXBlc10ueG1sUEsBAi0AFAAGAAgAAAAhAFr0LFu/AAAAFQEA&#10;AAsAAAAAAAAAAAAAAAAAHwEAAF9yZWxzLy5yZWxzUEsBAi0AFAAGAAgAAAAhAN5h1dnHAAAA4wAA&#10;AA8AAAAAAAAAAAAAAAAABwIAAGRycy9kb3ducmV2LnhtbFBLBQYAAAAAAwADALcAAAD7AgAAAAA=&#10;">
                          <v:stroke joinstyle="miter"/>
                          <v:path arrowok="t" o:connecttype="custom" o:connectlocs="60177,838;106649,31357;76152,77770;13615,90668;0,13282;60268,748" o:connectangles="0,0,0,0,0,0"/>
                        </v:shape>
                        <v:shape id="Forme libre : forme 486359091" style="position:absolute;left:2269;top:3443;width:91;height:91;visibility:visible;mso-wrap-style:square;v-text-anchor:top" coordsize="9076,9082" o:spid="_x0000_s1323" fillcolor="#f2d2c5" stroked="f" strokeweight=".22633mm" path=""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N6X3ygAAAOIAAAAPAAAAZHJzL2Rvd25yZXYueG1sRI/dSsNA&#10;FITvBd9hOYJ3dhN/QpN2W6wgFJSKtQ9wyB6TaPacNLs269u7guDlMDPfMMt1dL060eg7YQP5LANF&#10;XIvtuDFweHu8moPyAdliL0wGvsnDenV+tsTKysSvdNqHRiUI+woNtCEMlda+bsmhn8lAnLx3GR2G&#10;JMdG2xGnBHe9vs6yQjvsOC20ONBDS/Xn/ssZ2JbxCfNdOW2Ei/hx3Mjx5VmMubyI9wtQgWL4D/+1&#10;t9bA7by4uSuzMoffS+kO6NUPAAAA//8DAFBLAQItABQABgAIAAAAIQDb4fbL7gAAAIUBAAATAAAA&#10;AAAAAAAAAAAAAAAAAABbQ29udGVudF9UeXBlc10ueG1sUEsBAi0AFAAGAAgAAAAhAFr0LFu/AAAA&#10;FQEAAAsAAAAAAAAAAAAAAAAAHwEAAF9yZWxzLy5yZWxzUEsBAi0AFAAGAAgAAAAhAGU3pffKAAAA&#10;4gAAAA8AAAAAAAAAAAAAAAAABwIAAGRycy9kb3ducmV2LnhtbFBLBQYAAAAAAwADALcAAAD+AgAA&#10;AAA=&#10;">
                          <v:stroke joinstyle="miter"/>
                          <v:path arrowok="t"/>
                        </v:shape>
                      </v:group>
                      <v:shape id="Forme libre : forme 734993817" style="position:absolute;left:32359;top:13036;width:412;height:600;visibility:visible;mso-wrap-style:square;v-text-anchor:top" coordsize="41207,59994" o:spid="_x0000_s1324" fillcolor="#f5a487" stroked="f" strokeweight=".22633mm" path="m9603,59994v-2542,,-4629,-1907,-4902,-4450c4429,52819,6426,50457,9149,50185v91,,11618,-1090,17971,-8811c30479,37287,31840,32019,31205,25479,30660,20211,28845,16306,25396,13762,17953,8040,5791,10129,5700,10129,3068,10583,526,8767,72,6133,-381,3499,1343,956,4066,501v635,-90,16428,-2815,27320,5450c37014,10220,40281,16487,41007,24571v908,9264,-1270,16985,-6444,23161c25577,58541,10601,59903,9966,59903v-182,,-273,,-454,l9603,5999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5YoywAAAOIAAAAPAAAAZHJzL2Rvd25yZXYueG1sRI/RasJA&#10;FETfhf7Dcgu+lLpJY2tMXaUISvFB0foBt9nbJDR7N+yuGv++WxB8HGbmDDNb9KYVZ3K+sawgHSUg&#10;iEurG64UHL9WzzkIH5A1tpZJwZU8LOYPgxkW2l54T+dDqESEsC9QQR1CV0jpy5oM+pHtiKP3Y53B&#10;EKWrpHZ4iXDTypckeZMGG44LNXa0rKn8PZyMAvb7XZ51m+3r8dutn5apPe02Y6WGj/3HO4hAfbiH&#10;b+1PrWCSjafTLE8n8H8p3gE5/wMAAP//AwBQSwECLQAUAAYACAAAACEA2+H2y+4AAACFAQAAEwAA&#10;AAAAAAAAAAAAAAAAAAAAW0NvbnRlbnRfVHlwZXNdLnhtbFBLAQItABQABgAIAAAAIQBa9CxbvwAA&#10;ABUBAAALAAAAAAAAAAAAAAAAAB8BAABfcmVscy8ucmVsc1BLAQItABQABgAIAAAAIQC+A5YoywAA&#10;AOIAAAAPAAAAAAAAAAAAAAAAAAcCAABkcnMvZG93bnJldi54bWxQSwUGAAAAAAMAAwC3AAAA/wIA&#10;AAAA&#10;">
                        <v:stroke joinstyle="miter"/>
                        <v:path arrowok="t" o:connecttype="custom" o:connectlocs="9603,59994;4701,55544;9149,50185;27120,41374;31205,25479;25396,13762;5700,10129;72,6133;4066,501;31386,5951;41007,24571;34563,47732;9966,59903;9512,59903" o:connectangles="0,0,0,0,0,0,0,0,0,0,0,0,0,0"/>
                      </v:shape>
                      <v:shape id="Forme libre : forme 933532614" style="position:absolute;left:31806;top:12243;width:868;height:1203;visibility:visible;mso-wrap-style:square;v-text-anchor:top" coordsize="86785,120256" o:spid="_x0000_s1325" fillcolor="#884b3e" stroked="f" strokeweight=".22633mm" path="m4189,20709v,,-17881,74661,20241,99548c24430,120257,36229,44324,86785,43779l48392,,4189,20800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wdvQywAAAOIAAAAPAAAAZHJzL2Rvd25yZXYueG1sRI9BSwMx&#10;FITvgv8hPMGL2Gx3bbFr0yJiqQgerEU8vm6e2cXNS0xiu/33RhB6HGbmG2a+HGwv9hRi51jBeFSA&#10;IG6c7tgo2L6trm9BxISssXdMCo4UYbk4P5tjrd2BX2m/SUZkCMcaFbQp+VrK2LRkMY6cJ87epwsW&#10;U5bBSB3wkOG2l2VRTKXFjvNCi54eWmq+Nj9Wgb1abz++d/TozbvfrbR5KZ/DTKnLi+H+DkSiIZ3C&#10;/+0nrWBWVZOqnI5v4O9SvgNy8QsAAP//AwBQSwECLQAUAAYACAAAACEA2+H2y+4AAACFAQAAEwAA&#10;AAAAAAAAAAAAAAAAAAAAW0NvbnRlbnRfVHlwZXNdLnhtbFBLAQItABQABgAIAAAAIQBa9CxbvwAA&#10;ABUBAAALAAAAAAAAAAAAAAAAAB8BAABfcmVscy8ucmVsc1BLAQItABQABgAIAAAAIQBtwdvQywAA&#10;AOIAAAAPAAAAAAAAAAAAAAAAAAcCAABkcnMvZG93bnJldi54bWxQSwUGAAAAAAMAAwC3AAAA/wIA&#10;AAAA&#10;">
                        <v:stroke joinstyle="miter"/>
                        <v:path arrowok="t" o:connecttype="custom" o:connectlocs="4189,20709;24430,120257;86785,43779;48392,0;4189,20800" o:connectangles="0,0,0,0,0"/>
                      </v:shape>
                      <v:shape id="Forme libre : forme 460600012" style="position:absolute;left:30487;top:14997;width:1067;height:331;visibility:visible;mso-wrap-style:square;v-text-anchor:top" coordsize="106648,33057" o:spid="_x0000_s1326" fillcolor="#f5a487" stroked="f" strokeweight=".22633mm" path="m,c,,41479,27703,106649,6267v,,-41389,31609,-104743,26159l,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jEfrxgAAAOIAAAAPAAAAZHJzL2Rvd25yZXYueG1sRI9Bi8Iw&#10;FITvgv8hvAUvsiZKt0jXKLogeNV1D94ezTMtNi+lyWr990YQPA4z8w2zWPWuEVfqQu1Zw3SiQBCX&#10;3tRsNRx/t59zECEiG2w8k4Y7BVgth4MFFsbfeE/XQ7QiQTgUqKGKsS2kDGVFDsPEt8TJO/vOYUyy&#10;s9J0eEtw18iZUrl0WHNaqLCln4rKy+HfaThLm0X6m9v8y582p3XIxped13r00a+/QUTq4zv8au+M&#10;hixXuVJqOoPnpXQH5PIBAAD//wMAUEsBAi0AFAAGAAgAAAAhANvh9svuAAAAhQEAABMAAAAAAAAA&#10;AAAAAAAAAAAAAFtDb250ZW50X1R5cGVzXS54bWxQSwECLQAUAAYACAAAACEAWvQsW78AAAAVAQAA&#10;CwAAAAAAAAAAAAAAAAAfAQAAX3JlbHMvLnJlbHNQSwECLQAUAAYACAAAACEAeYxH68YAAADiAAAA&#10;DwAAAAAAAAAAAAAAAAAHAgAAZHJzL2Rvd25yZXYueG1sUEsFBgAAAAADAAMAtwAAAPoCAAAAAA==&#10;">
                        <v:stroke joinstyle="miter"/>
                        <v:path arrowok="t" o:connecttype="custom" o:connectlocs="0,0;106649,6267;1906,32426;0,0" o:connectangles="0,0,0,0"/>
                      </v:shape>
                      <v:shape id="Forme libre : forme 845798676" style="position:absolute;left:30062;top:12139;width:1166;height:634;visibility:visible;mso-wrap-style:square;v-text-anchor:top" coordsize="116542,63408" o:spid="_x0000_s1327" fillcolor="#884b3e" stroked="f" strokeweight=".22633mm" path="m,9628v,,21602,65124,116542,52045c116542,61673,65442,33334,73066,l91,9628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6a1sygAAAOIAAAAPAAAAZHJzL2Rvd25yZXYueG1sRI9Pa8JA&#10;FMTvhX6H5RV6qxtDm3+6ShGFHqS0poceH9lnEsy+TbOrxm/vCgWPw8z8hpkvR9OJEw2utaxgOolA&#10;EFdWt1wr+Ck3LxkI55E1dpZJwYUcLBePD3MstD3zN512vhYBwq5ABY33fSGlqxoy6Ca2Jw7e3g4G&#10;fZBDLfWA5wA3nYyjKJEGWw4LDfa0aqg67I5GwW9S8mccY7vf5l/5X2qiaZmtlXp+Gt9nIDyN/h7+&#10;b39oBdnrW5pnSZrA7VK4A3JxBQAA//8DAFBLAQItABQABgAIAAAAIQDb4fbL7gAAAIUBAAATAAAA&#10;AAAAAAAAAAAAAAAAAABbQ29udGVudF9UeXBlc10ueG1sUEsBAi0AFAAGAAgAAAAhAFr0LFu/AAAA&#10;FQEAAAsAAAAAAAAAAAAAAAAAHwEAAF9yZWxzLy5yZWxzUEsBAi0AFAAGAAgAAAAhAIrprWzKAAAA&#10;4gAAAA8AAAAAAAAAAAAAAAAABwIAAGRycy9kb3ducmV2LnhtbFBLBQYAAAAAAwADALcAAAD+AgAA&#10;AAA=&#10;">
                        <v:stroke joinstyle="miter"/>
                        <v:path arrowok="t" o:connecttype="custom" o:connectlocs="0,9628;116542,61673;73066,0;91,9628" o:connectangles="0,0,0,0"/>
                      </v:shape>
                      <v:shape id="Forme libre : forme 808557737" style="position:absolute;left:29617;top:10778;width:3311;height:2002;visibility:visible;mso-wrap-style:square;v-text-anchor:top" coordsize="331148,200193" o:spid="_x0000_s1328" fillcolor="#884b3e" stroked="f" strokeweight=".22633mm" path="m91,152137v,,817,-172483,190606,-150140c353076,21071,330021,168758,330021,168758v,,-94667,71392,-205310,-999l,152137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QNNeygAAAOIAAAAPAAAAZHJzL2Rvd25yZXYueG1sRI9PS8Qw&#10;FMTvwn6H8ARvbqJS262bXVZB8Kb7R8Hbs3m2ZZukJK/d+u2NIOxxmJnfMMv1ZDsxUoitdxpu5goE&#10;ucqb1tUaDvvn6wJEZHQGO+9Iww9FWK9mF0ssjT+5LY07rkWCuFiihoa5L6WMVUMW49z35JL37YNF&#10;TjLU0gQ8Jbjt5K1S99Ji69JCgz09NVQdd4PVcDy8fo5fw3v4UAv/OKg3zgZeaH11OW0eQDBNfA7/&#10;t1+MhkIVWZbndzn8XUp3QK5+AQAA//8DAFBLAQItABQABgAIAAAAIQDb4fbL7gAAAIUBAAATAAAA&#10;AAAAAAAAAAAAAAAAAABbQ29udGVudF9UeXBlc10ueG1sUEsBAi0AFAAGAAgAAAAhAFr0LFu/AAAA&#10;FQEAAAsAAAAAAAAAAAAAAAAAHwEAAF9yZWxzLy5yZWxzUEsBAi0AFAAGAAgAAAAhAK5A017KAAAA&#10;4gAAAA8AAAAAAAAAAAAAAAAABwIAAGRycy9kb3ducmV2LnhtbFBLBQYAAAAAAwADALcAAAD+AgAA&#10;AAA=&#10;">
                        <v:stroke joinstyle="miter"/>
                        <v:path arrowok="t" o:connecttype="custom" o:connectlocs="91,152137;190697,1997;330021,168758;124711,167759;0,152137" o:connectangles="0,0,0,0,0"/>
                      </v:shape>
                      <v:shape id="Forme libre : forme 1673045976" style="position:absolute;left:30617;top:26963;width:5197;height:15731;visibility:visible;mso-wrap-style:square;v-text-anchor:top" coordsize="519719,1573057" o:spid="_x0000_s1329" fillcolor="#d28562" stroked="f" strokeweight=".22633mm" path="m420877,1573058v-61630,,-86953,-32698,-88405,-34697l331837,1537453,270933,1223459c230634,987033,146313,659687,145496,656417,118267,555688,1180,7630,,2089l9621,v1180,5540,118267,553327,145405,653874c155934,657235,240255,984944,280645,1221643r60449,311541c347176,1540178,396733,1590769,515999,1541449r3721,9083c479693,1567063,447108,1572967,420968,1572967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eLN3xwAAAOMAAAAPAAAAZHJzL2Rvd25yZXYueG1sRE9fa8Iw&#10;EH8X9h3CDfamqVOr64wytgkqvqj7AEdza8qaS9dEW7+9EQQf7/f/5svOVuJMjS8dKxgOEhDEudMl&#10;Fwp+jqv+DIQPyBorx6TgQh6Wi6feHDPtWt7T+RAKEUPYZ6jAhFBnUvrckEU/cDVx5H5dYzHEsymk&#10;brCN4baSr0mSSoslxwaDNX0ayv8OJ6sgN6Pddrs5Xb5a2bUzxOHu/3ul1Mtz9/EOIlAXHuK7e63j&#10;/HQ6SsaTt2kKt58iAHJxBQAA//8DAFBLAQItABQABgAIAAAAIQDb4fbL7gAAAIUBAAATAAAAAAAA&#10;AAAAAAAAAAAAAABbQ29udGVudF9UeXBlc10ueG1sUEsBAi0AFAAGAAgAAAAhAFr0LFu/AAAAFQEA&#10;AAsAAAAAAAAAAAAAAAAAHwEAAF9yZWxzLy5yZWxzUEsBAi0AFAAGAAgAAAAhAGB4s3fHAAAA4wAA&#10;AA8AAAAAAAAAAAAAAAAABwIAAGRycy9kb3ducmV2LnhtbFBLBQYAAAAAAwADALcAAAD7AgAAAAA=&#10;">
                        <v:stroke joinstyle="miter"/>
                        <v:path arrowok="t" o:connecttype="custom" o:connectlocs="420877,1573058;332472,1538361;331837,1537453;270933,1223459;145496,656417;0,2089;9621,0;155026,653874;280645,1221643;341094,1533184;515999,1541449;519720,1550532;420968,1572967" o:connectangles="0,0,0,0,0,0,0,0,0,0,0,0,0"/>
                      </v:shape>
                      <v:shape id="Forme libre : forme 1017594552" style="position:absolute;left:29916;top:26693;width:1365;height:531;visibility:visible;mso-wrap-style:square;v-text-anchor:top" coordsize="136530,53099" o:spid="_x0000_s1330" fillcolor="#d28562" stroked="f" strokeweight=".22633mm" path="m131574,53099v-545,,-1090,,-1543,-272l3323,9592c781,8684,-580,5959,237,3325,1144,782,3867,-580,6500,237l133207,43471v2542,908,3903,3633,3086,6268c135567,51737,133661,53099,131664,53099r-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DgUYygAAAOMAAAAPAAAAZHJzL2Rvd25yZXYueG1sRI9Bb8Iw&#10;DIXvk/YfIk/iNlIQXbeOgCYkJMROK9POXuK1FY1TkgDl3y9ISBzt997n5/lysJ04kQ+tYwWTcQaC&#10;WDvTcq3ge7d+fgURIrLBzjEpuFCA5eLxYY6lcWf+olMVa5EgHEpU0MTYl1IG3ZDFMHY9cdL+nLcY&#10;0+hraTyeE9x2cpplL9Jiy+lCgz2tGtL76mgTpTj81IXf7A9690l6FarfrW2VGj0NH+8gIg3xbr6l&#10;NybVzyZF/jbL8ylcf0oLkIt/AAAA//8DAFBLAQItABQABgAIAAAAIQDb4fbL7gAAAIUBAAATAAAA&#10;AAAAAAAAAAAAAAAAAABbQ29udGVudF9UeXBlc10ueG1sUEsBAi0AFAAGAAgAAAAhAFr0LFu/AAAA&#10;FQEAAAsAAAAAAAAAAAAAAAAAHwEAAF9yZWxzLy5yZWxzUEsBAi0AFAAGAAgAAAAhACsOBRjKAAAA&#10;4wAAAA8AAAAAAAAAAAAAAAAABwIAAGRycy9kb3ducmV2LnhtbFBLBQYAAAAAAwADALcAAAD+AgAA&#10;AAA=&#10;">
                        <v:stroke joinstyle="miter"/>
                        <v:path arrowok="t" o:connecttype="custom" o:connectlocs="131574,53099;130031,52827;3323,9592;237,3325;6500,237;133207,43471;136293,49739;131664,53099" o:connectangles="0,0,0,0,0,0,0,0"/>
                      </v:shape>
                      <v:shape id="Forme libre : forme 617834706" style="position:absolute;left:28801;top:24894;width:5874;height:769;visibility:visible;mso-wrap-style:square;v-text-anchor:top" coordsize="587380,76923" o:spid="_x0000_s1331" fillcolor="#d28562" stroked="f" strokeweight=".22633mm" path="m261129,76924c117811,76924,5535,46496,3628,45951,996,45225,-547,42500,179,39866,906,37232,3628,35688,6261,36414,9438,37323,331653,124609,580349,537v2450,-1272,5355,-182,6535,2180c588064,5169,587065,8076,584706,9257,480144,61483,362785,76742,261129,76742r,1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ZHbaywAAAOIAAAAPAAAAZHJzL2Rvd25yZXYueG1sRI9BSwMx&#10;FITvgv8hPMGbTdqVbdk2LUVUvCi06qG3R/LcXbt52U1iu/57Iwgeh5n5hlltRteJE4XYetYwnSgQ&#10;xMbblmsNb68PNwsQMSFb7DyThm+KsFlfXqywsv7MOzrtUy0yhGOFGpqU+krKaBpyGCe+J87ehw8O&#10;U5ahljbgOcNdJ2dKldJhy3mhwZ7uGjLH/ZfTsDXPY2wf74/F5/tgDi+zQYVi0Pr6atwuQSQa03/4&#10;r/1kNZTT+aK4nasSfi/lOyDXPwAAAP//AwBQSwECLQAUAAYACAAAACEA2+H2y+4AAACFAQAAEwAA&#10;AAAAAAAAAAAAAAAAAAAAW0NvbnRlbnRfVHlwZXNdLnhtbFBLAQItABQABgAIAAAAIQBa9CxbvwAA&#10;ABUBAAALAAAAAAAAAAAAAAAAAB8BAABfcmVscy8ucmVsc1BLAQItABQABgAIAAAAIQCfZHbaywAA&#10;AOIAAAAPAAAAAAAAAAAAAAAAAAcCAABkcnMvZG93bnJldi54bWxQSwUGAAAAAAMAAwC3AAAA/wIA&#10;AAAA&#10;">
                        <v:stroke joinstyle="miter"/>
                        <v:path arrowok="t" o:connecttype="custom" o:connectlocs="261129,76924;3628,45951;179,39866;6261,36414;580349,537;586884,2717;584706,9257;261129,76742" o:connectangles="0,0,0,0,0,0,0,0"/>
                      </v:shape>
                      <v:shape id="Forme libre : forme 1896760042" style="position:absolute;left:30595;top:25262;width:563;height:1636;visibility:visible;mso-wrap-style:square;v-text-anchor:top" coordsize="56311,163608" o:spid="_x0000_s1332" fillcolor="#d28562" stroked="f" strokeweight=".22633mm" path="m51399,163608v-1271,,-2451,-454,-3449,-1363c14004,129093,571,10562,26,5476,-246,2751,1660,389,4383,26,7196,-247,9465,1661,9829,4386v90,1180,13614,120075,45019,150775c56754,157068,56845,160156,54848,162064v-998,999,-2269,1453,-3540,1453l51399,16360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QYMDxgAAAOMAAAAPAAAAZHJzL2Rvd25yZXYueG1sRE9fS8Mw&#10;EH8X9h3CCb65ZEPqrMvGVhEn6MOmvh/N2RabS0liWr+9GQg+3u//rbeT7UUiHzrHGhZzBYK4dqbj&#10;RsP72+P1CkSIyAZ7x6ThhwJsN7OLNZbGjXykdIqNyCEcStTQxjiUUoa6JYth7gbizH06bzHm0zfS&#10;eBxzuO3lUqlCWuw4N7Q4UNVS/XX6thoqrhKl14fnvUnHp/1Ls/Cj+tD66nLa3YOINMV/8Z/7YPL8&#10;1V1xWyh1s4TzTxkAufkFAAD//wMAUEsBAi0AFAAGAAgAAAAhANvh9svuAAAAhQEAABMAAAAAAAAA&#10;AAAAAAAAAAAAAFtDb250ZW50X1R5cGVzXS54bWxQSwECLQAUAAYACAAAACEAWvQsW78AAAAVAQAA&#10;CwAAAAAAAAAAAAAAAAAfAQAAX3JlbHMvLnJlbHNQSwECLQAUAAYACAAAACEAB0GDA8YAAADjAAAA&#10;DwAAAAAAAAAAAAAAAAAHAgAAZHJzL2Rvd25yZXYueG1sUEsFBgAAAAADAAMAtwAAAPoCAAAAAA==&#10;">
                        <v:stroke joinstyle="miter"/>
                        <v:path arrowok="t" o:connecttype="custom" o:connectlocs="51399,163608;47950,162245;26,5476;4383,26;9829,4386;54848,155161;54848,162064;51308,163517" o:connectangles="0,0,0,0,0,0,0,0"/>
                      </v:shape>
                      <v:shape id="Forme libre : forme 599023228" style="position:absolute;left:30324;top:25236;width:221;height:1549;visibility:visible;mso-wrap-style:square;v-text-anchor:top" coordsize="22180,154958" o:spid="_x0000_s1333" fillcolor="#d28562" stroked="f" strokeweight=".22633mm" path="m13463,154958v-1997,,-3903,-1271,-4630,-3270c-12587,91469,11556,7090,12555,3547,13281,913,16095,-540,18636,187v2632,726,4084,3451,3358,6085c21722,7090,-2240,91197,18091,148328v908,2543,-453,5359,-2995,6267c14552,154777,14007,154868,13463,154868r,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FBrxwAAAOIAAAAPAAAAZHJzL2Rvd25yZXYueG1sRE/Pa8Iw&#10;FL4L/g/hCbsMTa2baGcUHQxW8GKn90fzbOqal9JkWvfXL4eBx4/v92rT20ZcqfO1YwXTSQKCuHS6&#10;5krB8etjvADhA7LGxjEpuJOHzXo4WGGm3Y0PdC1CJWII+wwVmBDaTEpfGrLoJ64ljtzZdRZDhF0l&#10;dYe3GG4bmSbJXFqsOTYYbOndUPld/FgFl2ku57tTfvm1L0Uezr3Zu+eDUk+jfvsGIlAfHuJ/96dW&#10;8LpcJuksTePmeCneAbn+AwAA//8DAFBLAQItABQABgAIAAAAIQDb4fbL7gAAAIUBAAATAAAAAAAA&#10;AAAAAAAAAAAAAABbQ29udGVudF9UeXBlc10ueG1sUEsBAi0AFAAGAAgAAAAhAFr0LFu/AAAAFQEA&#10;AAsAAAAAAAAAAAAAAAAAHwEAAF9yZWxzLy5yZWxzUEsBAi0AFAAGAAgAAAAhAEGEUGvHAAAA4gAA&#10;AA8AAAAAAAAAAAAAAAAABwIAAGRycy9kb3ducmV2LnhtbFBLBQYAAAAAAwADALcAAAD7AgAAAAA=&#10;">
                        <v:stroke joinstyle="miter"/>
                        <v:path arrowok="t" o:connecttype="custom" o:connectlocs="13463,154958;8833,151688;12555,3547;18636,187;21994,6272;18091,148328;15096,154595;13463,154868" o:connectangles="0,0,0,0,0,0,0,0"/>
                      </v:shape>
                      <v:shape id="Forme libre : forme 1695266417" style="position:absolute;left:28953;top:24805;width:129;height:576;visibility:visible;mso-wrap-style:square;v-text-anchor:top" coordsize="12911,57609" o:spid="_x0000_s1334" fillcolor="#d28562" stroked="f" strokeweight=".22633mm" path="m4913,57609v,,-182,,-363,c1827,57427,-170,55066,11,52432l3188,4565c3370,1840,5639,-249,8362,24v2723,182,4720,2543,4538,5177l9723,53068v-181,2634,-2360,4541,-4901,4541l4913,5760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V6agxgAAAOMAAAAPAAAAZHJzL2Rvd25yZXYueG1sRE/NSgMx&#10;EL4LvkMYwYvYpMVu27Vp0YIg3hrF87AZdxeTyZrE7fr2RhB6nO9/tvvJOzFSTH1gDfOZAkHcBNtz&#10;q+Ht9el2DSJlZIsuMGn4oQT73eXFFmsbTnyk0eRWlBBONWroch5qKVPTkcc0CwNx4T5C9JjLGVtp&#10;I55KuHdyoVQlPfZcGjoc6NBR82m+vYbH/LL6UhgP79PRmRuFxo1Lo/X11fRwDyLTlM/if/ezLfOr&#10;zXJRVXfzFfz9VACQu18AAAD//wMAUEsBAi0AFAAGAAgAAAAhANvh9svuAAAAhQEAABMAAAAAAAAA&#10;AAAAAAAAAAAAAFtDb250ZW50X1R5cGVzXS54bWxQSwECLQAUAAYACAAAACEAWvQsW78AAAAVAQAA&#10;CwAAAAAAAAAAAAAAAAAfAQAAX3JlbHMvLnJlbHNQSwECLQAUAAYACAAAACEAJ1emoMYAAADjAAAA&#10;DwAAAAAAAAAAAAAAAAAHAgAAZHJzL2Rvd25yZXYueG1sUEsFBgAAAAADAAMAtwAAAPoCAAAAAA==&#10;">
                        <v:stroke joinstyle="miter"/>
                        <v:path arrowok="t" o:connecttype="custom" o:connectlocs="4913,57609;4550,57609;11,52432;3188,4565;8362,24;12900,5201;9723,53068;4822,57609" o:connectangles="0,0,0,0,0,0,0,0"/>
                      </v:shape>
                      <v:shape id="Forme libre : forme 1296478859" style="position:absolute;left:31470;top:25063;width:109;height:578;visibility:visible;mso-wrap-style:square;v-text-anchor:top" coordsize="10891,57766" o:spid="_x0000_s1335" fillcolor="#d28562" stroked="f" strokeweight=".22633mm" path="m5991,57767v-2633,,-4811,-2089,-4902,-4814l,4996c,2271,2088,,4811,v,,,,90,c7533,,9712,2089,9802,4814r1090,47957c10892,55496,8804,57767,6081,57767v,,,,-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iMOyQAAAOMAAAAPAAAAZHJzL2Rvd25yZXYueG1sRE9LTwIx&#10;EL6b+B+aMfEmXYjgslCIEU00wQOPwHXYDtsN22mzrez6762Jicf53jNf9rYRV2pD7VjBcJCBIC6d&#10;rrlSsN+9PeQgQkTW2DgmBd8UYLm4vZljoV3HG7puYyVSCIcCFZgYfSFlKA1ZDAPniRN3dq3FmM62&#10;krrFLoXbRo6ybCIt1pwaDHp6MVRetl9Wwdlf/Gt3sCcTuwOv96vx8XP1odT9Xf88AxGpj//iP/e7&#10;TvNH08njU56Pp/D7UwJALn4AAAD//wMAUEsBAi0AFAAGAAgAAAAhANvh9svuAAAAhQEAABMAAAAA&#10;AAAAAAAAAAAAAAAAAFtDb250ZW50X1R5cGVzXS54bWxQSwECLQAUAAYACAAAACEAWvQsW78AAAAV&#10;AQAACwAAAAAAAAAAAAAAAAAfAQAAX3JlbHMvLnJlbHNQSwECLQAUAAYACAAAACEAK/4jDskAAADj&#10;AAAADwAAAAAAAAAAAAAAAAAHAgAAZHJzL2Rvd25yZXYueG1sUEsFBgAAAAADAAMAtwAAAP0CAAAA&#10;AA==&#10;">
                        <v:stroke joinstyle="miter"/>
                        <v:path arrowok="t" o:connecttype="custom" o:connectlocs="5991,57767;1089,52953;0,4996;4811,0;4901,0;9802,4814;10892,52771;6081,57767;5991,57767" o:connectangles="0,0,0,0,0,0,0,0,0"/>
                      </v:shape>
                      <v:shape id="Forme libre : forme 38333506" style="position:absolute;left:31708;top:25059;width:109;height:578;visibility:visible;mso-wrap-style:square;v-text-anchor:top" coordsize="10891,57788" o:spid="_x0000_s1336" fillcolor="#d28562" stroked="f" strokeweight=".22633mm" path="m5991,57788v-2633,,-4811,-2089,-4902,-4814l,5017c,2292,2088,21,4811,21,7806,-251,9803,2110,9803,4835r1089,47958c10892,55518,8804,57788,6081,57788v,,,,-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7nIKyQAAAOEAAAAPAAAAZHJzL2Rvd25yZXYueG1sRI9RS8Mw&#10;FIXfhf2HcAe+ucSVjtEtGyoKCnOwTXy+NLdNWXNTmrhWf70RhD0ezjnf4ay3o2vFhfrQeNZwP1Mg&#10;iEtvGq41fJxe7pYgQkQ22HomDd8UYLuZ3KyxMH7gA12OsRYJwqFADTbGrpAylJYchpnviJNX+d5h&#10;TLKvpelxSHDXyrlSC+mw4bRgsaMnS+X5+OU07PPPQ/WsKK/e7c+8ext2jxR3Wt9Ox4cViEhjvIb/&#10;269GQ7bMsixXC/h7lN6A3PwCAAD//wMAUEsBAi0AFAAGAAgAAAAhANvh9svuAAAAhQEAABMAAAAA&#10;AAAAAAAAAAAAAAAAAFtDb250ZW50X1R5cGVzXS54bWxQSwECLQAUAAYACAAAACEAWvQsW78AAAAV&#10;AQAACwAAAAAAAAAAAAAAAAAfAQAAX3JlbHMvLnJlbHNQSwECLQAUAAYACAAAACEAq+5yCskAAADh&#10;AAAADwAAAAAAAAAAAAAAAAAHAgAAZHJzL2Rvd25yZXYueG1sUEsFBgAAAAADAAMAtwAAAP0CAAAA&#10;AA==&#10;">
                        <v:stroke joinstyle="miter"/>
                        <v:path arrowok="t" o:connecttype="custom" o:connectlocs="5991,57788;1089,52974;0,5017;4811,21;9803,4835;10892,52793;6081,57788;5991,57788" o:connectangles="0,0,0,0,0,0,0,0"/>
                      </v:shape>
                      <v:shape id="Forme libre : forme 737984989" style="position:absolute;left:33842;top:24676;width:109;height:578;visibility:visible;mso-wrap-style:square;v-text-anchor:top" coordsize="10891,57802" o:spid="_x0000_s1337" fillcolor="#d28562" stroked="f" strokeweight=".22633mm" path="m5991,57803v-2633,,-4811,-2089,-4902,-4814l,5031c,2307,2087,36,4811,36,7443,-328,9802,2125,9802,4850r1090,47957c10892,55532,8804,57803,6081,57803v,,,,-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dAuTywAAAOIAAAAPAAAAZHJzL2Rvd25yZXYueG1sRI9RS8Mw&#10;FIXfBf9DuIIv4tLN4dq6bMjQIgyETn/Atbk2dc1NTWJX/70RBB8P55zvcNbbyfZiJB86xwrmswwE&#10;ceN0x62C15fH6xxEiMgae8ek4JsCbDfnZ2sstTtxTeMhtiJBOJSowMQ4lFKGxpDFMHMDcfLenbcY&#10;k/St1B5PCW57uciyW2mx47RgcKCdoeZ4+LIKrupqXJjdg6/2b9Xzx/Izm9f1UanLi+n+DkSkKf6H&#10;/9pPWsHqZlXkyyIv4PdSugNy8wMAAP//AwBQSwECLQAUAAYACAAAACEA2+H2y+4AAACFAQAAEwAA&#10;AAAAAAAAAAAAAAAAAAAAW0NvbnRlbnRfVHlwZXNdLnhtbFBLAQItABQABgAIAAAAIQBa9CxbvwAA&#10;ABUBAAALAAAAAAAAAAAAAAAAAB8BAABfcmVscy8ucmVsc1BLAQItABQABgAIAAAAIQDJdAuTywAA&#10;AOIAAAAPAAAAAAAAAAAAAAAAAAcCAABkcnMvZG93bnJldi54bWxQSwUGAAAAAAMAAwC3AAAA/wIA&#10;AAAA&#10;">
                        <v:stroke joinstyle="miter"/>
                        <v:path arrowok="t" o:connecttype="custom" o:connectlocs="5991,57803;1089,52989;0,5031;4811,36;9802,4850;10892,52807;6081,57803;5991,57803" o:connectangles="0,0,0,0,0,0,0,0"/>
                      </v:shape>
                      <v:shape id="Forme libre : forme 803467425" style="position:absolute;left:28715;top:15657;width:5955;height:9527;visibility:visible;mso-wrap-style:square;v-text-anchor:top" coordsize="595508,952730" o:spid="_x0000_s1338" fillcolor="#3d4d5c" stroked="f" strokeweight=".22633mm" path="m180895,13988v,,66077,55677,166190,-13988l546949,65851v,,-60449,113717,-2813,249778l595509,897658v,,-292173,106541,-595509,23252l59723,69756,180804,13897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fiXbywAAAOIAAAAPAAAAZHJzL2Rvd25yZXYueG1sRI9BS8NA&#10;FITvQv/D8gRvdtdaY43dFhEL6qU1Cr2+Zl+T0N23Mbsm8d+7guBxmJlvmOV6dFb01IXGs4arqQJB&#10;XHrTcKXh431zuQARIrJB65k0fFOA9WpytsTc+IHfqC9iJRKEQ44a6hjbXMpQ1uQwTH1LnLyj7xzG&#10;JLtKmg6HBHdWzpTKpMOG00KNLT3WVJ6KL6dhXx1fDoMtdurVbj7vsr089E9brS/Ox4d7EJHG+B/+&#10;az8bDQt1Pc9u57Mb+L2U7oBc/QAAAP//AwBQSwECLQAUAAYACAAAACEA2+H2y+4AAACFAQAAEwAA&#10;AAAAAAAAAAAAAAAAAAAAW0NvbnRlbnRfVHlwZXNdLnhtbFBLAQItABQABgAIAAAAIQBa9CxbvwAA&#10;ABUBAAALAAAAAAAAAAAAAAAAAB8BAABfcmVscy8ucmVsc1BLAQItABQABgAIAAAAIQDUfiXbywAA&#10;AOIAAAAPAAAAAAAAAAAAAAAAAAcCAABkcnMvZG93bnJldi54bWxQSwUGAAAAAAMAAwC3AAAA/wIA&#10;AAAA&#10;">
                        <v:stroke joinstyle="miter"/>
                        <v:path arrowok="t" o:connecttype="custom" o:connectlocs="180895,13988;347085,0;546949,65851;544136,315629;595509,897658;0,920910;59723,69756;180804,13897" o:connectangles="0,0,0,0,0,0,0,0"/>
                      </v:shape>
                      <v:shape id="Forme libre : forme 702595257" style="position:absolute;left:28634;top:25570;width:746;height:1068;visibility:visible;mso-wrap-style:square;v-text-anchor:top" coordsize="74654,106748" o:spid="_x0000_s1339" fillcolor="#d28562" stroked="f" strokeweight=".22633mm" path="m4925,106748v-2541,,-4629,-1907,-4901,-4450c-248,99573,1839,97211,4471,97030,32245,94668,50852,78773,59657,49890,66464,27546,64648,5475,64648,5293,64376,2568,66373,207,69096,25v2723,-273,5083,1726,5264,4451c74542,6474,78263,53250,53121,83133,41322,97120,25257,105113,5198,106748v-182,,-273,,-454,l4925,10674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q5MCyAAAAOIAAAAPAAAAZHJzL2Rvd25yZXYueG1sRI/NasMw&#10;EITvhb6D2EJujRSBk9SNEkppiE+F/N231tYysSRjbRP37atCocdhZr5hVpvRd+JKQ2pjMDCbKhAU&#10;6mjb0Bg4HbePSxCJMVjsYiAD35Rgs76/W2Fp4y3s6XrgRmRISCUacMx9KWWqHXlM09hTyN5nHDxy&#10;lkMj7YC3DPed1ErNpcc25AWHPb06qi+HL29gv7vg3PHs/FFVDb+rrX47Wm3M5GF8eQbBNPJ/+K9d&#10;WQMLpYunQhcL+L2U74Bc/wAAAP//AwBQSwECLQAUAAYACAAAACEA2+H2y+4AAACFAQAAEwAAAAAA&#10;AAAAAAAAAAAAAAAAW0NvbnRlbnRfVHlwZXNdLnhtbFBLAQItABQABgAIAAAAIQBa9CxbvwAAABUB&#10;AAALAAAAAAAAAAAAAAAAAB8BAABfcmVscy8ucmVsc1BLAQItABQABgAIAAAAIQCzq5MCyAAAAOIA&#10;AAAPAAAAAAAAAAAAAAAAAAcCAABkcnMvZG93bnJldi54bWxQSwUGAAAAAAMAAwC3AAAA/AIAAAAA&#10;">
                        <v:stroke joinstyle="miter"/>
                        <v:path arrowok="t" o:connecttype="custom" o:connectlocs="4925,106748;24,102298;4471,97030;59657,49890;64648,5293;69096,25;74360,4476;53121,83133;5198,106748;4744,106748" o:connectangles="0,0,0,0,0,0,0,0,0,0"/>
                      </v:shape>
                      <v:shape id="Forme libre : forme 974567232" style="position:absolute;left:30476;top:32823;width:771;height:1178;visibility:visible;mso-wrap-style:square;v-text-anchor:top" coordsize="77110,117829" o:spid="_x0000_s1340" fillcolor="#d28562" stroked="f" strokeweight=".22633mm" path="m72274,117830v-1634,,-3267,-817,-4175,-2271l752,7473c-701,5203,25,2115,2294,752,4564,-701,7650,25,9011,2296l76359,110382v1452,2271,726,5359,-1543,6721c73999,117648,73091,117830,72184,117830r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hTFiygAAAOIAAAAPAAAAZHJzL2Rvd25yZXYueG1sRI9BS8NA&#10;FITvgv9heYI3u2lskzZ2W1SQ5lhbwesj+5qNzb4N2bWJ/vquUPA4zMw3zGoz2lacqfeNYwXTSQKC&#10;uHK64VrBx+HtYQHCB2SNrWNS8EMeNuvbmxUW2g38Tud9qEWEsC9QgQmhK6T0lSGLfuI64ugdXW8x&#10;RNnXUvc4RLhtZZokmbTYcFww2NGroeq0/7YK5Paw+HrZmrH7zT91uctmA+5Kpe7vxucnEIHG8B++&#10;tkutYJnP5lmePqbwdyneAbm+AAAA//8DAFBLAQItABQABgAIAAAAIQDb4fbL7gAAAIUBAAATAAAA&#10;AAAAAAAAAAAAAAAAAABbQ29udGVudF9UeXBlc10ueG1sUEsBAi0AFAAGAAgAAAAhAFr0LFu/AAAA&#10;FQEAAAsAAAAAAAAAAAAAAAAAHwEAAF9yZWxzLy5yZWxzUEsBAi0AFAAGAAgAAAAhAKeFMWLKAAAA&#10;4gAAAA8AAAAAAAAAAAAAAAAABwIAAGRycy9kb3ducmV2LnhtbFBLBQYAAAAAAwADALcAAAD+AgAA&#10;AAA=&#10;">
                        <v:stroke joinstyle="miter"/>
                        <v:path arrowok="t" o:connecttype="custom" o:connectlocs="72274,117830;68099,115559;752,7473;2294,752;9011,2296;76359,110382;74816,117103;72184,117830" o:connectangles="0,0,0,0,0,0,0,0"/>
                      </v:shape>
                      <v:shape id="Forme libre : forme 152502111" style="position:absolute;left:33312;top:33035;width:230;height:1285;visibility:visible;mso-wrap-style:square;v-text-anchor:top" coordsize="22924,128565" o:spid="_x0000_s1341" fillcolor="#d28562" stroked="f" strokeweight=".22633mm" path="m4927,128565v,,-363,,-544,c1660,128293,-246,125840,26,123115l13096,4403c13368,1678,15728,-320,18542,43v2723,272,4629,2725,4357,5449l9829,124205v-273,2543,-2360,4360,-4902,436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MLQOxgAAAOIAAAAPAAAAZHJzL2Rvd25yZXYueG1sRE9da8Iw&#10;FH0f+B/CHfg2kxaUUY1Sphtlb3WDsbdLc22LzU1pYlv//TIY7PFwvneH2XZipMG3jjUkKwWCuHKm&#10;5VrD58fr0zMIH5ANdo5Jw508HPaLhx1mxk1c0ngOtYgh7DPU0ITQZ1L6qiGLfuV64shd3GAxRDjU&#10;0gw4xXDbyVSpjbTYcmxosKeXhqrr+WY1HItSvfW363dxGr+OeZlv8mp613r5OOdbEIHm8C/+cxcm&#10;zl+na5UmSQK/lyIGuf8BAAD//wMAUEsBAi0AFAAGAAgAAAAhANvh9svuAAAAhQEAABMAAAAAAAAA&#10;AAAAAAAAAAAAAFtDb250ZW50X1R5cGVzXS54bWxQSwECLQAUAAYACAAAACEAWvQsW78AAAAVAQAA&#10;CwAAAAAAAAAAAAAAAAAfAQAAX3JlbHMvLnJlbHNQSwECLQAUAAYACAAAACEAMTC0DsYAAADiAAAA&#10;DwAAAAAAAAAAAAAAAAAHAgAAZHJzL2Rvd25yZXYueG1sUEsFBgAAAAADAAMAtwAAAPoCAAAAAA==&#10;">
                        <v:stroke joinstyle="miter"/>
                        <v:path arrowok="t" o:connecttype="custom" o:connectlocs="4927,128565;4383,128565;26,123115;13096,4403;18542,43;22899,5492;9829,124205;4927,128565" o:connectangles="0,0,0,0,0,0,0,0"/>
                      </v:shape>
                      <v:shape id="Forme libre : forme 463065867" style="position:absolute;left:28400;top:16355;width:919;height:2876;visibility:visible;mso-wrap-style:square;v-text-anchor:top" coordsize="91909,287562" o:spid="_x0000_s1342" fillcolor="#3d4d5c" stroked="f" strokeweight=".22633mm" path="m91274,v,,-118176,48230,-85591,279752l91909,287563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flSgywAAAOIAAAAPAAAAZHJzL2Rvd25yZXYueG1sRI9BawIx&#10;FITvhf6H8Aq91cRWo6xGKWJBPRS69eDxsXnuLt28bDeprv76piD0OMzMN8x82btGnKgLtWcDw4EC&#10;QVx4W3NpYP/59jQFESKyxcYzGbhQgOXi/m6OmfVn/qBTHkuRIBwyNFDF2GZShqIih2HgW+LkHX3n&#10;MCbZldJ2eE5w18hnpbR0WHNaqLClVUXFV/7jDKjr7nhZD8ft6NDocC3eMd/6b2MeH/rXGYhIffwP&#10;39oba2CkX5QeT/UE/i6lOyAXvwAAAP//AwBQSwECLQAUAAYACAAAACEA2+H2y+4AAACFAQAAEwAA&#10;AAAAAAAAAAAAAAAAAAAAW0NvbnRlbnRfVHlwZXNdLnhtbFBLAQItABQABgAIAAAAIQBa9CxbvwAA&#10;ABUBAAALAAAAAAAAAAAAAAAAAB8BAABfcmVscy8ucmVsc1BLAQItABQABgAIAAAAIQAaflSgywAA&#10;AOIAAAAPAAAAAAAAAAAAAAAAAAcCAABkcnMvZG93bnJldi54bWxQSwUGAAAAAAMAAwC3AAAA/wIA&#10;AAAA&#10;">
                        <v:stroke joinstyle="miter"/>
                        <v:path arrowok="t" o:connecttype="custom" o:connectlocs="91274,0;5683,279752;91909,287563" o:connectangles="0,0,0"/>
                      </v:shape>
                      <v:shape id="Forme libre : forme 539706145" style="position:absolute;left:33439;top:18036;width:2401;height:8336;visibility:visible;mso-wrap-style:square;v-text-anchor:top" coordsize="240094,833623" o:spid="_x0000_s1343" fillcolor="#f2d2c5" stroked="f" strokeweight=".22633mm" path="m192059,v,,43567,235246,48014,431708c242342,532800,66621,833623,66621,833623l,799199v,,1180,-11535,3903,-31154c13706,696836,43386,519629,108827,407184l41116,40873,191968,91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VbOrygAAAOIAAAAPAAAAZHJzL2Rvd25yZXYueG1sRI9Ba8JA&#10;FITvBf/D8gre6q7aRJu6ShELPQkaDz0+ss8kmH0bslsT/fXdQsHjMDPfMKvNYBtxpc7XjjVMJwoE&#10;ceFMzaWGU/75sgThA7LBxjFpuJGHzXr0tMLMuJ4PdD2GUkQI+ww1VCG0mZS+qMiin7iWOHpn11kM&#10;UXalNB32EW4bOVMqlRZrjgsVtrStqLgcf6yGfZqn+wa/5/c7X5JlfVD5ud9pPX4ePt5BBBrCI/zf&#10;/jIakvnbQqXT1wT+LsU7INe/AAAA//8DAFBLAQItABQABgAIAAAAIQDb4fbL7gAAAIUBAAATAAAA&#10;AAAAAAAAAAAAAAAAAABbQ29udGVudF9UeXBlc10ueG1sUEsBAi0AFAAGAAgAAAAhAFr0LFu/AAAA&#10;FQEAAAsAAAAAAAAAAAAAAAAAHwEAAF9yZWxzLy5yZWxzUEsBAi0AFAAGAAgAAAAhALtVs6vKAAAA&#10;4gAAAA8AAAAAAAAAAAAAAAAABwIAAGRycy9kb3ducmV2LnhtbFBLBQYAAAAAAwADALcAAAD+AgAA&#10;AAA=&#10;">
                        <v:stroke joinstyle="miter"/>
                        <v:path arrowok="t" o:connecttype="custom" o:connectlocs="192059,0;240073,431708;66621,833623;0,799199;3903,768045;108827,407184;41116,40873;191968,91" o:connectangles="0,0,0,0,0,0,0,0"/>
                      </v:shape>
                      <v:shape id="Forme libre : forme 1750719936" style="position:absolute;left:33674;top:16313;width:1990;height:3248;visibility:visible;mso-wrap-style:square;v-text-anchor:top" coordsize="199000,324711" o:spid="_x0000_s1344" fillcolor="#3d4d5c" stroked="f" strokeweight=".22633mm" path="m50237,v,,143499,49774,148764,285565l35987,324712v,,-89767,-277118,14250,-324621l5023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IUZPzQAAAOMAAAAPAAAAZHJzL2Rvd25yZXYueG1sRI9BT8JA&#10;EIXvJvyHzZh4ky0lgi0shBBM5EAUNMpx0h3bQne2dhda/PUuiYnHmffeN2+m885U4kyNKy0rGPQj&#10;EMSZ1SXnCt7fnu4fQTiPrLGyTAou5GA+691MMdW25S2ddz4XAcIuRQWF93UqpcsKMuj6tiYO2pdt&#10;DPowNrnUDbYBbioZR9FIGiw5XCiwpmVB2XF3MoGSf+6r14+X9c+q/t5sWx8n7SFW6u62W0xAeOr8&#10;v/kv/axD/fFDNB4kyXAE15/CAuTsFwAA//8DAFBLAQItABQABgAIAAAAIQDb4fbL7gAAAIUBAAAT&#10;AAAAAAAAAAAAAAAAAAAAAABbQ29udGVudF9UeXBlc10ueG1sUEsBAi0AFAAGAAgAAAAhAFr0LFu/&#10;AAAAFQEAAAsAAAAAAAAAAAAAAAAAHwEAAF9yZWxzLy5yZWxzUEsBAi0AFAAGAAgAAAAhAKohRk/N&#10;AAAA4wAAAA8AAAAAAAAAAAAAAAAABwIAAGRycy9kb3ducmV2LnhtbFBLBQYAAAAAAwADALcAAAAB&#10;AwAAAAA=&#10;">
                        <v:stroke joinstyle="miter"/>
                        <v:path arrowok="t" o:connecttype="custom" o:connectlocs="50237,0;199001,285565;35987,324712;50237,91" o:connectangles="0,0,0,0"/>
                      </v:shape>
                      <v:shape id="Forme libre : forme 278492327" style="position:absolute;left:32638;top:15799;width:1758;height:5538;visibility:visible;mso-wrap-style:square;v-text-anchor:top" coordsize="175875,553781" o:spid="_x0000_s1345" fillcolor="#d7d7d6" stroked="f" strokeweight=".22633mm" path="m5510,v,,-53097,500102,170366,553781l166345,503371v,,-125981,-107813,-77422,-480664l5419,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1H3RygAAAOIAAAAPAAAAZHJzL2Rvd25yZXYueG1sRI9BSwMx&#10;FITvQv9DeEIvYrOmYrtr01IKhR7rquDxsXnNLm5etkls139vBMHjMDPfMKvN6HpxoRA7zxoeZgUI&#10;4sabjq2Gt9f9/RJETMgGe8+k4ZsibNaTmxVWxl/5hS51siJDOFaooU1pqKSMTUsO48wPxNk7+eAw&#10;ZRmsNAGvGe56qYriSTrsOC+0ONCupeaz/nIaQv1xGu122LM9zM93R1+q43up9fR23D6DSDSm//Bf&#10;+2A0qMXysVRztYDfS/kOyPUPAAAA//8DAFBLAQItABQABgAIAAAAIQDb4fbL7gAAAIUBAAATAAAA&#10;AAAAAAAAAAAAAAAAAABbQ29udGVudF9UeXBlc10ueG1sUEsBAi0AFAAGAAgAAAAhAFr0LFu/AAAA&#10;FQEAAAsAAAAAAAAAAAAAAAAAHwEAAF9yZWxzLy5yZWxzUEsBAi0AFAAGAAgAAAAhAI/UfdHKAAAA&#10;4gAAAA8AAAAAAAAAAAAAAAAABwIAAGRycy9kb3ducmV2LnhtbFBLBQYAAAAAAwADALcAAAD+AgAA&#10;AAA=&#10;">
                        <v:stroke joinstyle="miter"/>
                        <v:path arrowok="t" o:connecttype="custom" o:connectlocs="5510,0;175876,553781;166345,503371;88923,22707;5419,0" o:connectangles="0,0,0,0,0"/>
                      </v:shape>
                      <v:shape id="Forme libre : forme 766224279" style="position:absolute;left:33098;top:25363;width:1120;height:1852;visibility:visible;mso-wrap-style:square;v-text-anchor:top" coordsize="112003,185180" o:spid="_x0000_s1346" fillcolor="#f2d2c5" stroked="f" strokeweight=".22633mm" path="m,130430c,130430,16973,99094,43295,r68709,81291l108373,168850v,,-87588,18711,-90855,16077c14250,182293,91,130430,91,130430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eShEywAAAOIAAAAPAAAAZHJzL2Rvd25yZXYueG1sRI/dasJA&#10;FITvC77DcoTe1Y1BEpu6SiMqRVCq/bk+ZI9JaPZszG41fftuQejlMDPfMLNFbxpxoc7VlhWMRxEI&#10;4sLqmksF72/rhykI55E1NpZJwQ85WMwHdzPMtL3ygS5HX4oAYZehgsr7NpPSFRUZdCPbEgfvZDuD&#10;PsiulLrDa4CbRsZRlEiDNYeFCltaVlR8Hb+NgmS7cXaV+4+8Sc/rzSvnn7v9Qan7Yf/8BMJT7//D&#10;t/aLVpAmSRxP4vQR/i6FOyDnvwAAAP//AwBQSwECLQAUAAYACAAAACEA2+H2y+4AAACFAQAAEwAA&#10;AAAAAAAAAAAAAAAAAAAAW0NvbnRlbnRfVHlwZXNdLnhtbFBLAQItABQABgAIAAAAIQBa9CxbvwAA&#10;ABUBAAALAAAAAAAAAAAAAAAAAB8BAABfcmVscy8ucmVsc1BLAQItABQABgAIAAAAIQDneShEywAA&#10;AOIAAAAPAAAAAAAAAAAAAAAAAAcCAABkcnMvZG93bnJldi54bWxQSwUGAAAAAAMAAwC3AAAA/wIA&#10;AAAA&#10;">
                        <v:stroke joinstyle="miter"/>
                        <v:path arrowok="t" o:connecttype="custom" o:connectlocs="0,130430;43295,0;112004,81291;108373,168850;17518,184927;91,130430" o:connectangles="0,0,0,0,0,0"/>
                      </v:shape>
                      <v:shape id="Forme libre : forme 362390606" style="position:absolute;left:32862;top:26211;width:1401;height:1595;visibility:visible;mso-wrap-style:square;v-text-anchor:top" coordsize="140141,159494" o:spid="_x0000_s1347" fillcolor="#eac891" stroked="f" strokeweight=".22633mm" path="m,l44656,159495,140141,77113v,,-69435,11081,-119809,-61218l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vKegxwAAAOIAAAAPAAAAZHJzL2Rvd25yZXYueG1sRI9fa8Iw&#10;FMXfB36HcIW9jJlUscxqlDEY6KM62Ou1uTalzU1pstp9eyMM9ng4f36czW50rRioD7VnDdlMgSAu&#10;vam50vB1/nx9AxEissHWM2n4pQC77eRpg4XxNz7ScIqVSCMcCtRgY+wKKUNpyWGY+Y44eVffO4xJ&#10;9pU0Pd7SuGvlXKlcOqw5ESx29GGpbE4/LkG+m5eYua4Zlwdzqfxg5TI7av08Hd/XICKN8T/8194b&#10;DYt8vlipXOXwuJTugNzeAQAA//8DAFBLAQItABQABgAIAAAAIQDb4fbL7gAAAIUBAAATAAAAAAAA&#10;AAAAAAAAAAAAAABbQ29udGVudF9UeXBlc10ueG1sUEsBAi0AFAAGAAgAAAAhAFr0LFu/AAAAFQEA&#10;AAsAAAAAAAAAAAAAAAAAHwEAAF9yZWxzLy5yZWxzUEsBAi0AFAAGAAgAAAAhANu8p6DHAAAA4gAA&#10;AA8AAAAAAAAAAAAAAAAABwIAAGRycy9kb3ducmV2LnhtbFBLBQYAAAAAAwADALcAAAD7AgAAAAA=&#10;">
                        <v:stroke joinstyle="miter"/>
                        <v:path arrowok="t" o:connecttype="custom" o:connectlocs="0,0;44656,159495;140141,77113;20332,15895;91,0" o:connectangles="0,0,0,0,0"/>
                      </v:shape>
                      <v:shape id="Forme libre : forme 185857113" style="position:absolute;left:32852;top:25899;width:1459;height:1137;visibility:visible;mso-wrap-style:square;v-text-anchor:top" coordsize="145953,113715" o:spid="_x0000_s1348" fillcolor="#d28562" stroked="f" strokeweight=".22633mm" path="m129332,113715c29672,113715,446,7355,173,6174,-553,3540,1081,906,3622,180,6255,-547,8887,997,9613,3631v1180,4451,29952,108177,131064,99730c143400,103179,145760,105177,145942,107811v181,2725,-1815,5087,-4448,5268c137319,113443,133235,113624,129332,113624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JAgLxwAAAOIAAAAPAAAAZHJzL2Rvd25yZXYueG1sRE/PS8Mw&#10;FL4P/B/CE7xtaZVq1y0tIox58LIqen00b22xealJtlb/ejMQPH58v7fVbAZxJud7ywrSVQKCuLG6&#10;51bB2+tumYPwAVnjYJkUfJOHqrxabLHQduIDnevQihjCvkAFXQhjIaVvOjLoV3YkjtzROoMhQtdK&#10;7XCK4WaQt0lyLw32HBs6HOmpo+azPhkFmXfr96+pztdNpncvP6e9+Zj3St1cz48bEIHm8C/+cz/r&#10;OD/P8uwhTe/gcilikOUvAAAA//8DAFBLAQItABQABgAIAAAAIQDb4fbL7gAAAIUBAAATAAAAAAAA&#10;AAAAAAAAAAAAAABbQ29udGVudF9UeXBlc10ueG1sUEsBAi0AFAAGAAgAAAAhAFr0LFu/AAAAFQEA&#10;AAsAAAAAAAAAAAAAAAAAHwEAAF9yZWxzLy5yZWxzUEsBAi0AFAAGAAgAAAAhAKwkCAvHAAAA4gAA&#10;AA8AAAAAAAAAAAAAAAAABwIAAGRycy9kb3ducmV2LnhtbFBLBQYAAAAAAwADALcAAAD7AgAAAAA=&#10;">
                        <v:stroke joinstyle="miter"/>
                        <v:path arrowok="t" o:connecttype="custom" o:connectlocs="129332,113715;173,6174;3622,180;9613,3631;140677,103361;145942,107811;141494,113079;129332,113624" o:connectangles="0,0,0,0,0,0,0,0"/>
                      </v:shape>
                      <v:shape id="Forme libre : forme 1771203866" style="position:absolute;left:33161;top:27554;width:950;height:495;visibility:visible;mso-wrap-style:square;v-text-anchor:top" coordsize="95048,49416" o:spid="_x0000_s1349" fillcolor="#d28562" stroked="f" strokeweight=".22633mm" path="m10540,49326v-1997,,-3993,,-5990,-182c1827,48963,-170,46601,11,43967,193,41242,2553,39153,5185,39426,53381,42514,85966,2277,86329,1823v1724,-2089,4811,-2452,6898,-727c95315,2822,95678,5910,93953,7999,92592,9725,60279,49417,10540,49417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Blq8xgAAAOMAAAAPAAAAZHJzL2Rvd25yZXYueG1sRE/bisIw&#10;EH0X/Icwgi+iqQpVq1FkQRDfvHzA0Ewv2kxqk7V1v36zsODjnPtsdp2pxIsaV1pWMJ1EIIhTq0vO&#10;Fdyuh/EShPPIGivLpOBNDnbbfm+DibYtn+l18bkIIewSVFB4XydSurQgg25ia+LAZbYx6MPZ5FI3&#10;2IZwU8lZFMXSYMmhocCavgpKH5dvo6C0+EyzdjXqznv78ziN7resvSo1HHT7NQhPnf+I/91HHeYv&#10;FtNZNF/GMfz9FACQ218AAAD//wMAUEsBAi0AFAAGAAgAAAAhANvh9svuAAAAhQEAABMAAAAAAAAA&#10;AAAAAAAAAAAAAFtDb250ZW50X1R5cGVzXS54bWxQSwECLQAUAAYACAAAACEAWvQsW78AAAAVAQAA&#10;CwAAAAAAAAAAAAAAAAAfAQAAX3JlbHMvLnJlbHNQSwECLQAUAAYACAAAACEAvQZavMYAAADjAAAA&#10;DwAAAAAAAAAAAAAAAAAHAgAAZHJzL2Rvd25yZXYueG1sUEsFBgAAAAADAAMAtwAAAPoCAAAAAA==&#10;">
                        <v:stroke joinstyle="miter"/>
                        <v:path arrowok="t" o:connecttype="custom" o:connectlocs="10540,49326;4550,49144;11,43967;5185,39426;86329,1823;93227,1096;93953,7999;10540,49417" o:connectangles="0,0,0,0,0,0,0,0"/>
                      </v:shape>
                      <v:shape id="Forme libre : forme 1495352564" style="position:absolute;left:27694;top:45293;width:1104;height:850;visibility:visible;mso-wrap-style:square;v-text-anchor:top" coordsize="110370,85065" o:spid="_x0000_s1350" fillcolor="#d7d7d6" stroked="f" strokeweight=".22633mm" path="m,52367c,47825,-817,-11667,91491,2048r18879,83017l,5236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N0QyAAAAOMAAAAPAAAAZHJzL2Rvd25yZXYueG1sRE/NasJA&#10;EL4XfIdlBG91E2vEpq4iQrEHL0al9DZkxyQkOxuyq4lv3y0UPM73P6vNYBpxp85VlhXE0wgEcW51&#10;xYWC8+nzdQnCeWSNjWVS8CAHm/XoZYWptj0f6Z75QoQQdikqKL1vUyldXpJBN7UtceCutjPow9kV&#10;UnfYh3DTyFkULaTBikNDiS3tSsrr7GYU7HeX7NDvT/q7djX/HOIo3h7PSk3Gw/YDhKfBP8X/7i8d&#10;5s/fk7dklizm8PdTAECufwEAAP//AwBQSwECLQAUAAYACAAAACEA2+H2y+4AAACFAQAAEwAAAAAA&#10;AAAAAAAAAAAAAAAAW0NvbnRlbnRfVHlwZXNdLnhtbFBLAQItABQABgAIAAAAIQBa9CxbvwAAABUB&#10;AAALAAAAAAAAAAAAAAAAAB8BAABfcmVscy8ucmVsc1BLAQItABQABgAIAAAAIQA+jN0QyAAAAOMA&#10;AAAPAAAAAAAAAAAAAAAAAAcCAABkcnMvZG93bnJldi54bWxQSwUGAAAAAAMAAwC3AAAA/AIAAAAA&#10;">
                        <v:stroke joinstyle="miter"/>
                        <v:path arrowok="t" o:connecttype="custom" o:connectlocs="0,52367;91491,2048;110370,85065;0,52367" o:connectangles="0,0,0,0"/>
                      </v:shape>
                      <v:shape id="Forme libre : forme 1628548641" style="position:absolute;left:28519;top:43662;width:1669;height:1995;visibility:visible;mso-wrap-style:square;v-text-anchor:top" coordsize="166898,199459" o:spid="_x0000_s1351" fillcolor="#d7d7d6" stroked="f" strokeweight=".22633mm" path="m41661,199459c18607,199459,1361,194101,,193646r2995,-9355c3631,184473,63899,203002,108283,168396,145133,139694,161199,83199,156207,636l166009,v5174,86105,-12253,145326,-51827,176207c90583,194646,63445,199459,41570,199459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f2AmyAAAAOMAAAAPAAAAZHJzL2Rvd25yZXYueG1sRE/dSsMw&#10;FL4XfIdwBO9cujK70i0b20DxB8ace4BDc2yKzUlJYtf59EYQvDzf/1muR9uJgXxoHSuYTjIQxLXT&#10;LTcKTu8PdyWIEJE1do5JwYUCrFfXV0ustDvzGw3H2IgUwqFCBSbGvpIy1IYshonriRP34bzFmE7f&#10;SO3xnMJtJ/MsK6TFllODwZ52hurP45dV8F1f4kv+7Ob6cZsfdnszL/zwqtTtzbhZgIg0xn/xn/tJ&#10;p/lFXt7PymI2hd+fEgBy9QMAAP//AwBQSwECLQAUAAYACAAAACEA2+H2y+4AAACFAQAAEwAAAAAA&#10;AAAAAAAAAAAAAAAAW0NvbnRlbnRfVHlwZXNdLnhtbFBLAQItABQABgAIAAAAIQBa9CxbvwAAABUB&#10;AAALAAAAAAAAAAAAAAAAAB8BAABfcmVscy8ucmVsc1BLAQItABQABgAIAAAAIQCBf2AmyAAAAOMA&#10;AAAPAAAAAAAAAAAAAAAAAAcCAABkcnMvZG93bnJldi54bWxQSwUGAAAAAAMAAwC3AAAA/AIAAAAA&#10;">
                        <v:stroke joinstyle="miter"/>
                        <v:path arrowok="t" o:connecttype="custom" o:connectlocs="41661,199459;0,193646;2995,184291;108283,168396;156207,636;166009,0;114182,176207;41570,199459" o:connectangles="0,0,0,0,0,0,0,0"/>
                      </v:shape>
                      <v:shape id="Forme libre : forme 1079308818" style="position:absolute;left:28658;top:17747;width:526;height:7160;visibility:visible;mso-wrap-style:square;v-text-anchor:top" coordsize="52564,716000" o:spid="_x0000_s1352" fillcolor="#25303b" stroked="f" strokeweight=".22633mm" path="m4913,716001v,,-272,,-363,c1827,715819,-170,713457,11,710733l42762,148323,40947,4996c40947,2271,43125,91,45757,v3177,,4901,2180,4992,4814l52564,148595,9814,711459v-182,2543,-2360,4542,-4901,454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WmrdyQAAAOMAAAAPAAAAZHJzL2Rvd25yZXYueG1sRI9Ba8Mw&#10;DIXvg/4Ho8Fuq522tGlWt5SVwU6DNqNnEatJWCyH2Euzfz8dBjs+6enTe7vD5Ds10hDbwBayuQFF&#10;XAXXcm3hs3x7zkHFhOywC0wWfijCYT972GHhwp3PNF5SrQTCsUALTUp9oXWsGvIY56Enlt0tDB6T&#10;yKHWbsC7wH2nF8astceW5UODPb02VH1dvr1Qzjfur+ttd12tzEd7OpYhG0trnx6n4wuoRFP6N/9d&#10;vzuJbzbbpcnzTEJLJxmA3v8CAAD//wMAUEsBAi0AFAAGAAgAAAAhANvh9svuAAAAhQEAABMAAAAA&#10;AAAAAAAAAAAAAAAAAFtDb250ZW50X1R5cGVzXS54bWxQSwECLQAUAAYACAAAACEAWvQsW78AAAAV&#10;AQAACwAAAAAAAAAAAAAAAAAfAQAAX3JlbHMvLnJlbHNQSwECLQAUAAYACAAAACEApVpq3ckAAADj&#10;AAAADwAAAAAAAAAAAAAAAAAHAgAAZHJzL2Rvd25yZXYueG1sUEsFBgAAAAADAAMAtwAAAP0CAAAA&#10;AA==&#10;">
                        <v:stroke joinstyle="miter"/>
                        <v:path arrowok="t" o:connecttype="custom" o:connectlocs="4913,716001;4550,716001;11,710733;42762,148323;40947,4996;45757,0;50749,4814;52564,148595;9814,711459;4913,716001" o:connectangles="0,0,0,0,0,0,0,0,0,0"/>
                      </v:shape>
                      <v:shape id="Forme libre : forme 18247444" style="position:absolute;left:33552;top:17881;width:511;height:1730;visibility:visible;mso-wrap-style:square;v-text-anchor:top" coordsize="51056,172942" o:spid="_x0000_s1353" fillcolor="#25303b" stroked="f" strokeweight=".22633mm" path="m46199,172943v-2087,,-3993,-1363,-4719,-3452l,36700,10075,3457c10892,914,13615,-540,16156,187v2632,818,4085,3542,3268,6086l10256,36609,50828,166494v817,2634,-635,5359,-3176,6176c47198,172852,46653,172852,46199,172852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dbvBxQAAAOEAAAAPAAAAZHJzL2Rvd25yZXYueG1sRE9ba8Iw&#10;FH4f+B/CEXybqVK3Uo0yBrINhDpvz4fm2Babk66Jtf57Mxjs8eO7L1a9qUVHrassK5iMIxDEudUV&#10;FwoO+/VzAsJ5ZI21ZVJwJwer5eBpgam2N/6mbucLEULYpaig9L5JpXR5SQbd2DbEgTvb1qAPsC2k&#10;bvEWwk0tp1H0Ig1WHBpKbOi9pPyyuxoF2TFpsk7/ZJvZVh6+Pvr1aeJrpUbD/m0OwlPv/8V/7k8d&#10;5ifT+DWOY/h9FCDI5QMAAP//AwBQSwECLQAUAAYACAAAACEA2+H2y+4AAACFAQAAEwAAAAAAAAAA&#10;AAAAAAAAAAAAW0NvbnRlbnRfVHlwZXNdLnhtbFBLAQItABQABgAIAAAAIQBa9CxbvwAAABUBAAAL&#10;AAAAAAAAAAAAAAAAAB8BAABfcmVscy8ucmVsc1BLAQItABQABgAIAAAAIQD5dbvBxQAAAOEAAAAP&#10;AAAAAAAAAAAAAAAAAAcCAABkcnMvZG93bnJldi54bWxQSwUGAAAAAAMAAwC3AAAA+QIAAAAA&#10;">
                        <v:stroke joinstyle="miter"/>
                        <v:path arrowok="t" o:connecttype="custom" o:connectlocs="46199,172943;41480,169491;0,36700;10075,3457;16156,187;19424,6273;10256,36609;50828,166494;47652,172670;46199,172852" o:connectangles="0,0,0,0,0,0,0,0,0,0"/>
                      </v:shape>
                      <v:shape id="Forme libre : forme 1708282677" style="position:absolute;left:29762;top:20486;width:611;height:1844;visibility:visible;mso-wrap-style:square;v-text-anchor:top" coordsize="61094,184386" o:spid="_x0000_s1354" fillcolor="#25303b" stroked="f" strokeweight=".22633mm" path="m56188,184387v-2087,,-4084,-1363,-4719,-3543l187,6272c-540,3638,913,913,3545,187,6177,-540,8900,913,9626,3547l60908,178119v726,2634,-726,5359,-3358,6086c57096,184296,56642,184387,56188,18438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9nPsyAAAAOMAAAAPAAAAZHJzL2Rvd25yZXYueG1sRE/NasJA&#10;EL4XfIdlBC9FNw0lCdFVVBAsBaHqIccxOybB7GzIbjW+fbdQ6HG+/1msBtOKO/WusazgbRaBIC6t&#10;brhScD7tphkI55E1tpZJwZMcrJajlwXm2j74i+5HX4kQwi5HBbX3XS6lK2sy6Ga2Iw7c1fYGfTj7&#10;SuoeHyHctDKOokQabDg01NjRtqbydvw2CtJ4+15Ur9ZePopD91kc5Cahq1KT8bCeg/A0+H/xn3uv&#10;w/w0yuIsTtIUfn8KAMjlDwAAAP//AwBQSwECLQAUAAYACAAAACEA2+H2y+4AAACFAQAAEwAAAAAA&#10;AAAAAAAAAAAAAAAAW0NvbnRlbnRfVHlwZXNdLnhtbFBLAQItABQABgAIAAAAIQBa9CxbvwAAABUB&#10;AAALAAAAAAAAAAAAAAAAAB8BAABfcmVscy8ucmVsc1BLAQItABQABgAIAAAAIQB69nPsyAAAAOMA&#10;AAAPAAAAAAAAAAAAAAAAAAcCAABkcnMvZG93bnJldi54bWxQSwUGAAAAAAMAAwC3AAAA/AIAAAAA&#10;">
                        <v:stroke joinstyle="miter"/>
                        <v:path arrowok="t" o:connecttype="custom" o:connectlocs="56188,184387;51469,180844;187,6272;3545,187;9626,3547;60908,178119;57550,184205;56188,184387" o:connectangles="0,0,0,0,0,0,0,0"/>
                      </v:shape>
                      <v:shape id="Forme libre : forme 54630309" style="position:absolute;left:30403;top:14288;width:770;height:154;visibility:visible;mso-wrap-style:square;v-text-anchor:top" coordsize="76993,15396" o:spid="_x0000_s1355" fillcolor="#3d4d5c" stroked="f" strokeweight=".22633mm" path="m34015,15396v-10075,,-20876,-1271,-30860,-5086c613,9311,-657,6495,341,3952,1339,1409,4153,137,6695,1136,33924,11491,70230,319,70593,228v2632,-817,5355,636,6172,3179c77582,6041,76130,8766,73588,9583v-1089,364,-18788,5813,-39483,5813l34015,1539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sU4KyQAAAOEAAAAPAAAAZHJzL2Rvd25yZXYueG1sRI9Ba8JA&#10;FITvhf6H5RW81d3WNjTRVYpS6sWDsZfcHtlnEpp9G7JrEv99VxB6HGbmG2a1mWwrBup941jDy1yB&#10;IC6dabjS8HP6ev4A4QOywdYxabiSh8368WGFmXEjH2nIQyUihH2GGuoQukxKX9Zk0c9dRxy9s+st&#10;hij7Spoexwi3rXxVKpEWG44LNXa0ran8zS9Ww3YaTL47XvYJFofk+n3o0mEstJ49TZ9LEIGm8B++&#10;t/dGw/tbslALlcLtUXwDcv0HAAD//wMAUEsBAi0AFAAGAAgAAAAhANvh9svuAAAAhQEAABMAAAAA&#10;AAAAAAAAAAAAAAAAAFtDb250ZW50X1R5cGVzXS54bWxQSwECLQAUAAYACAAAACEAWvQsW78AAAAV&#10;AQAACwAAAAAAAAAAAAAAAAAfAQAAX3JlbHMvLnJlbHNQSwECLQAUAAYACAAAACEAK7FOCskAAADh&#10;AAAADwAAAAAAAAAAAAAAAAAHAgAAZHJzL2Rvd25yZXYueG1sUEsFBgAAAAADAAMAtwAAAP0CAAAA&#10;AA==&#10;">
                        <v:stroke joinstyle="miter"/>
                        <v:path arrowok="t" o:connecttype="custom" o:connectlocs="34015,15396;3155,10310;341,3952;6695,1136;70593,228;76765,3407;73588,9583;34105,15396" o:connectangles="0,0,0,0,0,0,0,0"/>
                      </v:shape>
                      <v:shape id="Forme libre : forme 460307143" style="position:absolute;left:30411;top:12946;width:212;height:1070;visibility:visible;mso-wrap-style:square;v-text-anchor:top" coordsize="21240,106908" o:spid="_x0000_s1356" fillcolor="#3d4d5c" stroked="f" strokeweight=".22633mm" path="m16360,106908v,,-454,,-726,c6013,105455,-431,99278,23,91831l5196,4635c5378,1910,7647,-88,10370,3v2723,182,4720,2452,4629,5177l9825,92376v-91,1725,2633,4087,7261,4723c19809,97462,21625,100005,21171,102639v-363,2452,-2451,4178,-4811,4178l16360,10690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jpVKygAAAOIAAAAPAAAAZHJzL2Rvd25yZXYueG1sRI9BawIx&#10;FITvBf9DeIKXUpNVsbI1igqihyLUas+vm9fdxc3Lsom6/nsjFDwOM/MNM523thIXanzpWEPSVyCI&#10;M2dKzjUcvtdvExA+IBusHJOGG3mYzzovU0yNu/IXXfYhFxHCPkUNRQh1KqXPCrLo+64mjt6fayyG&#10;KJtcmgavEW4rOVBqLC2WHBcKrGlVUHban62G19V6Y3elXS7rZGN+2s9D8ns8ad3rtosPEIHa8Az/&#10;t7dGw2ishuo9GQ3hcSneATm7AwAA//8DAFBLAQItABQABgAIAAAAIQDb4fbL7gAAAIUBAAATAAAA&#10;AAAAAAAAAAAAAAAAAABbQ29udGVudF9UeXBlc10ueG1sUEsBAi0AFAAGAAgAAAAhAFr0LFu/AAAA&#10;FQEAAAsAAAAAAAAAAAAAAAAAHwEAAF9yZWxzLy5yZWxzUEsBAi0AFAAGAAgAAAAhAFaOlUrKAAAA&#10;4gAAAA8AAAAAAAAAAAAAAAAABwIAAGRycy9kb3ducmV2LnhtbFBLBQYAAAAAAwADALcAAAD+AgAA&#10;AAA=&#10;">
                        <v:stroke joinstyle="miter"/>
                        <v:path arrowok="t" o:connecttype="custom" o:connectlocs="16360,106908;15634,106908;23,91831;5196,4635;10370,3;14999,5180;9825,92376;17086,97099;21171,102639;16360,106817" o:connectangles="0,0,0,0,0,0,0,0,0,0"/>
                      </v:shape>
                      <v:shape id="Forme libre : forme 859626886" style="position:absolute;left:30756;top:13020;width:586;height:203;visibility:visible;mso-wrap-style:square;v-text-anchor:top" coordsize="58653,20214" o:spid="_x0000_s1357" fillcolor="#3d4d5c" stroked="f" strokeweight=".22633mm" path="m4918,20214v-998,,-2087,-363,-2995,-999c-255,17580,-618,14492,1015,12312v182,-272,20967,-26704,55639,-1272c58832,12675,59286,15764,57743,17943v-1633,2180,-4719,2634,-6898,1090c23888,-858,9457,17489,8821,18307v-998,1271,-2451,1907,-3903,190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KpJYywAAAOIAAAAPAAAAZHJzL2Rvd25yZXYueG1sRI/RasJA&#10;FETfhf7Dcgu+1U2DptvUVUox4oOl1PYDLtnbJJi9G7KriX59t1DwcZiZM8xyPdpWnKn3jWMNj7ME&#10;BHHpTMOVhu+v4kGB8AHZYOuYNFzIw3p1N1libtzAn3Q+hEpECPscNdQhdLmUvqzJop+5jjh6P663&#10;GKLsK2l6HCLctjJNkkxabDgu1NjRW03l8XCyGubF0wI/duSH9LIZtsf3/bVQe62n9+PrC4hAY7iF&#10;/9s7o0EtnrM0UyqDv0vxDsjVLwAAAP//AwBQSwECLQAUAAYACAAAACEA2+H2y+4AAACFAQAAEwAA&#10;AAAAAAAAAAAAAAAAAAAAW0NvbnRlbnRfVHlwZXNdLnhtbFBLAQItABQABgAIAAAAIQBa9CxbvwAA&#10;ABUBAAALAAAAAAAAAAAAAAAAAB8BAABfcmVscy8ucmVsc1BLAQItABQABgAIAAAAIQDIKpJYywAA&#10;AOIAAAAPAAAAAAAAAAAAAAAAAAcCAABkcnMvZG93bnJldi54bWxQSwUGAAAAAAMAAwC3AAAA/wIA&#10;AAAA&#10;">
                        <v:stroke joinstyle="miter"/>
                        <v:path arrowok="t" o:connecttype="custom" o:connectlocs="4918,20214;1923,19215;1015,12312;56654,11040;57743,17943;50845,19033;8821,18307;4918,20214" o:connectangles="0,0,0,0,0,0,0,0"/>
                      </v:shape>
                      <v:shape id="Forme libre : forme 1212211200" style="position:absolute;left:29907;top:13072;width:638;height:224;visibility:visible;mso-wrap-style:square;v-text-anchor:top" coordsize="63826,22451" o:spid="_x0000_s1358" fillcolor="#3d4d5c" stroked="f" strokeweight=".22633mm" path="m4953,22451v-907,,-1815,-272,-2723,-817c-39,20181,-674,17093,778,14913,1050,14459,8221,3650,22652,743,34542,-1709,47703,1924,61681,11370v2269,1544,2814,4542,1271,6813c61409,20453,58414,20998,56144,19454,44527,11552,33907,8464,24740,10280,14302,12279,9037,20090,8947,20181v-908,1453,-2542,2180,-4085,2180l4953,2245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mLTywAAAOMAAAAPAAAAZHJzL2Rvd25yZXYueG1sRI9Pa8JA&#10;EMXvBb/DMoK3ukkO0kZXCcWA1EOpVrC3ITvm786G7Nak375bKPQ48977zZvNbjKduNPgassK4mUE&#10;griwuuZSwcc5f3wC4Tyyxs4yKfgmB7vt7GGDqbYjv9P95EsRIOxSVFB536dSuqIig25pe+Kg3exg&#10;0IdxKKUecAxw08kkilbSYM3hQoU9vVRUtKcvo+Ct7W6rZ9pfputxzF+ja/N5zhqlFvMpW4PwNPl/&#10;81/6oEP9JE6SOA5g+P0pLEBufwAAAP//AwBQSwECLQAUAAYACAAAACEA2+H2y+4AAACFAQAAEwAA&#10;AAAAAAAAAAAAAAAAAAAAW0NvbnRlbnRfVHlwZXNdLnhtbFBLAQItABQABgAIAAAAIQBa9CxbvwAA&#10;ABUBAAALAAAAAAAAAAAAAAAAAB8BAABfcmVscy8ucmVsc1BLAQItABQABgAIAAAAIQBl+mLTywAA&#10;AOMAAAAPAAAAAAAAAAAAAAAAAAcCAABkcnMvZG93bnJldi54bWxQSwUGAAAAAAMAAwC3AAAA/wIA&#10;AAAA&#10;">
                        <v:stroke joinstyle="miter"/>
                        <v:path arrowok="t" o:connecttype="custom" o:connectlocs="4953,22451;2230,21634;778,14913;22652,743;61681,11370;62952,18183;56144,19454;24740,10280;8947,20181;4862,22361" o:connectangles="0,0,0,0,0,0,0,0,0,0"/>
                      </v:shape>
                      <v:oval id="Ellipse 1041223892" style="position:absolute;left:30078;top:13214;width:194;height:195;visibility:visible;mso-wrap-style:square;v-text-anchor:top" o:spid="_x0000_s1359" fillcolor="#3d4d5c"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45/ygAAAOMAAAAPAAAAZHJzL2Rvd25yZXYueG1sRE9fa8Iw&#10;EH8X9h3CDXzT1Oqc64wyBoIgTOz0YW+35tZ0NpfSpNp9+2Uw8PF+/2+57m0tLtT6yrGCyTgBQVw4&#10;XXGp4Pi+GS1A+ICssXZMCn7Iw3p1N1hipt2VD3TJQyliCPsMFZgQmkxKXxiy6MeuIY7cl2sthni2&#10;pdQtXmO4rWWaJHNpseLYYLChV0PFOe+sgvPp+/Fh332cys98M5vv3NuxM51Sw/v+5RlEoD7cxP/u&#10;rY7zk9kkTaeLpxT+fooAyNUvAAAA//8DAFBLAQItABQABgAIAAAAIQDb4fbL7gAAAIUBAAATAAAA&#10;AAAAAAAAAAAAAAAAAABbQ29udGVudF9UeXBlc10ueG1sUEsBAi0AFAAGAAgAAAAhAFr0LFu/AAAA&#10;FQEAAAsAAAAAAAAAAAAAAAAAHwEAAF9yZWxzLy5yZWxzUEsBAi0AFAAGAAgAAAAhALr7jn/KAAAA&#10;4wAAAA8AAAAAAAAAAAAAAAAABwIAAGRycy9kb3ducmV2LnhtbFBLBQYAAAAAAwADALcAAAD+AgAA&#10;AAA=&#10;">
                        <v:stroke joinstyle="miter"/>
                      </v:oval>
                      <v:shape id="Forme libre : forme 618487378" style="position:absolute;left:29846;top:12852;width:603;height:208;visibility:visible;mso-wrap-style:square;v-text-anchor:top" coordsize="60348,20761" o:spid="_x0000_s1360" fillcolor="#3d4d5c" stroked="f" strokeweight=".22633mm" path="m4891,20670v-1089,,-2269,-363,-3176,-1180c-373,17764,-554,14676,1170,12587,19777,-9303,46734,2141,58443,11224v2178,1635,2541,4723,817,6903c57626,20216,54540,20670,52362,19035v-1090,-817,-26595,-20163,-43749,c7615,20216,6253,20761,4891,20761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bTqzyQAAAOIAAAAPAAAAZHJzL2Rvd25yZXYueG1sRE+7bsIw&#10;FN2R+g/WrdQNnDQUQopBVVtUBhh4Dd1u40uSNr6OYgPp3+MBifHovKfzztTiTK2rLCuIBxEI4tzq&#10;igsF+92in4JwHlljbZkU/JOD+eyhN8VM2wtv6Lz1hQgh7DJUUHrfZFK6vCSDbmAb4sAdbWvQB9gW&#10;Urd4CeGmls9RNJIGKw4NJTb0XlL+tz0ZBcffFxt/rJrJ98EnKX7Wyepn/aXU02P39grCU+fv4pt7&#10;qRWM4nSYjpNx2BwuhTsgZ1cAAAD//wMAUEsBAi0AFAAGAAgAAAAhANvh9svuAAAAhQEAABMAAAAA&#10;AAAAAAAAAAAAAAAAAFtDb250ZW50X1R5cGVzXS54bWxQSwECLQAUAAYACAAAACEAWvQsW78AAAAV&#10;AQAACwAAAAAAAAAAAAAAAAAfAQAAX3JlbHMvLnJlbHNQSwECLQAUAAYACAAAACEAZW06s8kAAADi&#10;AAAADwAAAAAAAAAAAAAAAAAHAgAAZHJzL2Rvd25yZXYueG1sUEsFBgAAAAADAAMAtwAAAP0CAAAA&#10;AA==&#10;">
                        <v:stroke joinstyle="miter"/>
                        <v:path arrowok="t" o:connecttype="custom" o:connectlocs="4891,20670;1715,19490;1170,12587;58443,11224;59260,18127;52362,19035;8613,19035;4891,20761" o:connectangles="0,0,0,0,0,0,0,0"/>
                      </v:shape>
                      <v:shape id="Forme libre : forme 241383767" style="position:absolute;left:30712;top:12837;width:718;height:232;visibility:visible;mso-wrap-style:square;v-text-anchor:top" coordsize="71780,23194" o:spid="_x0000_s1361" fillcolor="#3d4d5c" stroked="f" strokeweight=".22633mm" path="m66944,23194v-1361,,-2632,-545,-3630,-1544c44616,1395,20201,11386,7403,19198,5043,20651,2048,19833,686,17563,-675,15201,51,12204,2320,10841,28551,-4963,53421,-3419,70484,15020v1816,1998,1725,5086,-272,6902c69304,22831,68034,23194,66854,23194r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G7/sygAAAOIAAAAPAAAAZHJzL2Rvd25yZXYueG1sRI/dSsNA&#10;FITvBd9hOQXv7KY/pCV2W6QgKIJi7QMcs6fZ0OzZkD1Nok/vCkIvh5n5htnsRt+onrpYBzYwm2ag&#10;iMtga64MHD+f7tegoiBbbAKTgW+KsNve3mywsGHgD+oPUqkE4VigASfSFlrH0pHHOA0tcfJOofMo&#10;SXaVth0OCe4bPc+yXHusOS04bGnvqDwfLt7A+evt1eVLurz07+04HLXY/Y8YczcZHx9ACY1yDf+3&#10;n62B+XK2WC9W+Qr+LqU7oLe/AAAA//8DAFBLAQItABQABgAIAAAAIQDb4fbL7gAAAIUBAAATAAAA&#10;AAAAAAAAAAAAAAAAAABbQ29udGVudF9UeXBlc10ueG1sUEsBAi0AFAAGAAgAAAAhAFr0LFu/AAAA&#10;FQEAAAsAAAAAAAAAAAAAAAAAHwEAAF9yZWxzLy5yZWxzUEsBAi0AFAAGAAgAAAAhAHUbv+zKAAAA&#10;4gAAAA8AAAAAAAAAAAAAAAAABwIAAGRycy9kb3ducmV2LnhtbFBLBQYAAAAAAwADALcAAAD+AgAA&#10;AAA=&#10;">
                        <v:stroke joinstyle="miter"/>
                        <v:path arrowok="t" o:connecttype="custom" o:connectlocs="66944,23194;63314,21650;7403,19198;686,17563;2320,10841;70484,15020;70212,21922;66854,23194" o:connectangles="0,0,0,0,0,0,0,0"/>
                      </v:shape>
                      <v:oval id="Ellipse 262651768" style="position:absolute;left:30853;top:13192;width:194;height:194;visibility:visible;mso-wrap-style:square;v-text-anchor:top" o:spid="_x0000_s1362" fillcolor="#3d4d5c"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EQYHyAAAAOIAAAAPAAAAZHJzL2Rvd25yZXYueG1sRE/Pa8Iw&#10;FL4P/B/CE3abqWXGUY0igjAYbKzTw27P5q3pbF5Kk2r33y+HwY4f3+/1dnStuFIfGs8a5rMMBHHl&#10;TcO1huPH4eEJRIjIBlvPpOGHAmw3k7s1Fsbf+J2uZaxFCuFQoAYbY1dIGSpLDsPMd8SJ+/K9w5hg&#10;X0vT4y2Fu1bmWaakw4ZTg8WO9paqSzk4DZfT93LxNnye6nN5eFQv/vU42EHr++m4W4GINMZ/8Z/7&#10;2WjIVa4W86VKm9OldAfk5hcAAP//AwBQSwECLQAUAAYACAAAACEA2+H2y+4AAACFAQAAEwAAAAAA&#10;AAAAAAAAAAAAAAAAW0NvbnRlbnRfVHlwZXNdLnhtbFBLAQItABQABgAIAAAAIQBa9CxbvwAAABUB&#10;AAALAAAAAAAAAAAAAAAAAB8BAABfcmVscy8ucmVsc1BLAQItABQABgAIAAAAIQAEEQYHyAAAAOIA&#10;AAAPAAAAAAAAAAAAAAAAAAcCAABkcnMvZG93bnJldi54bWxQSwUGAAAAAAMAAwC3AAAA/AIAAAAA&#10;">
                        <v:stroke joinstyle="miter"/>
                      </v:oval>
                      <v:shape id="Forme libre : forme 728751061" style="position:absolute;left:29649;top:11630;width:896;height:1179;visibility:visible;mso-wrap-style:square;v-text-anchor:top" coordsize="89584,117905" o:spid="_x0000_s1363" fillcolor="#884b3e" stroked="f" strokeweight=".22633mm" path="m,78839v,,35943,48230,89585,37512c89585,116351,12707,43507,45746,l22873,7175,,7883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mTXBygAAAOIAAAAPAAAAZHJzL2Rvd25yZXYueG1sRI9BS8NA&#10;FITvQv/D8gre7G4KNjV2W0q14EEsG6XnR/aZBLNvQ3Zt4r93BaHHYWa+YTa7yXXiQkNoPWvIFgoE&#10;ceVty7WGj/fj3RpEiMgWO8+k4YcC7Lazmw0W1o9s6FLGWiQIhwI1NDH2hZShashhWPieOHmffnAY&#10;kxxqaQccE9x1cqnUSjpsOS002NOhoeqr/HYalDHPb+N4fjjzKe/Nk8nK19NR69v5tH8EEWmK1/B/&#10;+8VqyJfr/D5Tqwz+LqU7ILe/AAAA//8DAFBLAQItABQABgAIAAAAIQDb4fbL7gAAAIUBAAATAAAA&#10;AAAAAAAAAAAAAAAAAABbQ29udGVudF9UeXBlc10ueG1sUEsBAi0AFAAGAAgAAAAhAFr0LFu/AAAA&#10;FQEAAAsAAAAAAAAAAAAAAAAAHwEAAF9yZWxzLy5yZWxzUEsBAi0AFAAGAAgAAAAhAAWZNcHKAAAA&#10;4gAAAA8AAAAAAAAAAAAAAAAABwIAAGRycy9kb3ducmV2LnhtbFBLBQYAAAAAAwADALcAAAD+AgAA&#10;AAA=&#10;">
                        <v:stroke joinstyle="miter"/>
                        <v:path arrowok="t" o:connecttype="custom" o:connectlocs="0,78839;89585,116351;45746,0;22873,7175;0,78839" o:connectangles="0,0,0,0,0"/>
                      </v:shape>
                    </v:group>
                    <v:group id="Graphique 3" style="position:absolute;left:2269;top:3443;width:43881;height:42889" coordsize="43880,42889" coordorigin="2269,3443" o:spid="_x0000_s13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rBkiyQAAAOMAAAAPAAAAZHJzL2Rvd25yZXYueG1sRE9La8JA&#10;EL4X/A/LFHqrm0djJXUVEVt6EEEtiLchOybB7GzIbpP477uFQo/zvWexGk0jeupcbVlBPI1AEBdW&#10;11wq+Dq9P89BOI+ssbFMCu7kYLWcPCww13bgA/VHX4oQwi5HBZX3bS6lKyoy6Ka2JQ7c1XYGfTi7&#10;UuoOhxBuGplE0UwarDk0VNjSpqLidvw2Cj4GHNZpvO13t+vmfjll+/MuJqWeHsf1GwhPo/8X/7k/&#10;dZj/+jJPsixNE/j9KQAglz8AAAD//wMAUEsBAi0AFAAGAAgAAAAhANvh9svuAAAAhQEAABMAAAAA&#10;AAAAAAAAAAAAAAAAAFtDb250ZW50X1R5cGVzXS54bWxQSwECLQAUAAYACAAAACEAWvQsW78AAAAV&#10;AQAACwAAAAAAAAAAAAAAAAAfAQAAX3JlbHMvLnJlbHNQSwECLQAUAAYACAAAACEAiqwZIskAAADj&#10;AAAADwAAAAAAAAAAAAAAAAAHAgAAZHJzL2Rvd25yZXYueG1sUEsFBgAAAAADAAMAtwAAAP0CAAAA&#10;AA==&#10;">
                      <v:group id="Graphique 3" style="position:absolute;left:32893;top:29188;width:2688;height:4042" coordsize="2687,4041" coordorigin="32893,29188" o:spid="_x0000_s13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USfoyAAAAOMAAAAPAAAAZHJzL2Rvd25yZXYueG1sRE9fa8Iw&#10;EH8f7DuEG/imac02XGcUER0+yGA6GHs7mrMtNpfSxLZ+ezMQ9ni//zdfDrYWHbW+cqwhnSQgiHNn&#10;Ki40fB+34xkIH5AN1o5Jw5U8LBePD3PMjOv5i7pDKEQMYZ+hhjKEJpPS5yVZ9BPXEEfu5FqLIZ5t&#10;IU2LfQy3tZwmyau0WHFsKLGhdUn5+XCxGj567Fcq3XT782l9/T2+fP7sU9J69DSs3kEEGsK/+O7e&#10;mTj/WU1nb4lSCv5+igDIxQ0AAP//AwBQSwECLQAUAAYACAAAACEA2+H2y+4AAACFAQAAEwAAAAAA&#10;AAAAAAAAAAAAAAAAW0NvbnRlbnRfVHlwZXNdLnhtbFBLAQItABQABgAIAAAAIQBa9CxbvwAAABUB&#10;AAALAAAAAAAAAAAAAAAAAB8BAABfcmVscy8ucmVsc1BLAQItABQABgAIAAAAIQDxUSfoyAAAAOMA&#10;AAAPAAAAAAAAAAAAAAAAAAcCAABkcnMvZG93bnJldi54bWxQSwUGAAAAAAMAAwC3AAAA/AIAAAAA&#10;">
                        <v:shape id="Forme libre : forme 709640519" style="position:absolute;left:33661;top:31435;width:499;height:1795;visibility:visible;mso-wrap-style:square;v-text-anchor:top" coordsize="49830,179545" o:spid="_x0000_s1366" fillcolor="#f2d3c7" stroked="f" strokeweight=".22633mm" path="m49830,8066v-1543,4269,-3630,13624,-5627,34060c40027,84271,37849,140675,33583,163110v-4357,22980,-27592,20618,-27865,636c5446,139858,2269,26141,,1072,4629,-3470,49648,7884,49830,7975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i547ywAAAOIAAAAPAAAAZHJzL2Rvd25yZXYueG1sRI9La8Mw&#10;EITvhf4HsYHeGimhediNEkpJodBLXgf3tlgby8RaGUtNnH9fBQI5DjPzDbNY9a4RZ+pC7VnDaKhA&#10;EJfe1FxpOOy/XucgQkQ22HgmDVcKsFo+Py0wN/7CWzrvYiUShEOOGmyMbS5lKC05DEPfEifv6DuH&#10;McmukqbDS4K7Ro6VmkqHNacFiy19WipPuz+nYb0u/PxaFGOX2c1p+7uvJj9ho/XLoP94BxGpj4/w&#10;vf1tNMxUNn1Tk1EGt0vpDsjlPwAAAP//AwBQSwECLQAUAAYACAAAACEA2+H2y+4AAACFAQAAEwAA&#10;AAAAAAAAAAAAAAAAAAAAW0NvbnRlbnRfVHlwZXNdLnhtbFBLAQItABQABgAIAAAAIQBa9CxbvwAA&#10;ABUBAAALAAAAAAAAAAAAAAAAAB8BAABfcmVscy8ucmVsc1BLAQItABQABgAIAAAAIQB9i547ywAA&#10;AOIAAAAPAAAAAAAAAAAAAAAAAAcCAABkcnMvZG93bnJldi54bWxQSwUGAAAAAAMAAwC3AAAA/wIA&#10;AAAA&#10;">
                          <v:stroke joinstyle="miter"/>
                          <v:path arrowok="t" o:connecttype="custom" o:connectlocs="49830,8066;44203,42126;33583,163110;5718,163746;0,1072;49830,7975" o:connectangles="0,0,0,0,0,0"/>
                        </v:shape>
                        <v:shape id="Forme libre : forme 1188417382" style="position:absolute;left:33296;top:29188;width:2079;height:3877;visibility:visible;mso-wrap-style:square;v-text-anchor:top" coordsize="207851,387650" o:spid="_x0000_s1367" fillcolor="#f2d3c7" stroked="f" strokeweight=".22633mm" path="m110279,182r17518,88557c129975,95551,133425,102000,138144,107904v12163,15350,36488,49138,37123,74661c176538,233520,203858,253320,207852,262222v-53279,22162,-68256,-49502,-68256,-49502c139596,212720,135421,209813,131337,250232v-4175,42145,-6354,98549,-10619,120984c116361,394195,93125,391834,92853,371852,92489,346510,87498,270850,85410,250414,85138,247962,1725,210904,,208179,3812,181384,15612,120620,15612,120620v635,-2725,635,-5450,,-8084l9167,32244,110370,r-91,1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SiAPyQAAAOMAAAAPAAAAZHJzL2Rvd25yZXYueG1sRE9fS8Mw&#10;EH8X/A7hBN+2tJvMUpcNWZn4sCl2+wBHczbF5tI1ca1+ejMY+Hi//7dcj7YVZ+p941hBOk1AEFdO&#10;N1wrOB62kwyED8gaW8ek4Ic8rFe3N0vMtRv4g85lqEUMYZ+jAhNCl0vpK0MW/dR1xJH7dL3FEM++&#10;lrrHIYbbVs6SZCEtNhwbDHa0MVR9ld9WwcvuvdC/80VxOh7edoMuzD45jUrd343PTyACjeFffHW/&#10;6jg/zbKH9HGezeDyUwRArv4AAAD//wMAUEsBAi0AFAAGAAgAAAAhANvh9svuAAAAhQEAABMAAAAA&#10;AAAAAAAAAAAAAAAAAFtDb250ZW50X1R5cGVzXS54bWxQSwECLQAUAAYACAAAACEAWvQsW78AAAAV&#10;AQAACwAAAAAAAAAAAAAAAAAfAQAAX3JlbHMvLnJlbHNQSwECLQAUAAYACAAAACEATEogD8kAAADj&#10;AAAADwAAAAAAAAAAAAAAAAAHAgAAZHJzL2Rvd25yZXYueG1sUEsFBgAAAAADAAMAtwAAAP0CAAAA&#10;AA==&#10;">
                          <v:stroke joinstyle="miter"/>
                          <v:path arrowok="t" o:connecttype="custom" o:connectlocs="110279,182;127797,88739;138144,107904;175267,182565;207852,262222;139596,212720;131337,250232;120718,371216;92853,371852;85410,250414;0,208179;15612,120620;15612,112536;9167,32244;110370,0" o:connectangles="0,0,0,0,0,0,0,0,0,0,0,0,0,0,0"/>
                        </v:shape>
                        <v:shape id="Forme libre : forme 1863417723" style="position:absolute;left:33226;top:31070;width:501;height:1790;visibility:visible;mso-wrap-style:square;v-text-anchor:top" coordsize="50102,179042" o:spid="_x0000_s1368" fillcolor="#f2d3c7" stroked="f" strokeweight=".22633mm" path="m50102,7171v-1452,4269,-3267,13715,-4720,34061c42387,83376,41752,139780,38212,162306v-3721,23071,-27048,21163,-27865,1181c9349,139690,3086,26154,,1176,4447,-3456,49921,7080,50102,717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yQyyQAAAOMAAAAPAAAAZHJzL2Rvd25yZXYueG1sRE9La8JA&#10;EL4L/Q/LFLyIbqLFaOoqWhDagxYf0OuQnSahu7Mhu8b033cLhR7ne89q01sjOmp97VhBOklAEBdO&#10;11wquF724wUIH5A1Gsek4Js8bNYPgxXm2t35RN05lCKGsM9RQRVCk0vpi4os+olriCP36VqLIZ5t&#10;KXWL9xhujZwmyVxarDk2VNjQS0XF1/lmFWyXbx+j4zLbu/S4w917Z0pzSJUaPvbbZxCB+vAv/nO/&#10;6jh/MZ89pVk2ncHvTxEAuf4BAAD//wMAUEsBAi0AFAAGAAgAAAAhANvh9svuAAAAhQEAABMAAAAA&#10;AAAAAAAAAAAAAAAAAFtDb250ZW50X1R5cGVzXS54bWxQSwECLQAUAAYACAAAACEAWvQsW78AAAAV&#10;AQAACwAAAAAAAAAAAAAAAAAfAQAAX3JlbHMvLnJlbHNQSwECLQAUAAYACAAAACEAf58kMskAAADj&#10;AAAADwAAAAAAAAAAAAAAAAAHAgAAZHJzL2Rvd25yZXYueG1sUEsFBgAAAAADAAMAtwAAAP0CAAAA&#10;AA==&#10;">
                          <v:stroke joinstyle="miter"/>
                          <v:path arrowok="t" o:connecttype="custom" o:connectlocs="50102,7171;45382,41232;38212,162306;10347,163487;0,1176;50102,7171" o:connectangles="0,0,0,0,0,0"/>
                        </v:shape>
                        <v:shape id="Forme libre : forme 1107563750" style="position:absolute;left:32893;top:30239;width:734;height:1749;visibility:visible;mso-wrap-style:square;v-text-anchor:top" coordsize="73347,174908" o:spid="_x0000_s1369" fillcolor="#f2d3c7" stroked="f" strokeweight=".22633mm" path="m73347,62458v-2179,2634,-6172,8719,-13161,22344c45845,112959,28872,151379,19886,166002v-9167,15078,-24052,9265,-18788,-4450c7452,145112,50383,17679,55739,59v4356,-2271,17517,62217,17608,6239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x3OqzQAAAOMAAAAPAAAAZHJzL2Rvd25yZXYueG1sRI/NasMw&#10;EITvhbyD2EIvJZFc46Q4UULoD5QSWpr0AYS1sUytlWupjpOn7x4KPe7u7Mx8q83oWzFgH5tAGrKZ&#10;AoFUBdtQreHz8Dy9BxGTIWvaQKjhjBE268nVypQ2nOgDh32qBZtQLI0Gl1JXShkrh97EWeiQ+HYM&#10;vTeJx76WtjcnNvetvFNqLr1piBOc6fDBYfW1//EadrcuPuY4ZPlrcfl+O7+rS4FPWt9cj9sliIRj&#10;+hf/fb9Yrp+pRTHPFwVTMBMvQK5/AQAA//8DAFBLAQItABQABgAIAAAAIQDb4fbL7gAAAIUBAAAT&#10;AAAAAAAAAAAAAAAAAAAAAABbQ29udGVudF9UeXBlc10ueG1sUEsBAi0AFAAGAAgAAAAhAFr0LFu/&#10;AAAAFQEAAAsAAAAAAAAAAAAAAAAAHwEAAF9yZWxzLy5yZWxzUEsBAi0AFAAGAAgAAAAhADXHc6rN&#10;AAAA4wAAAA8AAAAAAAAAAAAAAAAABwIAAGRycy9kb3ducmV2LnhtbFBLBQYAAAAAAwADALcAAAAB&#10;AwAAAAA=&#10;">
                          <v:stroke joinstyle="miter"/>
                          <v:path arrowok="t" o:connecttype="custom" o:connectlocs="73347,62458;60186,84802;19886,166002;1098,161552;55739,59;73347,62458" o:connectangles="0,0,0,0,0,0"/>
                        </v:shape>
                      </v:group>
                      <v:group id="Graphique 3" style="position:absolute;left:2269;top:3443;width:43881;height:42889" coordsize="43880,42889" coordorigin="2269,3443" o:spid="_x0000_s13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aUKVyAAAAOMAAAAPAAAAZHJzL2Rvd25yZXYueG1sRE/LisIw&#10;FN0P+A/hCrMb0+pYpBpFxBlmIYIPEHeX5toWm5vSZNr692YhuDyc92LVm0q01LjSsoJ4FIEgzqwu&#10;OVdwPv18zUA4j6yxskwKHuRgtRx8LDDVtuMDtUefixDCLkUFhfd1KqXLCjLoRrYmDtzNNgZ9gE0u&#10;dYNdCDeVHEdRIg2WHBoKrGlTUHY//hsFvx1260m8bXf32+ZxPU33l11MSn0O+/UchKfev8Uv959W&#10;MI7iJPmeTGdhdPgU/oBcPgEAAP//AwBQSwECLQAUAAYACAAAACEA2+H2y+4AAACFAQAAEwAAAAAA&#10;AAAAAAAAAAAAAAAAW0NvbnRlbnRfVHlwZXNdLnhtbFBLAQItABQABgAIAAAAIQBa9CxbvwAAABUB&#10;AAALAAAAAAAAAAAAAAAAAB8BAABfcmVscy8ucmVsc1BLAQItABQABgAIAAAAIQARaUKVyAAAAOMA&#10;AAAPAAAAAAAAAAAAAAAAAAcCAABkcnMvZG93bnJldi54bWxQSwUGAAAAAAMAAwC3AAAA/AIAAAAA&#10;">
                        <v:oval id="Ellipse 348173922" style="position:absolute;left:35964;top:14069;width:1946;height:2939;rotation:-5891686fd;visibility:visible;mso-wrap-style:square;v-text-anchor:top" o:spid="_x0000_s1371" fillcolor="#411711"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3D4QzAAAAOIAAAAPAAAAZHJzL2Rvd25yZXYueG1sRI9PawIx&#10;FMTvQr9DeIVeRLOuonY1igi29SL4B9reHpvn7uLmZdlETb99UxB6HGbmN8x8GUwtbtS6yrKCQT8B&#10;QZxbXXGh4HTc9KYgnEfWWFsmBT/kYLl46swx0/bOe7odfCEihF2GCkrvm0xKl5dk0PVtQxy9s20N&#10;+ijbQuoW7xFuapkmyVgarDgulNjQuqT8crgaBZuw2q7fv7/C5840l/H27Sp11VXq5TmsZiA8Bf8f&#10;frQ/tILhaDqYDF/TFP4uxTsgF78AAAD//wMAUEsBAi0AFAAGAAgAAAAhANvh9svuAAAAhQEAABMA&#10;AAAAAAAAAAAAAAAAAAAAAFtDb250ZW50X1R5cGVzXS54bWxQSwECLQAUAAYACAAAACEAWvQsW78A&#10;AAAVAQAACwAAAAAAAAAAAAAAAAAfAQAAX3JlbHMvLnJlbHNQSwECLQAUAAYACAAAACEADdw+EMwA&#10;AADiAAAADwAAAAAAAAAAAAAAAAAHAgAAZHJzL2Rvd25yZXYueG1sUEsFBgAAAAADAAMAtwAAAAAD&#10;AAAAAA==&#10;">
                          <v:stroke joinstyle="miter"/>
                        </v:oval>
                        <v:shape id="Forme libre : forme 1184744628" style="position:absolute;left:33230;top:19364;width:4182;height:11065;visibility:visible;mso-wrap-style:square;v-text-anchor:top" coordsize="418230,1106531" o:spid="_x0000_s1372" fillcolor="#c3e2f0" stroked="f" strokeweight=".22633mm" path="m102111,1077194c68074,1068202,33946,1059210,,1049945,71614,834228,156569,379631,202497,83258,210847,29124,265578,-7570,325029,1331v59270,8901,100477,60037,92127,114171c404902,194341,309327,799350,208578,1106531v-35308,-10263,-70797,-19891,-106377,-29337l102111,107719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Y/dVzAAAAOMAAAAPAAAAZHJzL2Rvd25yZXYueG1sRI9BS8NA&#10;EIXvgv9hGcGLtJO2odbYbRFBtF7UtqDHITsm0exsyG7b+O+dg+Bx5r1575vlevCtOXIfmyAWJuMM&#10;DEsZXCOVhf3uYbQAExOJozYIW/jhCOvV+dmSChdO8sbHbaqMhkgsyEKdUlcgxrJmT3EcOhbVPkPv&#10;KenYV+h6Omm4b3GaZXP01Ig21NTxfc3l9/bgLRxuvjzi5n32uolX+Pyyn+UfzaO1lxfD3S2YxEP6&#10;N/9dPznFnyzy6zyfTxVaf9IF4OoXAAD//wMAUEsBAi0AFAAGAAgAAAAhANvh9svuAAAAhQEAABMA&#10;AAAAAAAAAAAAAAAAAAAAAFtDb250ZW50X1R5cGVzXS54bWxQSwECLQAUAAYACAAAACEAWvQsW78A&#10;AAAVAQAACwAAAAAAAAAAAAAAAAAfAQAAX3JlbHMvLnJlbHNQSwECLQAUAAYACAAAACEAm2P3VcwA&#10;AADjAAAADwAAAAAAAAAAAAAAAAAHAgAAZHJzL2Rvd25yZXYueG1sUEsFBgAAAAADAAMAtwAAAAAD&#10;AAAAAA==&#10;">
                          <v:stroke joinstyle="miter"/>
                          <v:path arrowok="t" o:connecttype="custom" o:connectlocs="102111,1077194;0,1049945;202497,83258;325029,1331;417156,115502;208578,1106531;102201,1077194" o:connectangles="0,0,0,0,0,0,0"/>
                        </v:shape>
                        <v:group id="Graphique 3" style="position:absolute;left:36242;top:17692;width:2106;height:3124" coordsize="2105,3124" coordorigin="36242,17692" o:spid="_x0000_s13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nGxMygAAAOEAAAAPAAAAZHJzL2Rvd25yZXYueG1sRI9Ba8JA&#10;FITvhf6H5Qne6m6StpToKiKt9CCFakG8PbLPJJh9G7LbJP57Vyj0OMzMN8xiNdpG9NT52rGGZKZA&#10;EBfO1Fxq+Dl8PL2B8AHZYOOYNFzJw2r5+LDA3LiBv6nfh1JECPscNVQhtLmUvqjIop+5ljh6Z9dZ&#10;DFF2pTQdDhFuG5kq9Sot1hwXKmxpU1Fx2f9aDdsBh3WWvPe7y3lzPR1evo67hLSeTsb1HESgMfyH&#10;/9qfRkOq0ixTyTPcH8U3IJc3AAAA//8DAFBLAQItABQABgAIAAAAIQDb4fbL7gAAAIUBAAATAAAA&#10;AAAAAAAAAAAAAAAAAABbQ29udGVudF9UeXBlc10ueG1sUEsBAi0AFAAGAAgAAAAhAFr0LFu/AAAA&#10;FQEAAAsAAAAAAAAAAAAAAAAAHwEAAF9yZWxzLy5yZWxzUEsBAi0AFAAGAAgAAAAhALacbEzKAAAA&#10;4QAAAA8AAAAAAAAAAAAAAAAABwIAAGRycy9kb3ducmV2LnhtbFBLBQYAAAAAAwADALcAAAD+AgAA&#10;AAA=&#10;">
                          <v:shape id="Forme libre : forme 2104867829" style="position:absolute;left:36253;top:17692;width:1933;height:3050;visibility:visible;mso-wrap-style:square;v-text-anchor:top" coordsize="193311,304945" o:spid="_x0000_s1374" fillcolor="#f2d3c6" stroked="f" strokeweight=".22633mm" path="m80454,3560c32712,14550,-3140,48429,218,79220l20549,265691v3358,30790,44747,46776,92399,35786c160599,290487,196452,256608,193093,225817l172762,39255c169404,8464,128015,-7521,80363,3469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J4bzAAAAOMAAAAPAAAAZHJzL2Rvd25yZXYueG1sRI9BS8NA&#10;FITvgv9heYIXsZsNGtfYbSkVwUN7aCsUb4/sMwlm34bs2kR/vSsIPQ4z8w0zX06uEycaQuvZgJpl&#10;IIgrb1uuDbwdXm41iBCRLXaeycA3BVguLi/mWFo/8o5O+1iLBOFQooEmxr6UMlQNOQwz3xMn78MP&#10;DmOSQy3tgGOCu07mWVZIhy2nhQZ7WjdUfe6/nIGD2h6PGu3kn9X7/c1G6fan2hhzfTWtnkBEmuI5&#10;/N9+tQZyld3p4kHnj/D3Kf0BufgFAAD//wMAUEsBAi0AFAAGAAgAAAAhANvh9svuAAAAhQEAABMA&#10;AAAAAAAAAAAAAAAAAAAAAFtDb250ZW50X1R5cGVzXS54bWxQSwECLQAUAAYACAAAACEAWvQsW78A&#10;AAAVAQAACwAAAAAAAAAAAAAAAAAfAQAAX3JlbHMvLnJlbHNQSwECLQAUAAYACAAAACEAv3SeG8wA&#10;AADjAAAADwAAAAAAAAAAAAAAAAAHAgAAZHJzL2Rvd25yZXYueG1sUEsFBgAAAAADAAMAtwAAAAAD&#10;AAAAAA==&#10;">
                            <v:stroke joinstyle="miter"/>
                            <v:path arrowok="t" o:connecttype="custom" o:connectlocs="80454,3560;218,79220;20549,265691;112948,301477;193093,225817;172762,39255;80363,3469" o:connectangles="0,0,0,0,0,0,0"/>
                          </v:shape>
                          <v:shape id="Forme libre : forme 658554678" style="position:absolute;left:36242;top:17767;width:1869;height:3049;visibility:visible;mso-wrap-style:square;v-text-anchor:top" coordsize="186830,304871" o:spid="_x0000_s1375" fillcolor="#f2d3c6" stroked="f" strokeweight=".22633mm" path="m80454,3469c32712,14459,-3140,48338,218,79129l20549,265600v3177,29156,40391,45051,84684,37330l99061,246526v-3358,-30791,32494,-64579,80145,-75570c181748,170412,184289,169867,186831,169412l172671,39255c169313,8464,127924,-7521,80273,3469r18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LswAyAAAAOIAAAAPAAAAZHJzL2Rvd25yZXYueG1sRE9bS8Mw&#10;FH4X/A/hCL6IS5Wlzrps6C6wJ2VVBns7NMem2JyUJtu6f788DHz8+O7T+eBacaQ+NJ41PI0yEMSV&#10;Nw3XGn6+148TECEiG2w9k4YzBZjPbm+mWBh/4i0dy1iLFMKhQA02xq6QMlSWHIaR74gT9+t7hzHB&#10;vpamx1MKd618zrJcOmw4NVjsaGGp+isPTsOn2m3jfrnbf1i1Kl+//IMvF6T1/d3w/gYi0hD/xVf3&#10;xmjI1USpcf6SNqdL6Q7I2QUAAP//AwBQSwECLQAUAAYACAAAACEA2+H2y+4AAACFAQAAEwAAAAAA&#10;AAAAAAAAAAAAAAAAW0NvbnRlbnRfVHlwZXNdLnhtbFBLAQItABQABgAIAAAAIQBa9CxbvwAAABUB&#10;AAALAAAAAAAAAAAAAAAAAB8BAABfcmVscy8ucmVsc1BLAQItABQABgAIAAAAIQBrLswAyAAAAOIA&#10;AAAPAAAAAAAAAAAAAAAAAAcCAABkcnMvZG93bnJldi54bWxQSwUGAAAAAAMAAwC3AAAA/AIAAAAA&#10;">
                            <v:stroke joinstyle="miter"/>
                            <v:path arrowok="t" o:connecttype="custom" o:connectlocs="80454,3469;218,79129;20549,265600;105233,302930;99061,246526;179206,170956;186831,169412;172671,39255;80273,3469" o:connectangles="0,0,0,0,0,0,0,0,0"/>
                          </v:shape>
                        </v:group>
                        <v:oval id="Ellipse 1275691675" style="position:absolute;left:35434;top:14290;width:2999;height:3026;rotation:-5891686fd;visibility:visible;mso-wrap-style:square;v-text-anchor:top" o:spid="_x0000_s1376" fillcolor="#f2d3c6"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Yk0XygAAAOMAAAAPAAAAZHJzL2Rvd25yZXYueG1sRE9La8JA&#10;EL4X+h+WEXqrm/iINrpKEQpCoVgfh96G7JgEs7NLdo2pv75bKPQ433uW6940oqPW15YVpMMEBHFh&#10;dc2lguPh7XkOwgdkjY1lUvBNHtarx4cl5tre+JO6fShFDGGfo4IqBJdL6YuKDPqhdcSRO9vWYIhn&#10;W0rd4i2Gm0aOkiSTBmuODRU62lRUXPZXo+A+GbuzNtfLzn1k96/te1qfJqlST4P+dQEiUB/+xX/u&#10;rY7zR7Np9pJmsyn8/hQBkKsfAAAA//8DAFBLAQItABQABgAIAAAAIQDb4fbL7gAAAIUBAAATAAAA&#10;AAAAAAAAAAAAAAAAAABbQ29udGVudF9UeXBlc10ueG1sUEsBAi0AFAAGAAgAAAAhAFr0LFu/AAAA&#10;FQEAAAsAAAAAAAAAAAAAAAAAHwEAAF9yZWxzLy5yZWxzUEsBAi0AFAAGAAgAAAAhAOBiTRfKAAAA&#10;4wAAAA8AAAAAAAAAAAAAAAAABwIAAGRycy9kb3ducmV2LnhtbFBLBQYAAAAAAwADALcAAAD+AgAA&#10;AAA=&#10;">
                          <v:stroke joinstyle="miter"/>
                        </v:oval>
                        <v:shape id="Forme libre : forme 188474073" style="position:absolute;left:35438;top:15026;width:2996;height:4021;visibility:visible;mso-wrap-style:square;v-text-anchor:top" coordsize="299583,402045" o:spid="_x0000_s1377" fillcolor="#f2d3c6" stroked="f" strokeweight=".22633mm" path="m259182,l8580,25160c956,50501,-1767,78930,1137,108631l18020,277208c40438,421807,166057,401008,166057,401008r,c167146,400826,168235,400826,169325,400735v80871,-8174,138688,-91555,129249,-186471l285141,80292c282145,50592,272978,23343,259273,91l2591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xEfxgAAAOIAAAAPAAAAZHJzL2Rvd25yZXYueG1sRE/PS8Mw&#10;FL4L+x/CG3hziW640i0b6hjsIrLqweMzeWuLzUtJYtf990YQdvz4fq+3o+vEQCG2njXczxQIYuNt&#10;y7WGj/f9XQEiJmSLnWfScKEI283kZo2l9Wc+0lClWuQQjiVqaFLqSymjachhnPmeOHMnHxymDEMt&#10;bcBzDnedfFDqUTpsOTc02NNLQ+a7+nEaPtPXUc3N22sb1HM19Dt72Bmr9e10fFqBSDSmq/jffbB5&#10;flEslgu1nMPfpYxBbn4BAAD//wMAUEsBAi0AFAAGAAgAAAAhANvh9svuAAAAhQEAABMAAAAAAAAA&#10;AAAAAAAAAAAAAFtDb250ZW50X1R5cGVzXS54bWxQSwECLQAUAAYACAAAACEAWvQsW78AAAAVAQAA&#10;CwAAAAAAAAAAAAAAAAAfAQAAX3JlbHMvLnJlbHNQSwECLQAUAAYACAAAACEAZ48RH8YAAADiAAAA&#10;DwAAAAAAAAAAAAAAAAAHAgAAZHJzL2Rvd25yZXYueG1sUEsFBgAAAAADAAMAtwAAAPoCAAAAAA==&#10;">
                          <v:stroke joinstyle="miter"/>
                          <v:path arrowok="t" o:connecttype="custom" o:connectlocs="259182,0;8580,25160;1137,108631;18020,277208;166057,401008;166057,401008;169325,400735;298574,214264;285141,80292;259273,91" o:connectangles="0,0,0,0,0,0,0,0,0,0"/>
                        </v:shape>
                        <v:shape id="Forme libre : forme 993709953" style="position:absolute;left:37806;top:16507;width:1280;height:1039;visibility:visible;mso-wrap-style:square;v-text-anchor:top" coordsize="128037,103875" o:spid="_x0000_s1378" fillcolor="#f2d3c6" stroked="f" strokeweight=".22633mm" path="m75063,240v26503,-2634,50102,16712,52734,43144c130429,69815,111096,93430,84684,96064l6717,103875,,7779,75063,24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z32ryQAAAOIAAAAPAAAAZHJzL2Rvd25yZXYueG1sRI9PawIx&#10;FMTvQr9DeIXeNKna1l2NYguCF5Fa6fmxee4ubl6WTfaP394IhR6HmfkNs9oMthIdNb50rOF1okAQ&#10;Z86UnGs4/+zGCxA+IBusHJOGG3nYrJ9GK0yN6/mbulPIRYSwT1FDEUKdSumzgiz6iauJo3dxjcUQ&#10;ZZNL02Af4baSU6XepcWS40KBNX0VlF1PrdVgD647H9tpuPx+WnWYH/v2mm21fnketksQgYbwH/5r&#10;742GJJl9qCR5m8HjUrwDcn0HAAD//wMAUEsBAi0AFAAGAAgAAAAhANvh9svuAAAAhQEAABMAAAAA&#10;AAAAAAAAAAAAAAAAAFtDb250ZW50X1R5cGVzXS54bWxQSwECLQAUAAYACAAAACEAWvQsW78AAAAV&#10;AQAACwAAAAAAAAAAAAAAAAAfAQAAX3JlbHMvLnJlbHNQSwECLQAUAAYACAAAACEASs99q8kAAADi&#10;AAAADwAAAAAAAAAAAAAAAAAHAgAAZHJzL2Rvd25yZXYueG1sUEsFBgAAAAADAAMAtwAAAP0CAAAA&#10;AA==&#10;">
                          <v:stroke joinstyle="miter"/>
                          <v:path arrowok="t" o:connecttype="custom" o:connectlocs="75063,240;127797,43384;84684,96064;6717,103875;0,7779;75063,240" o:connectangles="0,0,0,0,0,0"/>
                        </v:shape>
                        <v:shape id="Forme libre : forme 2039779422" style="position:absolute;left:2269;top:3443;width:91;height:91;visibility:visible;mso-wrap-style:square;v-text-anchor:top" coordsize="9076,9082" o:spid="_x0000_s1379" fillcolor="#ddd" stroked="f" strokeweight=".22633mm" path=""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LlCqyAAAAOMAAAAPAAAAZHJzL2Rvd25yZXYueG1sRI9RS8NA&#10;EITfBf/DsYJv9uIprUl7LWIRfJFi0h+wZLfJYW4v5M42/ntPEHwcZuYbZrOb/aDOPEUXxML9ogDF&#10;0gZy0lk4Nq93T6BiQiEcgrCFb46w215fbbCicJEPPtepUxkisUILfUpjpXVse/YYF2Fkyd4pTB5T&#10;llOnacJLhvtBm6JYao9O8kKPI7/03H7WX97CQIfmsDSjIwq0L91xj/V7Y+3tzfy8BpV4Tv/hv/Yb&#10;WTDFQ7lalY/GwO+n/Af09gcAAP//AwBQSwECLQAUAAYACAAAACEA2+H2y+4AAACFAQAAEwAAAAAA&#10;AAAAAAAAAAAAAAAAW0NvbnRlbnRfVHlwZXNdLnhtbFBLAQItABQABgAIAAAAIQBa9CxbvwAAABUB&#10;AAALAAAAAAAAAAAAAAAAAB8BAABfcmVscy8ucmVsc1BLAQItABQABgAIAAAAIQCCLlCqyAAAAOMA&#10;AAAPAAAAAAAAAAAAAAAAAAcCAABkcnMvZG93bnJldi54bWxQSwUGAAAAAAMAAwC3AAAA/AIAAAAA&#10;">
                          <v:stroke joinstyle="miter"/>
                          <v:path arrowok="t"/>
                        </v:shape>
                        <v:shape id="Forme libre : forme 37933066" style="position:absolute;left:37806;top:14798;width:1245;height:2522;visibility:visible;mso-wrap-style:square;v-text-anchor:top" coordsize="124555,252218" o:spid="_x0000_s1380" fillcolor="#ddd" stroked="f" strokeweight=".22633mm" path="m2176,120426v,,-13342,100729,26050,131792c28226,252218,36031,182462,100837,176013v,,39846,-29610,16247,-57494c100837,99354,111729,35502,84681,9979,30586,-41067,2176,120335,2176,120335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CcIlywAAAOEAAAAPAAAAZHJzL2Rvd25yZXYueG1sRI9BS8NA&#10;FITvgv9heQUv0m5sIGrabbGKoPXU1lJye2Rfk2D2bcg+2+ivdwXB4zAz3zDz5eBadaI+NJ4N3EwS&#10;UMSltw1XBt53z+M7UEGQLbaeycAXBVguLi/mmFt/5g2dtlKpCOGQo4FapMu1DmVNDsPEd8TRO/re&#10;oUTZV9r2eI5w1+ppkmTaYcNxocaOHmsqP7afzsD1Sj8VrzI9rNxmfXjbS4H6uzDmajQ8zEAJDfIf&#10;/mu/WAPp7X2aJlkGv4/iG9CLHwAAAP//AwBQSwECLQAUAAYACAAAACEA2+H2y+4AAACFAQAAEwAA&#10;AAAAAAAAAAAAAAAAAAAAW0NvbnRlbnRfVHlwZXNdLnhtbFBLAQItABQABgAIAAAAIQBa9CxbvwAA&#10;ABUBAAALAAAAAAAAAAAAAAAAAB8BAABfcmVscy8ucmVsc1BLAQItABQABgAIAAAAIQALCcIlywAA&#10;AOEAAAAPAAAAAAAAAAAAAAAAAAcCAABkcnMvZG93bnJldi54bWxQSwUGAAAAAAMAAwC3AAAA/wIA&#10;AAAA&#10;">
                          <v:stroke joinstyle="miter"/>
                          <v:path arrowok="t" o:connecttype="custom" o:connectlocs="2176,120426;28226,252218;100837,176013;117084,118519;84681,9979;2176,120335" o:connectangles="0,0,0,0,0,0"/>
                        </v:shape>
                        <v:shape id="Forme libre : forme 1006810775" style="position:absolute;left:36354;top:17802;width:880;height:336;visibility:visible;mso-wrap-style:square;v-text-anchor:top" coordsize="88053,33665" o:spid="_x0000_s1381" fillcolor="#3d4d5c" stroked="f" strokeweight=".22633mm" path="m4944,33666c2493,33666,406,31849,43,29306,-320,26581,1676,24220,4309,23857v363,,39936,-4905,76605,-23343c83365,-667,86269,241,87540,2694v1180,2452,273,5358,-2178,6630c47150,28489,7213,33393,5489,33575v-182,,-363,,-545,l4944,3366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ry2XyAAAAOMAAAAPAAAAZHJzL2Rvd25yZXYueG1sRI9bSwMx&#10;EIXfhf6HMAXfbFJBt65NiwiC4pO9SB+nm9kLbiZLMrbrvzeC0MeZc843Z5br0ffqRDF1gS3MZwYU&#10;cRVcx42F3fblZgEqCbLDPjBZ+KEE69XkaomlC2f+oNNGGpUhnEq00IoMpdapasljmoWBOGt1iB4l&#10;j7HRLuI5w32vb4251x47zhdaHOi5pepr8+0tvHGli/i+7w+7+hOPtREWfLD2ejo+PYISGuVi/k+/&#10;ulw/ExdzUxR38PdTXoBe/QIAAP//AwBQSwECLQAUAAYACAAAACEA2+H2y+4AAACFAQAAEwAAAAAA&#10;AAAAAAAAAAAAAAAAW0NvbnRlbnRfVHlwZXNdLnhtbFBLAQItABQABgAIAAAAIQBa9CxbvwAAABUB&#10;AAALAAAAAAAAAAAAAAAAAB8BAABfcmVscy8ucmVsc1BLAQItABQABgAIAAAAIQBlry2XyAAAAOMA&#10;AAAPAAAAAAAAAAAAAAAAAAcCAABkcnMvZG93bnJldi54bWxQSwUGAAAAAAMAAwC3AAAA/AIAAAAA&#10;">
                          <v:stroke joinstyle="miter"/>
                          <v:path arrowok="t" o:connecttype="custom" o:connectlocs="4944,33666;43,29306;4309,23857;80914,514;87540,2694;85362,9324;5489,33575;4944,33575" o:connectangles="0,0,0,0,0,0,0,0"/>
                        </v:shape>
                        <v:shape id="Forme libre : forme 2079977338" style="position:absolute;left:35664;top:16471;width:636;height:269;visibility:visible;mso-wrap-style:square;v-text-anchor:top" coordsize="63599,26935" o:spid="_x0000_s1382" fillcolor="#3d4d5c" stroked="f" strokeweight=".22633mm" path="m4885,26936v-999,,-2088,-273,-2905,-999c-198,24302,-652,21214,982,19034,9332,7862,19135,1504,30208,232,47635,-1766,61340,9769,61885,10314v2088,1726,2269,4814,545,6903c60705,19306,57619,19579,55532,17762v-91,-91,-11165,-9264,-24326,-7720c22947,11041,15504,16036,8878,24938v-998,1271,-2450,1998,-3902,1998l4885,2693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IA31xgAAAOMAAAAPAAAAZHJzL2Rvd25yZXYueG1sRE/Pa8Iw&#10;FL4P9j+EJ+w2UxXsrEaRlYHX6TZ6fCTPtNi8lCZru/9+OQgeP77fu8PkWjFQHxrPChbzDASx9qZh&#10;q+Dr8vH6BiJEZIOtZ1LwRwEO++enHRbGj/xJwzlakUI4FKigjrErpAy6Jodh7jvixF197zAm2Ftp&#10;ehxTuGvlMsvW0mHDqaHGjt5r0rfzr1PQ6W8aK/dT4rHSp/I22KGsrFIvs+m4BRFpig/x3X0yCpZZ&#10;vtnk+WqVRqdP6Q/I/T8AAAD//wMAUEsBAi0AFAAGAAgAAAAhANvh9svuAAAAhQEAABMAAAAAAAAA&#10;AAAAAAAAAAAAAFtDb250ZW50X1R5cGVzXS54bWxQSwECLQAUAAYACAAAACEAWvQsW78AAAAVAQAA&#10;CwAAAAAAAAAAAAAAAAAfAQAAX3JlbHMvLnJlbHNQSwECLQAUAAYACAAAACEAnyAN9cYAAADjAAAA&#10;DwAAAAAAAAAAAAAAAAAHAgAAZHJzL2Rvd25yZXYueG1sUEsFBgAAAAADAAMAtwAAAPoCAAAAAA==&#10;">
                          <v:stroke joinstyle="miter"/>
                          <v:path arrowok="t" o:connecttype="custom" o:connectlocs="4885,26936;1980,25937;982,19034;30208,232;61885,10314;62430,17217;55532,17762;31206,10042;8878,24938;4976,26936" o:connectangles="0,0,0,0,0,0,0,0,0,0"/>
                        </v:shape>
                        <v:oval id="Ellipse 1358129364" style="position:absolute;left:35823;top:16538;width:254;height:254;visibility:visible;mso-wrap-style:square;v-text-anchor:top" o:spid="_x0000_s1383" fillcolor="#3d4d5c"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QyZMygAAAOMAAAAPAAAAZHJzL2Rvd25yZXYueG1sRE9La8JA&#10;EL4X/A/LFHqrG1+ppq5SCkKhUGmqB2/T7DQbzc6G7EbTf+8KhR7ne89y3dtanKn1lWMFo2ECgrhw&#10;uuJSwe5r8zgH4QOyxtoxKfglD+vV4G6JmXYX/qRzHkoRQ9hnqMCE0GRS+sKQRT90DXHkflxrMcSz&#10;LaVu8RLDbS3HSZJKixXHBoMNvRoqTnlnFZz2x6fZtjvsy+98M03f3ceuM51SD/f9yzOIQH34F/+5&#10;33ScP5nNR+PFJJ3C7acIgFxdAQAA//8DAFBLAQItABQABgAIAAAAIQDb4fbL7gAAAIUBAAATAAAA&#10;AAAAAAAAAAAAAAAAAABbQ29udGVudF9UeXBlc10ueG1sUEsBAi0AFAAGAAgAAAAhAFr0LFu/AAAA&#10;FQEAAAsAAAAAAAAAAAAAAAAAHwEAAF9yZWxzLy5yZWxzUEsBAi0AFAAGAAgAAAAhAG9DJkzKAAAA&#10;4wAAAA8AAAAAAAAAAAAAAAAABwIAAGRycy9kb3ducmV2LnhtbFBLBQYAAAAAAwADALcAAAD+AgAA&#10;AAA=&#10;">
                          <v:stroke joinstyle="miter"/>
                        </v:oval>
                        <v:shape id="Forme libre : forme 768768951" style="position:absolute;left:35582;top:16241;width:714;height:195;visibility:visible;mso-wrap-style:square;v-text-anchor:top" coordsize="71444,19513" o:spid="_x0000_s1384" fillcolor="#7e8792" stroked="f" strokeweight=".22633mm" path="m4885,19513v-1453,,-2995,-635,-3903,-1998c-652,15335,-198,12247,1980,10612v31405,-23524,66894,-636,67257,-363c71506,11702,72142,14790,70598,17061v-1452,2271,-4538,2907,-6807,1453c62611,17697,33657,-832,7789,18514v-907,636,-1906,999,-2904,99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Pv/JyAAAAOIAAAAPAAAAZHJzL2Rvd25yZXYueG1sRE9da8Iw&#10;FH0f+B/CFfamqW5+dUYpinMMhvi150tzbYrNTWky7f79MhgMzsvhfHHmy9ZW4kaNLx0rGPQTEMS5&#10;0yUXCk7HTW8KwgdkjZVjUvBNHpaLzsMcU+3uvKfbIRQilrBPUYEJoU6l9Lkhi77vauKoXVxjMUTa&#10;FFI3eI/ltpLDJBlLiyXHBYM1rQzl18OXVRDOr9nH+2xtst3Wbs3z51O53rBSj902ewERqA3/5r/0&#10;m1YwGU8jZqMB/F6Kd0AufgAAAP//AwBQSwECLQAUAAYACAAAACEA2+H2y+4AAACFAQAAEwAAAAAA&#10;AAAAAAAAAAAAAAAAW0NvbnRlbnRfVHlwZXNdLnhtbFBLAQItABQABgAIAAAAIQBa9CxbvwAAABUB&#10;AAALAAAAAAAAAAAAAAAAAB8BAABfcmVscy8ucmVsc1BLAQItABQABgAIAAAAIQAbPv/JyAAAAOIA&#10;AAAPAAAAAAAAAAAAAAAAAAcCAABkcnMvZG93bnJldi54bWxQSwUGAAAAAAMAAwC3AAAA/AIAAAAA&#10;">
                          <v:stroke joinstyle="miter"/>
                          <v:path arrowok="t" o:connecttype="custom" o:connectlocs="4885,19513;982,17515;1980,10612;69237,10249;70598,17061;63791,18514;7789,18514;4885,19513" o:connectangles="0,0,0,0,0,0,0,0"/>
                        </v:shape>
                        <v:shape id="Forme libre : forme 1382493957" style="position:absolute;left:36667;top:16471;width:636;height:269;visibility:visible;mso-wrap-style:square;v-text-anchor:top" coordsize="63599,26916" o:spid="_x0000_s1385" fillcolor="#3d4d5c" stroked="f" strokeweight=".22633mm" path="m58624,26916v-1543,,-2995,-726,-3902,-1998c48096,16017,40562,11021,32303,10022,19142,8569,8159,17652,8068,17743,5981,19468,2895,19287,1170,17198,-554,15109,-373,12020,1715,10295,2259,9841,15965,-1695,33392,213,44465,1484,54268,7751,62618,19014v1634,2180,1180,5268,-998,6903c60712,26553,59713,26916,58715,26916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J2LBygAAAOMAAAAPAAAAZHJzL2Rvd25yZXYueG1sRE/da8Iw&#10;EH8f7H8IN9iLaGp1WjujyNxAGOxDB/p4NLemrLmUJtP635uBsMf7fd982dlaHKn1lWMFw0ECgrhw&#10;uuJSwdfupZ+B8AFZY+2YFJzJw3JxezPHXLsTf9JxG0oRQ9jnqMCE0ORS+sKQRT9wDXHkvl1rMcSz&#10;LaVu8RTDbS3TJJlIixXHBoMNPRkqfra/VsFhk4Rsrd+e9/v01bz3Vm59+BgrdX/XrR5BBOrCv/jq&#10;3ug4f5Sl49lo9jCFv58iAHJxAQAA//8DAFBLAQItABQABgAIAAAAIQDb4fbL7gAAAIUBAAATAAAA&#10;AAAAAAAAAAAAAAAAAABbQ29udGVudF9UeXBlc10ueG1sUEsBAi0AFAAGAAgAAAAhAFr0LFu/AAAA&#10;FQEAAAsAAAAAAAAAAAAAAAAAHwEAAF9yZWxzLy5yZWxzUEsBAi0AFAAGAAgAAAAhAKQnYsHKAAAA&#10;4wAAAA8AAAAAAAAAAAAAAAAABwIAAGRycy9kb3ducmV2LnhtbFBLBQYAAAAAAwADALcAAAD+AgAA&#10;AAA=&#10;">
                          <v:stroke joinstyle="miter"/>
                          <v:path arrowok="t" o:connecttype="custom" o:connectlocs="58624,26916;54722,24918;32303,10022;8068,17743;1170,17198;1715,10295;33392,213;62618,19014;61620,25917;58715,26916" o:connectangles="0,0,0,0,0,0,0,0,0,0"/>
                        </v:shape>
                        <v:oval id="Ellipse 1290496445" style="position:absolute;left:36796;top:16538;width:254;height:254;visibility:visible;mso-wrap-style:square;v-text-anchor:top" o:spid="_x0000_s1386" fillcolor="#3d4d5c"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kRC6yQAAAOMAAAAPAAAAZHJzL2Rvd25yZXYueG1sRE9fa8Iw&#10;EH8f7DuEG+xtppPaaTXKGAiC4FinD76dza3pbC6lSbV++2Uw2OP9/t9iNdhGXKjztWMFz6MEBHHp&#10;dM2Vgv3n+mkKwgdkjY1jUnAjD6vl/d0Cc+2u/EGXIlQihrDPUYEJoc2l9KUhi37kWuLIfbnOYohn&#10;V0nd4TWG20aOkySTFmuODQZbejNUnoveKjgfvl8m7/3xUJ2KdZpt3W7fm16px4fhdQ4i0BD+xX/u&#10;jY7zx7MknWVpOoHfnyIAcvkDAAD//wMAUEsBAi0AFAAGAAgAAAAhANvh9svuAAAAhQEAABMAAAAA&#10;AAAAAAAAAAAAAAAAAFtDb250ZW50X1R5cGVzXS54bWxQSwECLQAUAAYACAAAACEAWvQsW78AAAAV&#10;AQAACwAAAAAAAAAAAAAAAAAfAQAAX3JlbHMvLnJlbHNQSwECLQAUAAYACAAAACEACpEQuskAAADj&#10;AAAADwAAAAAAAAAAAAAAAAAHAgAAZHJzL2Rvd25yZXYueG1sUEsFBgAAAAADAAMAtwAAAP0CAAAA&#10;AA==&#10;">
                          <v:stroke joinstyle="miter"/>
                        </v:oval>
                        <v:shape id="Forme libre : forme 1389309737" style="position:absolute;left:36633;top:16248;width:750;height:195;visibility:visible;mso-wrap-style:square;v-text-anchor:top" coordsize="75060,19578" o:spid="_x0000_s1387" fillcolor="#7e8792" stroked="f" strokeweight=".22633mm" path="m70096,19488v-998,,-1997,-272,-2814,-908c39599,-1039,7831,18307,7468,18580,5199,20033,2113,19306,752,17036,-701,14765,26,11677,2295,10314v1543,-908,37667,-22979,70706,364c75179,12222,75723,15310,74180,17490v-998,1362,-2450,2089,-3993,2089l70096,1948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ems/xgAAAOMAAAAPAAAAZHJzL2Rvd25yZXYueG1sRE9Li8Iw&#10;EL4v+B/CCN7WVIuvrlFEWPCoVcS9zTazbbGZlCZr6783guBxvvcs152pxI0aV1pWMBpGIIgzq0vO&#10;FZyO359zEM4ja6wsk4I7OViveh9LTLRt+UC31OcihLBLUEHhfZ1I6bKCDLqhrYkD92cbgz6cTS51&#10;g20IN5UcR9FUGiw5NBRY07ag7Jr+GwXTbp+nFf9O7GlzaX15nlzT7Y9Sg363+QLhqfNv8cu902F+&#10;PF/E0WIWz+D5UwBArh4AAAD//wMAUEsBAi0AFAAGAAgAAAAhANvh9svuAAAAhQEAABMAAAAAAAAA&#10;AAAAAAAAAAAAAFtDb250ZW50X1R5cGVzXS54bWxQSwECLQAUAAYACAAAACEAWvQsW78AAAAVAQAA&#10;CwAAAAAAAAAAAAAAAAAfAQAAX3JlbHMvLnJlbHNQSwECLQAUAAYACAAAACEAC3prP8YAAADjAAAA&#10;DwAAAAAAAAAAAAAAAAAHAgAAZHJzL2Rvd25yZXYueG1sUEsFBgAAAAADAAMAtwAAAPoCAAAAAA==&#10;">
                          <v:stroke joinstyle="miter"/>
                          <v:path arrowok="t" o:connecttype="custom" o:connectlocs="70096,19488;67282,18580;7468,18580;752,17036;2295,10314;73001,10678;74180,17490;70187,19579" o:connectangles="0,0,0,0,0,0,0,0"/>
                        </v:shape>
                        <v:shape id="Forme libre : forme 1182193621" style="position:absolute;left:36192;top:16452;width:628;height:1127;visibility:visible;mso-wrap-style:square;v-text-anchor:top" coordsize="62865,112673" o:spid="_x0000_s1388" fillcolor="#3d4d5c" stroked="f" strokeweight=".22633mm" path="m58009,112583v,,-454,,-726,l19434,107224c6817,105407,-988,99049,101,91329l12263,4224c12627,1499,15077,-317,17800,46v2723,364,4538,2816,4175,5541l9813,92691v,727,2995,3724,10982,4905l58644,102955v2723,363,4539,2815,4176,5540c62456,110948,60369,112674,58009,112674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CMfoxwAAAOMAAAAPAAAAZHJzL2Rvd25yZXYueG1sRE/NasJA&#10;EL4LvsMyhd50kwii0VWKULAHoVGx12l2TILZ2TS71eTtXUHwON//LNedqcWVWldZVhCPIxDEudUV&#10;FwqOh8/RDITzyBpry6SgJwfr1XCwxFTbG2d03ftChBB2KSoovW9SKV1ekkE3tg1x4M62NejD2RZS&#10;t3gL4aaWSRRNpcGKQ0OJDW1Kyi/7f6Pg63f3nTU/RGZn/05Vtu0n2blX6v2t+1iA8NT5l/jp3uow&#10;P54l8XwyTWJ4/BQAkKs7AAAA//8DAFBLAQItABQABgAIAAAAIQDb4fbL7gAAAIUBAAATAAAAAAAA&#10;AAAAAAAAAAAAAABbQ29udGVudF9UeXBlc10ueG1sUEsBAi0AFAAGAAgAAAAhAFr0LFu/AAAAFQEA&#10;AAsAAAAAAAAAAAAAAAAAHwEAAF9yZWxzLy5yZWxzUEsBAi0AFAAGAAgAAAAhAN0Ix+jHAAAA4wAA&#10;AA8AAAAAAAAAAAAAAAAABwIAAGRycy9kb3ducmV2LnhtbFBLBQYAAAAAAwADALcAAAD7AgAAAAA=&#10;">
                          <v:stroke joinstyle="miter"/>
                          <v:path arrowok="t" o:connecttype="custom" o:connectlocs="58009,112583;57283,112583;19434,107224;101,91329;12263,4224;17800,46;21975,5587;9813,92691;20795,97596;58644,102955;62820,108495;58009,112674" o:connectangles="0,0,0,0,0,0,0,0,0,0,0,0"/>
                        </v:shape>
                        <v:shape id="Forme libre : forme 219670741" style="position:absolute;left:35980;top:15901;width:932;height:135;visibility:visible;mso-wrap-style:square;v-text-anchor:top" coordsize="93130,13442" o:spid="_x0000_s1389" fillcolor="#f5a386" stroked="f" strokeweight=".22633mm" path="m88226,13443v,,-181,,-181,l4723,9809c2000,9719,-88,7357,3,4723,94,1998,2453,,5086,l88408,3633v2723,91,4810,2452,4720,5086c93037,11354,90859,13443,88226,1344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17pIygAAAOIAAAAPAAAAZHJzL2Rvd25yZXYueG1sRI/NTsMw&#10;EITvSLyDtUi9USdV1UJatyotf0cItOW4ipc4Il5HtmkCT4+RkDiOZuYbzXI92FacyIfGsYJ8nIEg&#10;rpxuuFbw+nJ3eQUiRGSNrWNS8EUB1qvzsyUW2vX8TKcy1iJBOBSowMTYFVKGypDFMHYdcfLenbcY&#10;k/S11B77BLetnGTZTFpsOC0Y7GhrqPooP62Ch+9N3u93/c2Bj+VtY9DdP/k3pUYXw2YBItIQ/8N/&#10;7UetYJJfz+bZfJrD76V0B+TqBwAA//8DAFBLAQItABQABgAIAAAAIQDb4fbL7gAAAIUBAAATAAAA&#10;AAAAAAAAAAAAAAAAAABbQ29udGVudF9UeXBlc10ueG1sUEsBAi0AFAAGAAgAAAAhAFr0LFu/AAAA&#10;FQEAAAsAAAAAAAAAAAAAAAAAHwEAAF9yZWxzLy5yZWxzUEsBAi0AFAAGAAgAAAAhABnXukjKAAAA&#10;4gAAAA8AAAAAAAAAAAAAAAAABwIAAGRycy9kb3ducmV2LnhtbFBLBQYAAAAAAwADALcAAAD+AgAA&#10;AAA=&#10;">
                          <v:stroke joinstyle="miter"/>
                          <v:path arrowok="t" o:connecttype="custom" o:connectlocs="88226,13443;88045,13443;4723,9809;3,4723;5086,0;88408,3633;93128,8719;88226,13443" o:connectangles="0,0,0,0,0,0,0,0"/>
                        </v:shape>
                        <v:shape id="Forme libre : forme 183653308" style="position:absolute;left:35917;top:15733;width:931;height:135;visibility:visible;mso-wrap-style:square;v-text-anchor:top" coordsize="93130,13442" o:spid="_x0000_s1390" fillcolor="#f5a386" stroked="f" strokeweight=".22633mm" path="m88226,13443v,,-181,,-181,l4723,9809c2000,9719,-88,7357,3,4723,94,1998,2363,,5086,l88408,3633v2723,91,4811,2452,4720,5087c93037,11354,90859,13443,88226,1344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UrT5xQAAAOIAAAAPAAAAZHJzL2Rvd25yZXYueG1sRE/JTsMw&#10;EL0j8Q/WIHGjTomoqrRuVXaOEKBwHMVDHBGPI9s0ga9nDkgcn96+3k6+VweKqQtsYD4rQBE3wXbc&#10;Gnh5vj1bgkoZ2WIfmAx8U4Lt5vhojZUNIz/Roc6tkhBOFRpwOQ+V1qlx5DHNwkAs3EeIHrPA2Gob&#10;cZRw3+vzolhojx1Lg8OBrhw1n/WXN3D/s5uPr9fj5Z7f6pvOYbh7jO/GnJ5MuxWoTFP+F/+5H6zM&#10;X5aLi7IsZLNcEgx68wsAAP//AwBQSwECLQAUAAYACAAAACEA2+H2y+4AAACFAQAAEwAAAAAAAAAA&#10;AAAAAAAAAAAAW0NvbnRlbnRfVHlwZXNdLnhtbFBLAQItABQABgAIAAAAIQBa9CxbvwAAABUBAAAL&#10;AAAAAAAAAAAAAAAAAB8BAABfcmVscy8ucmVsc1BLAQItABQABgAIAAAAIQCHUrT5xQAAAOIAAAAP&#10;AAAAAAAAAAAAAAAAAAcCAABkcnMvZG93bnJldi54bWxQSwUGAAAAAAMAAwC3AAAA+QIAAAAA&#10;">
                          <v:stroke joinstyle="miter"/>
                          <v:path arrowok="t" o:connecttype="custom" o:connectlocs="88226,13443;88045,13443;4723,9809;3,4723;5086,0;88408,3633;93128,8720;88226,13443" o:connectangles="0,0,0,0,0,0,0,0"/>
                        </v:shape>
                        <v:shape id="Forme libre : forme 590469663" style="position:absolute;left:36956;top:17510;width:618;height:587;visibility:visible;mso-wrap-style:square;v-text-anchor:top" coordsize="61772,58775" o:spid="_x0000_s1391" fillcolor="#f5a386" stroked="f" strokeweight=".22633mm" path="m56828,58775v-1906,,-3721,-1089,-4538,-2997c47752,44879,40763,34888,32140,26895,23881,19265,13896,13270,3277,9546,735,8638,-626,5822,282,3279,1189,736,3912,-626,6545,282,18616,4460,29417,11000,38766,19628v9712,8902,17518,20074,22601,32244c62456,54416,61276,57231,58734,58321v-635,273,-1270,364,-1906,364l56828,5877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xAz8xgAAAOIAAAAPAAAAZHJzL2Rvd25yZXYueG1sRI9fa8Iw&#10;FMXfhX2HcAd707RuhrUzyhgMfNUJvl6ba1LW3JQm2u7bL8Jgj4fz58dZbyffiRsNsQ2soVwUIIib&#10;YFq2Go5fn/NXEDEhG+wCk4YfirDdPMzWWJsw8p5uh2RFHuFYowaXUl9LGRtHHuMi9MTZu4TBY8py&#10;sNIMOOZx38llUSjpseVMcNjTh6Pm+3D1GeJW5VmVyu2qYC9HexpLVVmtnx6n9zcQiab0H/5r74yG&#10;VVW8qEqpZ7hfyndAbn4BAAD//wMAUEsBAi0AFAAGAAgAAAAhANvh9svuAAAAhQEAABMAAAAAAAAA&#10;AAAAAAAAAAAAAFtDb250ZW50X1R5cGVzXS54bWxQSwECLQAUAAYACAAAACEAWvQsW78AAAAVAQAA&#10;CwAAAAAAAAAAAAAAAAAfAQAAX3JlbHMvLnJlbHNQSwECLQAUAAYACAAAACEAX8QM/MYAAADiAAAA&#10;DwAAAAAAAAAAAAAAAAAHAgAAZHJzL2Rvd25yZXYueG1sUEsFBgAAAAADAAMAtwAAAPoCAAAAAA==&#10;">
                          <v:stroke joinstyle="miter"/>
                          <v:path arrowok="t" o:connecttype="custom" o:connectlocs="56828,58775;52290,55778;32140,26895;3277,9546;282,3279;6545,282;38766,19628;61367,51872;58734,58321;56828,58685" o:connectangles="0,0,0,0,0,0,0,0,0,0"/>
                        </v:shape>
                        <v:shape id="Forme libre : forme 1366882054" style="position:absolute;left:36032;top:17568;width:324;height:776;visibility:visible;mso-wrap-style:square;v-text-anchor:top" coordsize="32415,77642" o:spid="_x0000_s1392" fillcolor="#f5a386" stroked="f" strokeweight=".22633mm" path="m5384,77643c2933,77643,754,75736,482,73283,-879,60113,664,46580,4839,34136,8833,22238,15458,10975,23899,1620v1816,-1999,4902,-2180,6899,-364c32794,3073,32976,6161,31161,8159,23627,16515,17727,26506,14188,37224,10466,48396,9105,60476,10285,72193v272,2725,-1725,5087,-4357,5359c5746,77552,5565,77552,5384,77552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cv+0xwAAAOMAAAAPAAAAZHJzL2Rvd25yZXYueG1sRE9fS8Mw&#10;EH8X9h3CCb65xDlLV5eNIVgHA8HpBzibs602l5DErfPTm4Hg4/3+33I92kEcKMTesYabqQJB3DjT&#10;c6vh7fXxugQRE7LBwTFpOFGE9WpyscTKuCO/0GGfWpFDOFaooUvJV1LGpiOLceo8ceY+XLCY8hla&#10;aQIec7gd5EypQlrsOTd06Omho+Zr/201LN5PitViNw/19sfXT8/+s2691leX4+YeRKIx/Yv/3FuT&#10;598WRVnO1N0czj9lAOTqFwAA//8DAFBLAQItABQABgAIAAAAIQDb4fbL7gAAAIUBAAATAAAAAAAA&#10;AAAAAAAAAAAAAABbQ29udGVudF9UeXBlc10ueG1sUEsBAi0AFAAGAAgAAAAhAFr0LFu/AAAAFQEA&#10;AAsAAAAAAAAAAAAAAAAAHwEAAF9yZWxzLy5yZWxzUEsBAi0AFAAGAAgAAAAhAE5y/7THAAAA4wAA&#10;AA8AAAAAAAAAAAAAAAAABwIAAGRycy9kb3ducmV2LnhtbFBLBQYAAAAAAwADALcAAAD7AgAAAAA=&#10;">
                          <v:stroke joinstyle="miter"/>
                          <v:path arrowok="t" o:connecttype="custom" o:connectlocs="5384,77643;482,73283;4839,34136;23899,1620;30798,1256;31161,8159;14188,37224;10285,72193;5928,77552;5384,77552" o:connectangles="0,0,0,0,0,0,0,0,0,0"/>
                        </v:shape>
                        <v:shape id="Forme libre : forme 1948152761" style="position:absolute;left:38506;top:16679;width:459;height:624;visibility:visible;mso-wrap-style:square;v-text-anchor:top" coordsize="45907,62334" o:spid="_x0000_s1393" fillcolor="#f5a386" stroked="f" strokeweight=".22633mm" path="m11237,62153v-4085,,-6989,-545,-7262,-545c1343,61063,-381,58519,72,55885,617,53251,3158,51526,5791,51980v90,,12162,2180,20966,-3815c31386,44986,34382,39900,35652,32997v999,-5632,182,-10173,-2541,-13806c27120,11198,14050,9745,13959,9745,11237,9472,9331,7020,9603,4386,9875,1661,12235,-247,14958,26v726,,17427,1907,25959,13352c45364,19282,46817,26548,45364,34904,43640,44441,39192,51707,32294,56430v-7080,4814,-15339,5904,-21057,5904l11237,6215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gjKexwAAAOMAAAAPAAAAZHJzL2Rvd25yZXYueG1sRE+9TsMw&#10;EN6ReAfrkNiok0LbJNStEAgJRgIL2xFf4ijxOdhuG94eIyF1vO//tvvZjuJIPvSOFeSLDARx43TP&#10;nYKP9+ebAkSIyBpHx6TghwLsd5cXW6y0O/EbHevYiRTCoUIFJsapkjI0hiyGhZuIE9c6bzGm03dS&#10;ezylcDvKZZatpcWeU4PBiR4NNUN9sArc5jMz/jCUxe3Xd/vU1q9lHFZKXV/ND/cgIs3xLP53v+g0&#10;v7wr8tVys87h76cEgNz9AgAA//8DAFBLAQItABQABgAIAAAAIQDb4fbL7gAAAIUBAAATAAAAAAAA&#10;AAAAAAAAAAAAAABbQ29udGVudF9UeXBlc10ueG1sUEsBAi0AFAAGAAgAAAAhAFr0LFu/AAAAFQEA&#10;AAsAAAAAAAAAAAAAAAAAHwEAAF9yZWxzLy5yZWxzUEsBAi0AFAAGAAgAAAAhACaCMp7HAAAA4wAA&#10;AA8AAAAAAAAAAAAAAAAABwIAAGRycy9kb3ducmV2LnhtbFBLBQYAAAAAAwADALcAAAD7AgAAAAA=&#10;">
                          <v:stroke joinstyle="miter"/>
                          <v:path arrowok="t" o:connecttype="custom" o:connectlocs="11237,62153;3975,61608;72,55885;5791,51980;26757,48165;35652,32997;33111,19191;13959,9745;9603,4386;14958,26;40917,13378;45364,34904;32294,56430;11237,62334" o:connectangles="0,0,0,0,0,0,0,0,0,0,0,0,0,0"/>
                        </v:shape>
                        <v:shape id="Forme libre : forme 2038757869" style="position:absolute;left:36275;top:18568;width:1738;height:759;visibility:visible;mso-wrap-style:square;v-text-anchor:top" coordsize="173814,75932" o:spid="_x0000_s1394" fillcolor="#f5a386" stroked="f" strokeweight=".22633mm" path="m173815,c161925,10264,133787,31790,91309,39783,48741,47776,14795,37875,,32607l5174,75933v11527,-182,23871,-1181,36941,-3634c106104,60673,150488,23615,173815,91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glAVzAAAAOMAAAAPAAAAZHJzL2Rvd25yZXYueG1sRI9Ba8JA&#10;FITvgv9heUIvUndrbUxSVymC4sFSYgu9PrKvSWj2bciumv77bqHgcZiZb5jVZrCtuFDvG8caHmYK&#10;BHHpTMOVho/33X0Kwgdkg61j0vBDHjbr8WiFuXFXLuhyCpWIEPY5aqhD6HIpfVmTRT9zHXH0vlxv&#10;MUTZV9L0eI1w28q5Uom02HBcqLGjbU3l9+lsNRzKrDg69Zp1i0ruP/fHc/JWTLW+mwwvzyACDeEW&#10;/m8fjIa5ekyXT8s0yeDvU/wDcv0LAAD//wMAUEsBAi0AFAAGAAgAAAAhANvh9svuAAAAhQEAABMA&#10;AAAAAAAAAAAAAAAAAAAAAFtDb250ZW50X1R5cGVzXS54bWxQSwECLQAUAAYACAAAACEAWvQsW78A&#10;AAAVAQAACwAAAAAAAAAAAAAAAAAfAQAAX3JlbHMvLnJlbHNQSwECLQAUAAYACAAAACEAXYJQFcwA&#10;AADjAAAADwAAAAAAAAAAAAAAAAAHAgAAZHJzL2Rvd25yZXYueG1sUEsFBgAAAAADAAMAtwAAAAAD&#10;AAAAAA==&#10;">
                          <v:stroke joinstyle="miter"/>
                          <v:path arrowok="t" o:connecttype="custom" o:connectlocs="173815,0;91309,39783;0,32607;5174,75933;42115,72299;173815,91" o:connectangles="0,0,0,0,0,0"/>
                        </v:shape>
                        <v:shape id="Forme libre : forme 533764676" style="position:absolute;left:39663;top:39279;width:2951;height:6057;visibility:visible;mso-wrap-style:square;v-text-anchor:top" coordsize="295167,605644" o:spid="_x0000_s1395" fillcolor="#d7d8d8" stroked="f" strokeweight=".22633mm" path="m161925,41055v44383,182201,88858,364494,133242,546696l108736,605644c72521,435795,36215,265946,,96097,21784,64034,43476,32062,65260,v32221,13715,64443,27339,96665,4105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8ZjSygAAAOIAAAAPAAAAZHJzL2Rvd25yZXYueG1sRI9Ba8JA&#10;FITvhf6H5RW81U2NJiXNKlIqCF7S2Etvj+xrEpJ9G7Orxn/fLQg9DjPzDZNvJtOLC42utazgZR6B&#10;IK6sbrlW8HXcPb+CcB5ZY2+ZFNzIwWb9+JBjpu2VP+lS+loECLsMFTTeD5mUrmrIoJvbgTh4P3Y0&#10;6IMca6lHvAa46eUiihJpsOWw0OBA7w1VXXk2Cmg6ng+L+PBR++WpskVZpN9dodTsadq+gfA0+f/w&#10;vb3XClZxnCbLJE3g71K4A3L9CwAA//8DAFBLAQItABQABgAIAAAAIQDb4fbL7gAAAIUBAAATAAAA&#10;AAAAAAAAAAAAAAAAAABbQ29udGVudF9UeXBlc10ueG1sUEsBAi0AFAAGAAgAAAAhAFr0LFu/AAAA&#10;FQEAAAsAAAAAAAAAAAAAAAAAHwEAAF9yZWxzLy5yZWxzUEsBAi0AFAAGAAgAAAAhADvxmNLKAAAA&#10;4gAAAA8AAAAAAAAAAAAAAAAABwIAAGRycy9kb3ducmV2LnhtbFBLBQYAAAAAAwADALcAAAD+AgAA&#10;AAA=&#10;">
                          <v:stroke joinstyle="miter"/>
                          <v:path arrowok="t" o:connecttype="custom" o:connectlocs="161925,41055;295167,587751;108736,605644;0,96097;65260,0;161925,41055" o:connectangles="0,0,0,0,0,0"/>
                        </v:shape>
                        <v:shape id="Forme libre : forme 1912861659" style="position:absolute;left:38704;top:44359;width:4077;height:1967;visibility:visible;mso-wrap-style:square;v-text-anchor:top" coordsize="407715,196734" o:spid="_x0000_s1396" fillcolor="#161829" stroked="f" strokeweight=".22633mm" path="m380759,16349r,3906c380759,54316,357251,83380,328751,83199,299797,83108,290629,55405,290720,21345r,-21163c290720,182,172816,,172816,v-3721,40509,-31949,71391,-66893,71300l100477,71300v-45473,,-84865,37876,-94396,90919c2632,181384,,196008,,196008r407534,726l407716,80746v,-26885,-10529,-49410,-26957,-6439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SmfygAAAOMAAAAPAAAAZHJzL2Rvd25yZXYueG1sRE9LTwIx&#10;EL6b8B+aIfFipLuoG1gpBIwm+ODA6sHjZDvsbthOm7bC+u+tiYnH+d6zWA2mFyfyobOsIJ9kIIhr&#10;qztuFHy8P13PQISIrLG3TAq+KcBqObpYYKntmfd0qmIjUgiHEhW0MbpSylC3ZDBMrCNO3MF6gzGd&#10;vpHa4zmFm15Os6yQBjtODS06emipPlZfRsHtprq66Q6vL29uWzxbd7S7R/+p1OV4WN+DiDTEf/Gf&#10;e6vT/Hk+nRV5cTeH358SAHL5AwAA//8DAFBLAQItABQABgAIAAAAIQDb4fbL7gAAAIUBAAATAAAA&#10;AAAAAAAAAAAAAAAAAABbQ29udGVudF9UeXBlc10ueG1sUEsBAi0AFAAGAAgAAAAhAFr0LFu/AAAA&#10;FQEAAAsAAAAAAAAAAAAAAAAAHwEAAF9yZWxzLy5yZWxzUEsBAi0AFAAGAAgAAAAhAPf9KZ/KAAAA&#10;4wAAAA8AAAAAAAAAAAAAAAAABwIAAGRycy9kb3ducmV2LnhtbFBLBQYAAAAAAwADALcAAAD+AgAA&#10;AAA=&#10;">
                          <v:stroke joinstyle="miter"/>
                          <v:path arrowok="t" o:connecttype="custom" o:connectlocs="380759,16349;380759,20255;328751,83199;290720,21345;290720,182;172816,0;105923,71300;100477,71300;6081,162219;0,196008;407534,196734;407716,80746;380759,16349" o:connectangles="0,0,0,0,0,0,0,0,0,0,0,0,0"/>
                        </v:shape>
                        <v:shape id="Forme libre : forme 1636099504" style="position:absolute;left:36274;top:39062;width:3286;height:6274;visibility:visible;mso-wrap-style:square;v-text-anchor:top" coordsize="328569,627352" o:spid="_x0000_s1397" fillcolor="#d7d8d8" stroked="f" strokeweight=".22633mm" path="m196143,l328569,609459,142138,627352,,38875c65532,27975,132335,16894,19614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unbhyAAAAOMAAAAPAAAAZHJzL2Rvd25yZXYueG1sRE/NSgMx&#10;EL4LvkMYwYvYRG1Du21aqiBUwYO1vQ+b6e7SzWRN4nbt0xtB8Djf/yxWg2tFTyE2ng3cjRQI4tLb&#10;hisDu4/n2ymImJAttp7JwDdFWC0vLxZYWH/id+q3qRI5hGOBBuqUukLKWNbkMI58R5y5gw8OUz5D&#10;JW3AUw53rbxXSkuHDeeGGjt6qqk8br+cgX1Ix8P6cdwNL5/n/k1LfSMnr8ZcXw3rOYhEQ/oX/7k3&#10;Ns/XD1rNZhM1ht+fMgBy+QMAAP//AwBQSwECLQAUAAYACAAAACEA2+H2y+4AAACFAQAAEwAAAAAA&#10;AAAAAAAAAAAAAAAAW0NvbnRlbnRfVHlwZXNdLnhtbFBLAQItABQABgAIAAAAIQBa9CxbvwAAABUB&#10;AAALAAAAAAAAAAAAAAAAAB8BAABfcmVscy8ucmVsc1BLAQItABQABgAIAAAAIQDqunbhyAAAAOMA&#10;AAAPAAAAAAAAAAAAAAAAAAcCAABkcnMvZG93bnJldi54bWxQSwUGAAAAAAMAAwC3AAAA/AIAAAAA&#10;">
                          <v:stroke joinstyle="miter"/>
                          <v:path arrowok="t" o:connecttype="custom" o:connectlocs="196143,0;328569,609459;142138,627352;0,38875;196143,0" o:connectangles="0,0,0,0,0"/>
                        </v:shape>
                        <v:shape id="Forme libre : forme 310446691" style="position:absolute;left:35648;top:44358;width:4078;height:1962;visibility:visible;mso-wrap-style:square;v-text-anchor:top" coordsize="407806,196189" o:spid="_x0000_s1398" fillcolor="#161829" stroked="f" strokeweight=".22633mm" path="m407807,80565r-182,115624l89857,195645r-51917,c37940,195645,,195463,,195463v,,2632,-14533,6081,-33698c10710,136243,22238,114171,38031,98276,52462,83744,70343,74298,89767,71845v3448,-454,6988,-726,10619,-726l105832,71119v34944,,63172,-30700,66894,-71119l290720,182r,21072c290720,55224,299797,82745,328751,82835v28590,91,52008,-28792,52008,-62762l380759,16167v16428,14987,26957,37422,26957,64216l407807,8056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l1nyQAAAOIAAAAPAAAAZHJzL2Rvd25yZXYueG1sRI/RagIx&#10;FETfC/5DuIW+1Wxau7Rbo5SCIIIPXf2Ay+Z2d+nmJiZRt369EQp9HGbmDDNfjnYQJwqxd6xBTQsQ&#10;xI0zPbca9rvV4yuImJANDo5Jwy9FWC4md3OsjDvzF53q1IoM4Vihhi4lX0kZm44sxqnzxNn7dsFi&#10;yjK00gQ8Z7gd5FNRlNJiz3mhQ0+fHTU/9dFq6NdS+cMmbo4v5coHV6vLdjdo/XA/fryDSDSm//Bf&#10;e200PKtiNivLNwW3S/kOyMUVAAD//wMAUEsBAi0AFAAGAAgAAAAhANvh9svuAAAAhQEAABMAAAAA&#10;AAAAAAAAAAAAAAAAAFtDb250ZW50X1R5cGVzXS54bWxQSwECLQAUAAYACAAAACEAWvQsW78AAAAV&#10;AQAACwAAAAAAAAAAAAAAAAAfAQAAX3JlbHMvLnJlbHNQSwECLQAUAAYACAAAACEAXf5dZ8kAAADi&#10;AAAADwAAAAAAAAAAAAAAAAAHAgAAZHJzL2Rvd25yZXYueG1sUEsFBgAAAAADAAMAtwAAAP0CAAAA&#10;AA==&#10;">
                          <v:stroke joinstyle="miter"/>
                          <v:path arrowok="t" o:connecttype="custom" o:connectlocs="407807,80565;407625,196189;89857,195645;37940,195645;0,195463;6081,161765;38031,98276;89767,71845;100386,71119;105832,71119;172726,0;290720,182;290720,21254;328751,82835;380759,20073;380759,16167;407716,80383" o:connectangles="0,0,0,0,0,0,0,0,0,0,0,0,0,0,0,0,0"/>
                        </v:shape>
                        <v:shape id="Forme libre : forme 1304922734" style="position:absolute;left:36869;top:27800;width:5370;height:15254;visibility:visible;mso-wrap-style:square;v-text-anchor:top" coordsize="536911,1525463" o:spid="_x0000_s1399" fillcolor="#2d3842" stroked="f" strokeweight=".22633mm" path="m227494,1525464r309418,-19801c471380,1233995,405938,1063238,340406,791661,379072,527804,417828,263857,456494,,310907,22435,165321,44869,19643,67213,-22291,426621,10022,684937,50230,858874v17518,75932,61085,141329,125256,427983c197905,1387041,215695,1469786,227494,152546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rCrHyAAAAOMAAAAPAAAAZHJzL2Rvd25yZXYueG1sRE9fS8Mw&#10;EH8X9h3CDfYiLrWbTrtlQ4pC38QqDt+O5mzLmktJsq399stA8PF+/2+zG0wnTuR8a1nB/TwBQVxZ&#10;3XKt4Ovz7e4JhA/IGjvLpGAkD7vt5GaDmbZn/qBTGWoRQ9hnqKAJoc+k9FVDBv3c9sSR+7XOYIin&#10;q6V2eI7hppNpkjxKgy3HhgZ7yhuqDuXRKMjz94fbb1v8jHssXvcrN0ouW6Vm0+FlDSLQEP7Ff+5C&#10;x/mLZPmcpqvFEq4/RQDk9gIAAP//AwBQSwECLQAUAAYACAAAACEA2+H2y+4AAACFAQAAEwAAAAAA&#10;AAAAAAAAAAAAAAAAW0NvbnRlbnRfVHlwZXNdLnhtbFBLAQItABQABgAIAAAAIQBa9CxbvwAAABUB&#10;AAALAAAAAAAAAAAAAAAAAB8BAABfcmVscy8ucmVsc1BLAQItABQABgAIAAAAIQDdrCrHyAAAAOMA&#10;AAAPAAAAAAAAAAAAAAAAAAcCAABkcnMvZG93bnJldi54bWxQSwUGAAAAAAMAAwC3AAAA/AIAAAAA&#10;">
                          <v:stroke joinstyle="miter"/>
                          <v:path arrowok="t" o:connecttype="custom" o:connectlocs="227494,1525464;536912,1505663;340406,791661;456494,0;19643,67213;50230,858874;175486,1286857;227494,1525464" o:connectangles="0,0,0,0,0,0,0,0"/>
                        </v:shape>
                        <v:shape id="Forme libre : forme 937186985" style="position:absolute;left:34334;top:27952;width:5369;height:15255;visibility:visible;mso-wrap-style:square;v-text-anchor:top" coordsize="536911,1525463" o:spid="_x0000_s1400" fillcolor="#2d3842" stroked="f" strokeweight=".22633mm" path="m227494,1525464r309418,-19801c471380,1233995,405938,1063238,340406,791661,379072,527804,417828,263857,456494,,310907,22435,165320,44869,19643,67213,-22291,426621,10022,684937,50230,858874v17518,75932,61085,141329,125256,427983c197905,1387041,215695,1469786,227494,152546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4tVywAAAOIAAAAPAAAAZHJzL2Rvd25yZXYueG1sRI9Ba8JA&#10;FITvBf/D8gq9lLqxRY2pq0hoIbfStCjeHtnXJDT7NuxuNfn3rlDwOMzMN8x6O5hOnMj51rKC2TQB&#10;QVxZ3XKt4Pvr/SkF4QOyxs4yKRjJw3YzuVtjpu2ZP+lUhlpECPsMFTQh9JmUvmrIoJ/anjh6P9YZ&#10;DFG6WmqH5wg3nXxOkoU02HJcaLCnvKHqt/wzCvL8Y/64t8VxPGDxdli6UXLZKvVwP+xeQQQawi38&#10;3y60gtXLcpYuVukcrpfiHZCbCwAAAP//AwBQSwECLQAUAAYACAAAACEA2+H2y+4AAACFAQAAEwAA&#10;AAAAAAAAAAAAAAAAAAAAW0NvbnRlbnRfVHlwZXNdLnhtbFBLAQItABQABgAIAAAAIQBa9CxbvwAA&#10;ABUBAAALAAAAAAAAAAAAAAAAAB8BAABfcmVscy8ucmVsc1BLAQItABQABgAIAAAAIQA/54tVywAA&#10;AOIAAAAPAAAAAAAAAAAAAAAAAAcCAABkcnMvZG93bnJldi54bWxQSwUGAAAAAAMAAwC3AAAA/wIA&#10;AAAA&#10;">
                          <v:stroke joinstyle="miter"/>
                          <v:path arrowok="t" o:connecttype="custom" o:connectlocs="227494,1525464;536912,1505663;340406,791661;456494,0;19643,67213;50230,858874;175486,1286857;227494,1525464" o:connectangles="0,0,0,0,0,0,0,0"/>
                        </v:shape>
                        <v:shape id="Forme libre : forme 1298615434" style="position:absolute;left:34297;top:18935;width:7625;height:11331;visibility:visible;mso-wrap-style:square;v-text-anchor:top" coordsize="762496,1133130" o:spid="_x0000_s1401" fillcolor="#c3e2f0" stroked="f" strokeweight=".22633mm" path="m200548,21345v8168,11262,23962,29156,48831,36694c292311,71119,344682,48412,377630,v3086,,8804,182,15249,3088c399141,5904,403135,9900,405132,12262v22056,-1726,52916,-1635,88586,6085c523943,24978,548540,35151,566512,44324v,9901,,19892,-91,29792c566421,74116,580943,88739,592652,105270,706744,265673,745682,469038,745682,469038v51282,267762,-28773,513453,-53733,583845c661452,1067143,617431,1085491,563063,1100387v-68074,18710,-196960,54134,-341095,15259c129751,1090850,22195,1033083,22195,1033083,6129,965506,-22643,807374,31271,626535,60679,527895,104882,455686,138737,409455v1271,-117169,2541,-234338,3721,-351506c149992,53770,156345,50773,160793,48775v12707,-5722,17336,-6631,21420,-12262c184845,32880,184755,30609,188294,27339v4085,-3814,8805,-5359,12254,-6085l200548,2134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lYpTyQAAAOMAAAAPAAAAZHJzL2Rvd25yZXYueG1sRE9fa8Iw&#10;EH8f7DuEG+xtpu2quGqUIQz2smFVJr6dza0pay6lybR++2Ug+Hi//zdfDrYVJ+p941hBOkpAEFdO&#10;N1wr2G3fnqYgfEDW2DomBRfysFzc382x0O7MJZ02oRYxhH2BCkwIXSGlrwxZ9CPXEUfu2/UWQzz7&#10;WuoezzHctjJLkom02HBsMNjRylD1s/m1CrpVnn2U/nO9Pfp9Wpp9djkevpR6fBheZyACDeEmvrrf&#10;dZyfvUwn6Th/zuH/pwiAXPwBAAD//wMAUEsBAi0AFAAGAAgAAAAhANvh9svuAAAAhQEAABMAAAAA&#10;AAAAAAAAAAAAAAAAAFtDb250ZW50X1R5cGVzXS54bWxQSwECLQAUAAYACAAAACEAWvQsW78AAAAV&#10;AQAACwAAAAAAAAAAAAAAAAAfAQAAX3JlbHMvLnJlbHNQSwECLQAUAAYACAAAACEAA5WKU8kAAADj&#10;AAAADwAAAAAAAAAAAAAAAAAHAgAAZHJzL2Rvd25yZXYueG1sUEsFBgAAAAADAAMAtwAAAP0CAAAA&#10;AA==&#10;">
                          <v:stroke joinstyle="miter"/>
                          <v:path arrowok="t" o:connecttype="custom" o:connectlocs="200548,21345;249379,58039;377630,0;392879,3088;405132,12262;493718,18347;566512,44324;566421,74116;592652,105270;745682,469038;691949,1052883;563063,1100387;221968,1115646;22195,1033083;31271,626535;138737,409455;142458,57949;160793,48775;182213,36513;188294,27339;200548,21254" o:connectangles="0,0,0,0,0,0,0,0,0,0,0,0,0,0,0,0,0,0,0,0,0"/>
                        </v:shape>
                        <v:group id="Graphique 3" style="position:absolute;left:33639;top:28160;width:3910;height:2464" coordsize="3909,2464" coordorigin="33639,28160" o:spid="_x0000_s14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49tNywAAAOIAAAAPAAAAZHJzL2Rvd25yZXYueG1sRI9Ba8JA&#10;FITvhf6H5Qm91U00phJdRaQtHqRQLYi3R/aZBLNvQ3abxH/vCoUeh5n5hlmuB1OLjlpXWVYQjyMQ&#10;xLnVFRcKfo4fr3MQziNrrC2Tghs5WK+en5aYadvzN3UHX4gAYZehgtL7JpPS5SUZdGPbEAfvYluD&#10;Psi2kLrFPsBNLSdRlEqDFYeFEhvalpRfD79GwWeP/WYav3f762V7Ox9nX6d9TEq9jIbNAoSnwf+H&#10;/9o7rWCSJNO3NJ0n8LgU7oBc3QEAAP//AwBQSwECLQAUAAYACAAAACEA2+H2y+4AAACFAQAAEwAA&#10;AAAAAAAAAAAAAAAAAAAAW0NvbnRlbnRfVHlwZXNdLnhtbFBLAQItABQABgAIAAAAIQBa9CxbvwAA&#10;ABUBAAALAAAAAAAAAAAAAAAAAB8BAABfcmVscy8ucmVsc1BLAQItABQABgAIAAAAIQDA49tNywAA&#10;AOIAAAAPAAAAAAAAAAAAAAAAAAcCAABkcnMvZG93bnJldi54bWxQSwUGAAAAAAMAAwC3AAAA/wIA&#10;AAAA&#10;">
                          <v:shape id="Forme libre : forme 937226007" style="position:absolute;left:34474;top:28160;width:2775;height:1797;visibility:visible;mso-wrap-style:square;v-text-anchor:top" coordsize="277468,179647" o:spid="_x0000_s1403" fillcolor="#f2d3c6" stroked="f" strokeweight=".22633mm" path="m176265,l3177,55314,,98458r52008,77023c52008,175481,145587,205272,232993,105543l277468,30791,176356,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WpXiyAAAAOIAAAAPAAAAZHJzL2Rvd25yZXYueG1sRI9Ba8JA&#10;FITvQv/D8oTedNcEkja6ihRachK0Ba+P7DMJZt+G7GrSf98tCB6HmfmG2ewm24k7Db51rGG1VCCI&#10;K2darjX8fH8u3kD4gGywc0wafsnDbvsy22Bh3MhHup9CLSKEfYEamhD6QkpfNWTRL11PHL2LGyyG&#10;KIdamgHHCLedTJTKpMWW40KDPX00VF1PN6vhUGZ1ezxfQn5L08PXuC/PpXVav86n/RpEoCk8w492&#10;aTS8p3mSZErl8H8p3gG5/QMAAP//AwBQSwECLQAUAAYACAAAACEA2+H2y+4AAACFAQAAEwAAAAAA&#10;AAAAAAAAAAAAAAAAW0NvbnRlbnRfVHlwZXNdLnhtbFBLAQItABQABgAIAAAAIQBa9CxbvwAAABUB&#10;AAALAAAAAAAAAAAAAAAAAB8BAABfcmVscy8ucmVsc1BLAQItABQABgAIAAAAIQC9WpXiyAAAAOIA&#10;AAAPAAAAAAAAAAAAAAAAAAcCAABkcnMvZG93bnJldi54bWxQSwUGAAAAAAMAAwC3AAAA/AIAAAAA&#10;">
                            <v:stroke joinstyle="miter"/>
                            <v:path arrowok="t" o:connecttype="custom" o:connectlocs="176265,0;3177,55314;0,98458;52008,175481;232993,105543;277468,30791;176356,0" o:connectangles="0,0,0,0,0,0,0"/>
                          </v:shape>
                          <v:shape id="Forme libre : forme 1745608059" style="position:absolute;left:33639;top:28713;width:996;height:1295;visibility:visible;mso-wrap-style:square;v-text-anchor:top" coordsize="99569,129472" o:spid="_x0000_s1404" fillcolor="#f2d3c6" stroked="f" strokeweight=".22633mm" path="m86681,l37395,36695v-4538,3360,-7987,7993,-9984,13352l,125071v,,24597,25432,50193,-45960c50193,79111,76061,64579,99569,42962l8668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dGfdyAAAAOMAAAAPAAAAZHJzL2Rvd25yZXYueG1sRE/NTgIx&#10;EL6b8A7NkHiTVgMrLBSiEqMh8SDCgdtkO25Xt9NNW2F5e0ti4nG+/1mseteKI4XYeNZwO1IgiCtv&#10;Gq417D6eb6YgYkI22HomDWeKsFoOrhZYGn/idzpuUy1yCMcSNdiUulLKWFlyGEe+I87cpw8OUz5D&#10;LU3AUw53rbxTqpAOG84NFjt6slR9b3+cBj/ugn1ZH97WX4+yP6tNwbP9RuvrYf8wB5GoT//iP/er&#10;yfPvx5NCTdVkBpefMgBy+QsAAP//AwBQSwECLQAUAAYACAAAACEA2+H2y+4AAACFAQAAEwAAAAAA&#10;AAAAAAAAAAAAAAAAW0NvbnRlbnRfVHlwZXNdLnhtbFBLAQItABQABgAIAAAAIQBa9CxbvwAAABUB&#10;AAALAAAAAAAAAAAAAAAAAB8BAABfcmVscy8ucmVsc1BLAQItABQABgAIAAAAIQBedGfdyAAAAOMA&#10;AAAPAAAAAAAAAAAAAAAAAAcCAABkcnMvZG93bnJldi54bWxQSwUGAAAAAAMAAwC3AAAA/AIAAAAA&#10;">
                            <v:stroke joinstyle="miter"/>
                            <v:path arrowok="t" o:connecttype="custom" o:connectlocs="86681,0;37395,36695;27411,50047;0,125071;50193,79111;99569,42962;86681,0" o:connectangles="0,0,0,0,0,0,0"/>
                          </v:shape>
                          <v:shape id="Forme libre : forme 1788599885" style="position:absolute;left:34052;top:29050;width:833;height:1413;visibility:visible;mso-wrap-style:square;v-text-anchor:top" coordsize="83322,141228" o:spid="_x0000_s1405" fillcolor="#f2d3c6" stroked="f" strokeweight=".22633mm" path="m63626,91l20785,45324v-3721,3905,-6172,8810,-7079,14169l,138604v,,28682,20709,41207,-54224c41207,84380,64080,65397,83322,39964l63626,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Zd10zAAAAOMAAAAPAAAAZHJzL2Rvd25yZXYueG1sRE9NawIx&#10;EL0X/A9hBG81q1C7rkZRodKDh9YPxNuwGTeLm8myibr115tCoZcHM2/ee/Om89ZW4kaNLx0rGPQT&#10;EMS50yUXCva7j9cUhA/IGivHpOCHPMxnnZcpZtrd+Ztu21CIaMI+QwUmhDqT0ueGLPq+q4kjd3aN&#10;xRDHppC6wXs0t5UcJslIWiw5JhisaWUov2yvVsFjuJePsj4dNsfr13qkzXJ1DEulet12MQERqA3/&#10;x3/qTx3ff0/Tt/E4Avx2iguQsycAAAD//wMAUEsBAi0AFAAGAAgAAAAhANvh9svuAAAAhQEAABMA&#10;AAAAAAAAAAAAAAAAAAAAAFtDb250ZW50X1R5cGVzXS54bWxQSwECLQAUAAYACAAAACEAWvQsW78A&#10;AAAVAQAACwAAAAAAAAAAAAAAAAAfAQAAX3JlbHMvLnJlbHNQSwECLQAUAAYACAAAACEAWmXddMwA&#10;AADjAAAADwAAAAAAAAAAAAAAAAAHAgAAZHJzL2Rvd25yZXYueG1sUEsFBgAAAAADAAMAtwAAAAAD&#10;AAAAAA==&#10;">
                            <v:stroke joinstyle="miter"/>
                            <v:path arrowok="t" o:connecttype="custom" o:connectlocs="63626,91;20785,45324;13706,59493;0,138604;41207,84380;83322,39964;63626,0" o:connectangles="0,0,0,0,0,0,0"/>
                          </v:shape>
                          <v:shape id="Forme libre : forme 1010873510" style="position:absolute;left:34592;top:29429;width:840;height:1195;visibility:visible;mso-wrap-style:square;v-text-anchor:top" coordsize="84048,119526" o:spid="_x0000_s1406" fillcolor="#f2d3c6" stroked="f" strokeweight=".22633mm" path="m43567,91l10529,44052c7534,48048,5628,52862,5174,57949l,117714v,,22782,8356,26957,-10809c31133,87740,38575,41872,84048,48684l43658,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295AywAAAOMAAAAPAAAAZHJzL2Rvd25yZXYueG1sRI9BS8NA&#10;EIXvgv9hmYI3uxtFTWO3RQVRpCi2Qq9DdpoEs7Mxu21if33nIHicmTfvvW++HH2rDtTHJrCFbGpA&#10;EZfBNVxZ+No8X+agYkJ22AYmC78UYbk4P5tj4cLAn3RYp0qJCccCLdQpdYXWsazJY5yGjlhuu9B7&#10;TDL2lXY9DmLuW31lzK322LAk1NjRU03l93rvLWx/yjfCLgyPx+3qI5/5fda+vFt7MRkf7kElGtO/&#10;+O/71Ul9k5n87vomEwphkgXoxQkAAP//AwBQSwECLQAUAAYACAAAACEA2+H2y+4AAACFAQAAEwAA&#10;AAAAAAAAAAAAAAAAAAAAW0NvbnRlbnRfVHlwZXNdLnhtbFBLAQItABQABgAIAAAAIQBa9CxbvwAA&#10;ABUBAAALAAAAAAAAAAAAAAAAAB8BAABfcmVscy8ucmVsc1BLAQItABQABgAIAAAAIQC7295AywAA&#10;AOMAAAAPAAAAAAAAAAAAAAAAAAcCAABkcnMvZG93bnJldi54bWxQSwUGAAAAAAMAAwC3AAAA/wIA&#10;AAAA&#10;">
                            <v:stroke joinstyle="miter"/>
                            <v:path arrowok="t" o:connecttype="custom" o:connectlocs="43567,91;10529,44052;5174,57949;0,117714;26957,106905;84048,48684;43658,0" o:connectangles="0,0,0,0,0,0,0"/>
                          </v:shape>
                        </v:group>
                        <v:shape id="Forme libre : forme 260578474" style="position:absolute;left:35397;top:19196;width:6957;height:10496;visibility:visible;mso-wrap-style:square;v-text-anchor:top" coordsize="695692,1049592" o:spid="_x0000_s1407" fillcolor="#c3e2f0" stroked="f" strokeweight=".22633mm" path="m312413,211246c277468,125777,290811,45666,335921,14784,369413,-8105,412164,1796,422420,4157v35307,8084,74064,31245,149671,152865c641436,268559,677469,326508,691266,416882v1724,11444,16973,118349,-21421,192556c665488,617976,659952,627059,659952,627059v-13434,21526,-33946,44869,-84775,95461c483051,814166,359611,927792,202497,1049593,134967,1003997,67529,958310,,912714,143590,778924,287089,645225,430679,511434,391287,411432,351805,311339,312413,211337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WdVPywAAAOIAAAAPAAAAZHJzL2Rvd25yZXYueG1sRI9PawIx&#10;FMTvhX6H8ApeSk0q/mNrFCkI68FDbbH09ti8Joubl2WT6vrtjVDwOMzMb5jFqveNOFEX68AaXocK&#10;BHEVTM1Ww9fn5mUOIiZkg01g0nChCKvl48MCCxPO/EGnfbIiQzgWqMGl1BZSxsqRxzgMLXH2fkPn&#10;MWXZWWk6PGe4b+RIqan0WHNecNjSu6PquP/zGuxusz2EePC78nmijt+l3f64tdaDp379BiJRn+7h&#10;/3ZpNIymajKbj2djuF3Kd0AurwAAAP//AwBQSwECLQAUAAYACAAAACEA2+H2y+4AAACFAQAAEwAA&#10;AAAAAAAAAAAAAAAAAAAAW0NvbnRlbnRfVHlwZXNdLnhtbFBLAQItABQABgAIAAAAIQBa9CxbvwAA&#10;ABUBAAALAAAAAAAAAAAAAAAAAB8BAABfcmVscy8ucmVsc1BLAQItABQABgAIAAAAIQCdWdVPywAA&#10;AOIAAAAPAAAAAAAAAAAAAAAAAAcCAABkcnMvZG93bnJldi54bWxQSwUGAAAAAAMAAwC3AAAA/wIA&#10;AAAA&#10;">
                          <v:stroke joinstyle="miter"/>
                          <v:path arrowok="t" o:connecttype="custom" o:connectlocs="312413,211246;335921,14784;422420,4157;572091,157022;691266,416882;669845,609438;659952,627059;575177,722520;202497,1049593;0,912714;430679,511434;312413,211337" o:connectangles="0,0,0,0,0,0,0,0,0,0,0,0"/>
                        </v:shape>
                        <v:shape id="Forme libre : forme 416453121" style="position:absolute;left:37258;top:16757;width:222;height:160;visibility:visible;mso-wrap-style:square;v-text-anchor:top" coordsize="22163,15954" o:spid="_x0000_s1408" fillcolor="#f5a386" stroked="f" strokeweight=".22633mm" path="m17163,15954v-726,,-1452,-181,-2178,-545l2732,9324c281,8143,-717,5146,553,2694,1733,241,4728,-667,7179,514l19432,6599v2451,1181,3449,4178,2179,6631c20794,14955,18978,15954,17254,15954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UXyryAAAAOIAAAAPAAAAZHJzL2Rvd25yZXYueG1sRI/BasMw&#10;EETvhf6D2EBujazEDcGNEkpNoZce6iT3xdrKItbKtdTE+fuqUOhxmJk3zHY/+V5caIwusAa1KEAQ&#10;t8E4thqOh9eHDYiYkA32gUnDjSLsd/d3W6xMuPIHXZpkRYZwrFBDl9JQSRnbjjzGRRiIs/cZRo8p&#10;y9FKM+I1w30vl0Wxlh4d54UOB3rpqD03316DjV/vsjxJe4tNUde1bZQ7Oa3ns+n5CUSiKf2H/9pv&#10;RkOp1uXjSi0V/F7Kd0DufgAAAP//AwBQSwECLQAUAAYACAAAACEA2+H2y+4AAACFAQAAEwAAAAAA&#10;AAAAAAAAAAAAAAAAW0NvbnRlbnRfVHlwZXNdLnhtbFBLAQItABQABgAIAAAAIQBa9CxbvwAAABUB&#10;AAALAAAAAAAAAAAAAAAAAB8BAABfcmVscy8ucmVsc1BLAQItABQABgAIAAAAIQDwUXyryAAAAOIA&#10;AAAPAAAAAAAAAAAAAAAAAAcCAABkcnMvZG93bnJldi54bWxQSwUGAAAAAAMAAwC3AAAA/AIAAAAA&#10;">
                          <v:stroke joinstyle="miter"/>
                          <v:path arrowok="t" o:connecttype="custom" o:connectlocs="17163,15954;14985,15409;2732,9324;553,2694;7179,514;19432,6599;21611,13230;17254,15954" o:connectangles="0,0,0,0,0,0,0,0"/>
                        </v:shape>
                        <v:shape id="Forme libre : forme 1550352810" style="position:absolute;left:37320;top:16604;width:251;height:129;visibility:visible;mso-wrap-style:square;v-text-anchor:top" coordsize="25070,12907" o:spid="_x0000_s1409" fillcolor="#f5a386" stroked="f" strokeweight=".22633mm" path="m4911,12907c2642,12907,554,11272,101,9002,-444,6368,1280,3734,3913,3189l19161,101v2632,-545,5264,1180,5809,3814c25515,6549,23790,9183,21158,9728l5910,12817v,,-636,90,-999,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sKNfyQAAAOMAAAAPAAAAZHJzL2Rvd25yZXYueG1sRI/NTsNA&#10;DITvSLzDykjc6KZBQSV0WyF+e6pEg9SrlTVJ1NgbZZc0vD0+IHG0PZ6Zb72duTcTjbEL4mC5yMCQ&#10;1MF30jj4rF5vVmBiQvHYByEHPxRhu7m8WGPpw1k+aDqkxqiJxBIdtCkNpbWxbokxLsJAorevMDIm&#10;HcfG+hHPas69zbPszjJ2ogktDvTUUn06fLOD6j3tTsfwvJf78HJknji+Vblz11fz4wOYRHP6F/99&#10;77zWL4rstshXS6VQJl2A3fwCAAD//wMAUEsBAi0AFAAGAAgAAAAhANvh9svuAAAAhQEAABMAAAAA&#10;AAAAAAAAAAAAAAAAAFtDb250ZW50X1R5cGVzXS54bWxQSwECLQAUAAYACAAAACEAWvQsW78AAAAV&#10;AQAACwAAAAAAAAAAAAAAAAAfAQAAX3JlbHMvLnJlbHNQSwECLQAUAAYACAAAACEAG7CjX8kAAADj&#10;AAAADwAAAAAAAAAAAAAAAAAHAgAAZHJzL2Rvd25yZXYueG1sUEsFBgAAAAADAAMAtwAAAP0CAAAA&#10;AA==&#10;">
                          <v:stroke joinstyle="miter"/>
                          <v:path arrowok="t" o:connecttype="custom" o:connectlocs="4911,12907;101,9002;3913,3189;19161,101;24970,3915;21158,9728;5910,12817;4911,12907" o:connectangles="0,0,0,0,0,0,0,0"/>
                        </v:shape>
                        <v:shape id="Forme libre : forme 1760163012" style="position:absolute;left:36681;top:16808;width:220;height:220;visibility:visible;mso-wrap-style:square;v-text-anchor:top" coordsize="21967,22069" o:spid="_x0000_s1410" fillcolor="#f5a386" stroked="f" strokeweight=".22633mm" path="m17152,21978v,,-907,,-1361,-181c13068,20979,7985,18981,4082,13985,2267,11715,996,9081,179,6174,-547,3540,996,906,3629,180,6261,-547,8893,997,9619,3631v454,1635,1180,3088,2178,4360c13976,10806,16880,11987,18423,12441v2632,727,4084,3452,3358,6086c21146,20707,19240,22069,17062,22069r90,-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TUnBxgAAAOMAAAAPAAAAZHJzL2Rvd25yZXYueG1sRE9fS8Mw&#10;EH8X/A7hBN9c0haq1GVDFGEw9+AmPp/N2ZY1l5LEtfPTL4PBHu/3/+bLyfbiQD50jjVkMwWCuHam&#10;40bD1+794QlEiMgGe8ek4UgBlovbmzlWxo38SYdtbEQK4VChhjbGoZIy1C1ZDDM3ECfu13mLMZ2+&#10;kcbjmMJtL3OlSmmx49TQ4kCvLdX77Z/VQLJYf28+3n4Kyvt/P+5XRUlO6/u76eUZRKQpXsUX98qk&#10;+Y+lyspCZTmcf0oAyMUJAAD//wMAUEsBAi0AFAAGAAgAAAAhANvh9svuAAAAhQEAABMAAAAAAAAA&#10;AAAAAAAAAAAAAFtDb250ZW50X1R5cGVzXS54bWxQSwECLQAUAAYACAAAACEAWvQsW78AAAAVAQAA&#10;CwAAAAAAAAAAAAAAAAAfAQAAX3JlbHMvLnJlbHNQSwECLQAUAAYACAAAACEAwU1JwcYAAADjAAAA&#10;DwAAAAAAAAAAAAAAAAAHAgAAZHJzL2Rvd25yZXYueG1sUEsFBgAAAAADAAMAtwAAAPoCAAAAAA==&#10;">
                          <v:stroke joinstyle="miter"/>
                          <v:path arrowok="t" o:connecttype="custom" o:connectlocs="17152,21978;15791,21797;4082,13985;179,6174;3629,180;9619,3631;11797,7991;18423,12441;21781,18527;17062,22069" o:connectangles="0,0,0,0,0,0,0,0,0,0"/>
                        </v:shape>
                        <v:shape id="Forme libre : forme 674262910" style="position:absolute;left:36177;top:31309;width:3013;height:11758;visibility:visible;mso-wrap-style:square;v-text-anchor:top" coordsize="301248,1175774" o:spid="_x0000_s1411" fillcolor="#404e5e" stroked="f" strokeweight=".22633mm" path="m291900,1175683c244521,1010921,198321,846340,154391,686572,131065,601648,119356,558050,108464,496650,84775,363405,79510,227071,92853,91192l,7266,6535,r96574,87286l102837,89739c89313,225436,94396,361770,118085,494924v10892,61037,22510,104453,45746,189105c207670,843796,253869,1008287,301249,1173050r-9440,2724l291900,117568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7ZHvyQAAAOIAAAAPAAAAZHJzL2Rvd25yZXYueG1sRI/NasJA&#10;FIX3gu8wXKEb0YmhxJg6SlsoteAmKoK7S+Y2CWbuhMw0xrd3FgWXh/PHt94OphE9da62rGAxj0AQ&#10;F1bXXCo4Hb9mKQjnkTU2lknBnRxsN+PRGjNtb5xTf/ClCCPsMlRQed9mUrqiIoNublvi4P3azqAP&#10;siul7vAWxk0j4yhKpMGaw0OFLX1WVFwPf0bB98/K7nOvz5f0Y3p1+c4tdZ8q9TIZ3t9AeBr8M/zf&#10;3mkFyfI1TuLVIkAEpIADcvMAAAD//wMAUEsBAi0AFAAGAAgAAAAhANvh9svuAAAAhQEAABMAAAAA&#10;AAAAAAAAAAAAAAAAAFtDb250ZW50X1R5cGVzXS54bWxQSwECLQAUAAYACAAAACEAWvQsW78AAAAV&#10;AQAACwAAAAAAAAAAAAAAAAAfAQAAX3JlbHMvLnJlbHNQSwECLQAUAAYACAAAACEA4O2R78kAAADi&#10;AAAADwAAAAAAAAAAAAAAAAAHAgAAZHJzL2Rvd25yZXYueG1sUEsFBgAAAAADAAMAtwAAAP0CAAAA&#10;AA==&#10;">
                          <v:stroke joinstyle="miter"/>
                          <v:path arrowok="t" o:connecttype="custom" o:connectlocs="291900,1175683;154391,686572;108464,496650;92853,91192;0,7266;6535,0;103109,87286;102837,89739;118085,494924;163831,684029;301249,1173050;291809,1175774" o:connectangles="0,0,0,0,0,0,0,0,0,0,0,0"/>
                        </v:shape>
                        <v:shape id="Forme libre : forme 2071671774" style="position:absolute;left:35448;top:21646;width:4314;height:6657;visibility:visible;mso-wrap-style:square;v-text-anchor:top" coordsize="431315,665681" o:spid="_x0000_s1412" fillcolor="#66b4e4" stroked="f" strokeweight=".22633mm" path="m6717,665682l,658506,419697,265128,313411,3633,322488,,431315,267671,6717,6656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Hp7CyAAAAOMAAAAPAAAAZHJzL2Rvd25yZXYueG1sRI/RSgMx&#10;FETfBf8hXME3m2yRjaxNiwjWvijY9gMum9vN0uRm3cTu+vdGEHwcZuYMs9rMwYsLjamPbKBaKBDE&#10;bbQ9dwaOh5e7BxApI1v0kcnANyXYrK+vVtjYOPEHXfa5EwXCqUEDLuehkTK1jgKmRRyIi3eKY8Bc&#10;5NhJO+JU4MHLpVK1DNhzWXA40LOj9rz/Cga2b7Z17587v31Vfqq1Su7YJ2Nub+anRxCZ5vwf/mvv&#10;rIGl0lWtK63v4fdT+QNy/QMAAP//AwBQSwECLQAUAAYACAAAACEA2+H2y+4AAACFAQAAEwAAAAAA&#10;AAAAAAAAAAAAAAAAW0NvbnRlbnRfVHlwZXNdLnhtbFBLAQItABQABgAIAAAAIQBa9CxbvwAAABUB&#10;AAALAAAAAAAAAAAAAAAAAB8BAABfcmVscy8ucmVsc1BLAQItABQABgAIAAAAIQBuHp7CyAAAAOMA&#10;AAAPAAAAAAAAAAAAAAAAAAcCAABkcnMvZG93bnJldi54bWxQSwUGAAAAAAMAAwC3AAAA/AIAAAAA&#10;">
                          <v:stroke joinstyle="miter"/>
                          <v:path arrowok="t" o:connecttype="custom" o:connectlocs="6717,665682;0,658506;419697,265128;313411,3633;322488,0;431315,267671;6717,665682" o:connectangles="0,0,0,0,0,0,0"/>
                        </v:shape>
                        <v:shape id="Forme libre : forme 39183453" style="position:absolute;left:37254;top:24989;width:5004;height:4836;visibility:visible;mso-wrap-style:square;v-text-anchor:top" coordsize="500387,483570" o:spid="_x0000_s1413" fillcolor="#66b4e4" stroked="f" strokeweight=".22633mm" path="m6444,483571l,476213c211936,291014,374314,145507,414160,108812v10620,-9718,35399,-32607,57545,-69756c479239,26522,485774,13443,491311,r9076,3724c494669,17530,487861,31154,480146,44052v-22963,38329,-48468,61854,-59360,71936c380940,152773,218471,298281,6444,48357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RiSOywAAAOEAAAAPAAAAZHJzL2Rvd25yZXYueG1sRI9bS8NA&#10;FITfBf/DcoS+SLtJo6VNuy1iFX0Ren8+ZE8umD0bs9sm9te7guDjMDPfMItVb2pxodZVlhXEowgE&#10;cWZ1xYWCw/51OAXhPLLG2jIp+CYHq+XtzQJTbTve0mXnCxEg7FJUUHrfpFK6rCSDbmQb4uDltjXo&#10;g2wLqVvsAtzUchxFE2mw4rBQYkPPJWWfu7NRoPPjy8lvZtcY8+tXd/+2P35s1koN7vqnOQhPvf8P&#10;/7XftYJkFk+Th8cEfh+FNyCXPwAAAP//AwBQSwECLQAUAAYACAAAACEA2+H2y+4AAACFAQAAEwAA&#10;AAAAAAAAAAAAAAAAAAAAW0NvbnRlbnRfVHlwZXNdLnhtbFBLAQItABQABgAIAAAAIQBa9CxbvwAA&#10;ABUBAAALAAAAAAAAAAAAAAAAAB8BAABfcmVscy8ucmVsc1BLAQItABQABgAIAAAAIQA3RiSOywAA&#10;AOEAAAAPAAAAAAAAAAAAAAAAAAcCAABkcnMvZG93bnJldi54bWxQSwUGAAAAAAMAAwC3AAAA/wIA&#10;AAAA&#10;">
                          <v:stroke joinstyle="miter"/>
                          <v:path arrowok="t" o:connecttype="custom" o:connectlocs="6444,483571;0,476213;414160,108812;471705,39056;491311,0;500387,3724;480146,44052;420786,115988;6444,483571" o:connectangles="0,0,0,0,0,0,0,0,0"/>
                        </v:shape>
                        <v:shape id="Forme libre : forme 2101191847" style="position:absolute;left:34211;top:21835;width:1532;height:6922;visibility:visible;mso-wrap-style:square;v-text-anchor:top" coordsize="153231,692203" o:spid="_x0000_s1414" fillcolor="#66b4e4" stroked="f" strokeweight=".22633mm" path="m14996,692204c837,623900,-3338,554508,2652,486023,16993,321533,86701,195463,143066,118168l134080,727,143882,r9349,120983l152142,122437c96322,198551,26796,323531,12546,486749,6646,554326,10730,622720,24708,690114r-9621,1999l14996,69220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dl2dygAAAOMAAAAPAAAAZHJzL2Rvd25yZXYueG1sRI9BSwMx&#10;FITvQv9DeII3m6RabdemZREEe/Bgbe+PzXN3cfOy3cRm7a9vBMHjMDPfMKvN6DpxoiG0ng3oqQJB&#10;XHnbcm1g//FyuwARIrLFzjMZ+KEAm/XkaoWF9Ynf6bSLtcgQDgUaaGLsCylD1ZDDMPU9cfY+/eAw&#10;ZjnU0g6YMtx1cqbUg3TYcl5osKfnhqqv3bczwPu76rhV5fwg3fmcwlup0zwZc3M9lk8gIo3xP/zX&#10;frUGZlppvdSL+0f4/ZT/gFxfAAAA//8DAFBLAQItABQABgAIAAAAIQDb4fbL7gAAAIUBAAATAAAA&#10;AAAAAAAAAAAAAAAAAABbQ29udGVudF9UeXBlc10ueG1sUEsBAi0AFAAGAAgAAAAhAFr0LFu/AAAA&#10;FQEAAAsAAAAAAAAAAAAAAAAAHwEAAF9yZWxzLy5yZWxzUEsBAi0AFAAGAAgAAAAhANN2XZ3KAAAA&#10;4wAAAA8AAAAAAAAAAAAAAAAABwIAAGRycy9kb3ducmV2LnhtbFBLBQYAAAAAAwADALcAAAD+AgAA&#10;AAA=&#10;">
                          <v:stroke joinstyle="miter"/>
                          <v:path arrowok="t" o:connecttype="custom" o:connectlocs="14996,692204;2652,486023;143066,118168;134080,727;143882,0;153231,120983;152142,122437;12546,486749;24708,690114;15087,692113" o:connectangles="0,0,0,0,0,0,0,0,0,0"/>
                        </v:shape>
                        <v:shape id="Forme libre : forme 596044105" style="position:absolute;left:36149;top:19035;width:2243;height:897;visibility:visible;mso-wrap-style:square;v-text-anchor:top" coordsize="224280,89738" o:spid="_x0000_s1415" fillcolor="#66b4e4" stroked="f" strokeweight=".22633mm" path="m92943,89738c46744,89738,12798,65578,,54860l6263,47322c18607,57676,52372,81564,97572,79838,146404,77931,191696,47322,215567,r8713,4451c198775,54951,150307,87649,97935,89648v-1724,,-3449,90,-5082,90l92943,8973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dpVyQAAAOIAAAAPAAAAZHJzL2Rvd25yZXYueG1sRI9PawIx&#10;FMTvBb9DeIXeamJxdbs1igiFnkqrFXp8bN7+ocnLkkRdv70pFHocZuY3zGozOivOFGLvWcNsqkAQ&#10;19703Gr4Orw+liBiQjZoPZOGK0XYrCd3K6yMv/AnnfepFRnCsUINXUpDJWWsO3IYp34gzl7jg8OU&#10;ZWilCXjJcGflk1IL6bDnvNDhQLuO6p/9yWk4pcY2x8O7CUW5K5fy+P3B1mv9cD9uX0AkGtN/+K/9&#10;ZjQUzws1n89UAb+X8h2Q6xsAAAD//wMAUEsBAi0AFAAGAAgAAAAhANvh9svuAAAAhQEAABMAAAAA&#10;AAAAAAAAAAAAAAAAAFtDb250ZW50X1R5cGVzXS54bWxQSwECLQAUAAYACAAAACEAWvQsW78AAAAV&#10;AQAACwAAAAAAAAAAAAAAAAAfAQAAX3JlbHMvLnJlbHNQSwECLQAUAAYACAAAACEAS0naVckAAADi&#10;AAAADwAAAAAAAAAAAAAAAAAHAgAAZHJzL2Rvd25yZXYueG1sUEsFBgAAAAADAAMAtwAAAP0CAAAA&#10;AA==&#10;">
                          <v:stroke joinstyle="miter"/>
                          <v:path arrowok="t" o:connecttype="custom" o:connectlocs="92943,89738;0,54860;6263,47322;97572,79838;215567,0;224280,4451;97935,89648;92853,89738" o:connectangles="0,0,0,0,0,0,0,0"/>
                        </v:shape>
                        <v:shape id="Forme libre : forme 1093103807" style="position:absolute;left:38647;top:44359;width:1828;height:1973;visibility:visible;mso-wrap-style:square;v-text-anchor:top" coordsize="182755,197279" o:spid="_x0000_s1416" fillcolor="#2d3842" stroked="f" strokeweight=".22633mm" path="m2042,197279v-2723,-13896,-2723,-27884,,-41599c4039,145689,11119,120166,33992,98095,40617,91737,54686,80020,75471,72572v17881,-6449,30769,-8084,41207,-9446c127661,61672,135648,60673,144725,54770,159247,45414,168778,26976,173043,r9712,1544c177945,31336,166962,52045,149989,62944v-10983,7085,-20785,8356,-32131,9809c107420,74116,95621,75660,78739,81746,59678,88558,46789,99275,40799,105088,19288,125797,13025,150503,11663,157496v-2450,12444,-2450,25160,,37876l2042,19727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X/mBzAAAAOMAAAAPAAAAZHJzL2Rvd25yZXYueG1sRI/dagIx&#10;EIXvC32HMIXe1cQKrt0apfQHLBREK7aXw2a6G7qZrEnU7dsboeDlzDnnmzPTee9acaAQrWcNw4EC&#10;QVx5Y7nWsPl8u5uAiAnZYOuZNPxRhPns+mqKpfFHXtFhnWqRIRxL1NCk1JVSxqohh3HgO+Ks/fjg&#10;MOUx1NIEPGa4a+W9UmPp0HK+0GBHzw1Vv+u9y5Riuft6fdnuLb9/jG34xkVR77S+vemfHkEk6tPF&#10;/J9emFxfPYyGajRRBZx/yguQsxMAAAD//wMAUEsBAi0AFAAGAAgAAAAhANvh9svuAAAAhQEAABMA&#10;AAAAAAAAAAAAAAAAAAAAAFtDb250ZW50X1R5cGVzXS54bWxQSwECLQAUAAYACAAAACEAWvQsW78A&#10;AAAVAQAACwAAAAAAAAAAAAAAAAAfAQAAX3JlbHMvLnJlbHNQSwECLQAUAAYACAAAACEAsV/5gcwA&#10;AADjAAAADwAAAAAAAAAAAAAAAAAHAgAAZHJzL2Rvd25yZXYueG1sUEsFBgAAAAADAAMAtwAAAAAD&#10;AAAAAA==&#10;">
                          <v:stroke joinstyle="miter"/>
                          <v:path arrowok="t" o:connecttype="custom" o:connectlocs="2042,197279;2042,155680;33992,98095;75471,72572;116678,63126;144725,54770;173043,0;182755,1544;149989,62944;117858,72753;78739,81746;40799,105088;11663,157496;11663,195372;2042,197279" o:connectangles="0,0,0,0,0,0,0,0,0,0,0,0,0,0,0"/>
                        </v:shape>
                      </v:group>
                    </v:group>
                    <v:group id="Graphique 3" style="position:absolute;left:2269;top:3443;width:56151;height:42936" coordsize="56150,42935" coordorigin="2269,3443" o:spid="_x0000_s141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qZBryQAAAOMAAAAPAAAAZHJzL2Rvd25yZXYueG1sRE/NasJA&#10;EL4LfYdlCt50k6ppmrqKSJUepFAtlN6G7JgEs7Mhu03i23cFocf5/me5HkwtOmpdZVlBPI1AEOdW&#10;V1wo+DrtJikI55E11pZJwZUcrFcPoyVm2vb8Sd3RFyKEsMtQQel9k0np8pIMuqltiAN3tq1BH862&#10;kLrFPoSbWj5FUSINVhwaSmxoW1J+Of4aBfse+80sfusOl/P2+nNafHwfYlJq/DhsXkF4Gvy/+O5+&#10;12F+mszTlyRePMPtpwCAXP0BAAD//wMAUEsBAi0AFAAGAAgAAAAhANvh9svuAAAAhQEAABMAAAAA&#10;AAAAAAAAAAAAAAAAAFtDb250ZW50X1R5cGVzXS54bWxQSwECLQAUAAYACAAAACEAWvQsW78AAAAV&#10;AQAACwAAAAAAAAAAAAAAAAAfAQAAX3JlbHMvLnJlbHNQSwECLQAUAAYACAAAACEA2KmQa8kAAADj&#10;AAAADwAAAAAAAAAAAAAAAAAHAgAAZHJzL2Rvd25yZXYueG1sUEsFBgAAAAADAAMAtwAAAP0CAAAA&#10;AA==&#10;">
                      <v:shape id="Forme libre : forme 356868934" style="position:absolute;left:40903;top:44332;width:1040;height:1905;visibility:visible;mso-wrap-style:square;v-text-anchor:top" coordsize="104060,190443" o:spid="_x0000_s1418" fillcolor="#25303b" stroked="f" strokeweight=".22633mm" path="m44179,190444v-2269,,-4448,-182,-6717,-545c13410,186175,-3200,163650,521,139489l16223,37489c19945,13419,42455,-3202,66598,522v24053,3724,40663,26249,36941,50410l87837,152932v-3358,21799,-22147,37512,-43567,37512l44179,19044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vToYygAAAOIAAAAPAAAAZHJzL2Rvd25yZXYueG1sRI9BSwMx&#10;FITvgv8hvII3m63VNV2bFhEEURBc9+LtsXlml25e1k1s0/56Iwgeh5n5hllvkxvEnqbQe9awmBcg&#10;iFtverYamvfHSwUiRGSDg2fScKQA28352Ror4w/8Rvs6WpEhHCrU0MU4VlKGtiOHYe5H4ux9+slh&#10;zHKy0kx4yHA3yKuiKKXDnvNChyM9dNTu6m+nIdUf9nb4Wr0+q5eTwXrX2KQarS9m6f4ORKQU/8N/&#10;7SejYXlTqlKtltfweynfAbn5AQAA//8DAFBLAQItABQABgAIAAAAIQDb4fbL7gAAAIUBAAATAAAA&#10;AAAAAAAAAAAAAAAAAABbQ29udGVudF9UeXBlc10ueG1sUEsBAi0AFAAGAAgAAAAhAFr0LFu/AAAA&#10;FQEAAAsAAAAAAAAAAAAAAAAAHwEAAF9yZWxzLy5yZWxzUEsBAi0AFAAGAAgAAAAhANe9OhjKAAAA&#10;4gAAAA8AAAAAAAAAAAAAAAAABwIAAGRycy9kb3ducmV2LnhtbFBLBQYAAAAAAwADALcAAAD+AgAA&#10;AAA=&#10;">
                        <v:stroke joinstyle="miter"/>
                        <v:path arrowok="t" o:connecttype="custom" o:connectlocs="44179,190444;37462,189899;521,139489;16223,37489;66598,522;103539,50932;87837,152932;44270,190444" o:connectangles="0,0,0,0,0,0,0,0"/>
                      </v:shape>
                      <v:group id="Graphique 3" style="position:absolute;left:2269;top:3443;width:56151;height:42936" coordsize="56150,42935" coordorigin="2269,3443" o:spid="_x0000_s14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HcuhxwAAAOIAAAAPAAAAZHJzL2Rvd25yZXYueG1sRE9da8Iw&#10;FH0X9h/CHfg200y7jc4oInP4IMJ0MPZ2aa5tsbkpTWzrv1+EgY+H8z1fDrYWHbW+cqxBTRIQxLkz&#10;FRcavo+bpzcQPiAbrB2Thit5WC4eRnPMjOv5i7pDKEQMYZ+hhjKEJpPS5yVZ9BPXEEfu5FqLIcK2&#10;kKbFPobbWj4nyYu0WHFsKLGhdUn5+XCxGj577FdT9dHtzqf19feY7n92irQePw6rdxCBhnAX/7u3&#10;Js6fJelrOlMKbpciBrn4AwAA//8DAFBLAQItABQABgAIAAAAIQDb4fbL7gAAAIUBAAATAAAAAAAA&#10;AAAAAAAAAAAAAABbQ29udGVudF9UeXBlc10ueG1sUEsBAi0AFAAGAAgAAAAhAFr0LFu/AAAAFQEA&#10;AAsAAAAAAAAAAAAAAAAAHwEAAF9yZWxzLy5yZWxzUEsBAi0AFAAGAAgAAAAhACgdy6HHAAAA4gAA&#10;AA8AAAAAAAAAAAAAAAAABwIAAGRycy9kb3ducmV2LnhtbFBLBQYAAAAAAwADALcAAAD7AgAAAAA=&#10;">
                        <v:group id="Graphique 3" style="position:absolute;left:41076;top:29433;width:3298;height:16453" coordsize="3298,16453" coordorigin="41076,29433" o:spid="_x0000_s14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Wvt8zQAAAOMAAAAPAAAAZHJzL2Rvd25yZXYueG1sRI9BS8NA&#10;EIXvgv9hGaE3u0mjrcZuSykqHorQVhBvQ3aahGZnQ3abpP/eOQgeZ96b975ZrkfXqJ66UHs2kE4T&#10;UMSFtzWXBr6Ob/dPoEJEtth4JgNXCrBe3d4sMbd+4D31h1gqCeGQo4EqxjbXOhQVOQxT3xKLdvKd&#10;wyhjV2rb4SDhrtGzJJlrhzVLQ4UtbSsqzoeLM/A+4LDJ0td+dz5trz/Hx8/vXUrGTO7GzQuoSGP8&#10;N/9df1jBTx9mi+w5Wwi0/CQL0KtfAAAA//8DAFBLAQItABQABgAIAAAAIQDb4fbL7gAAAIUBAAAT&#10;AAAAAAAAAAAAAAAAAAAAAABbQ29udGVudF9UeXBlc10ueG1sUEsBAi0AFAAGAAgAAAAhAFr0LFu/&#10;AAAAFQEAAAsAAAAAAAAAAAAAAAAAHwEAAF9yZWxzLy5yZWxzUEsBAi0AFAAGAAgAAAAhAKta+3zN&#10;AAAA4wAAAA8AAAAAAAAAAAAAAAAABwIAAGRycy9kb3ducmV2LnhtbFBLBQYAAAAAAwADALcAAAAB&#10;AwAAAAA=&#10;">
                          <v:shape id="Forme libre : forme 1260916692" style="position:absolute;left:41344;top:29475;width:2514;height:16371;visibility:visible;mso-wrap-style:square;v-text-anchor:top" coordsize="251418,1637091" o:spid="_x0000_s1421" filled="f" stroked="f" strokeweight=".22633mm" path="m251419,l,1637092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Yq4qyAAAAOMAAAAPAAAAZHJzL2Rvd25yZXYueG1sRI9Bb8Iw&#10;DIXvk/YfIiPtMkFCJ1VQCKiaQOM62O6mMW1F41RJgPLvFySkHe33/L7n5XqwnbiSD61jDdOJAkFc&#10;OdNyreHnsB3PQISIbLBzTBruFGC9en1ZYmHcjb/puo+1SCEcCtTQxNgXUoaqIYth4nripJ2ctxjT&#10;6GtpPN5SuO1kplQuLbacCA329NlQdd5fbIJs2kMvOezuM1V+/L4fv3y5Za3fRkO5ABFpiP/m5/XO&#10;pPpZrubTPJ9n8PgpLUCu/gAAAP//AwBQSwECLQAUAAYACAAAACEA2+H2y+4AAACFAQAAEwAAAAAA&#10;AAAAAAAAAAAAAAAAW0NvbnRlbnRfVHlwZXNdLnhtbFBLAQItABQABgAIAAAAIQBa9CxbvwAAABUB&#10;AAALAAAAAAAAAAAAAAAAAB8BAABfcmVscy8ucmVsc1BLAQItABQABgAIAAAAIQBAYq4qyAAAAOMA&#10;AAAPAAAAAAAAAAAAAAAAAAcCAABkcnMvZG93bnJldi54bWxQSwUGAAAAAAMAAwC3AAAA/AIAAAAA&#10;">
                            <v:stroke joinstyle="miter"/>
                            <v:path arrowok="t" o:connecttype="custom" o:connectlocs="251419,0;0,1637092" o:connectangles="0,0"/>
                          </v:shape>
                          <v:rect id="Rectangle 1688325524" style="position:absolute;left:34323;top:37390;width:16552;height:539;rotation:-5326113fd;visibility:visible;mso-wrap-style:square;v-text-anchor:top" o:spid="_x0000_s1422" fillcolor="#010101"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5UnOygAAAOMAAAAPAAAAZHJzL2Rvd25yZXYueG1sRE9fS8Mw&#10;EH8X9h3CDXwRl66zo9RlY4wpyvBhU6GPR3OmZc2lNNlav70RBB/v9/9Wm9G24kq9bxwrmM8SEMSV&#10;0w0bBR/vT/c5CB+QNbaOScE3edisJzcrLLQb+EjXUzAihrAvUEEdQldI6auaLPqZ64gj9+V6iyGe&#10;vZG6xyGG21amSbKUFhuODTV2tKupOp8uVsHzfF8al+0Ox9e37aIcLuazvBuUup2O20cQgcbwL/5z&#10;v+g4f5nnizTL0gf4/SkCINc/AAAA//8DAFBLAQItABQABgAIAAAAIQDb4fbL7gAAAIUBAAATAAAA&#10;AAAAAAAAAAAAAAAAAABbQ29udGVudF9UeXBlc10ueG1sUEsBAi0AFAAGAAgAAAAhAFr0LFu/AAAA&#10;FQEAAAsAAAAAAAAAAAAAAAAAHwEAAF9yZWxzLy5yZWxzUEsBAi0AFAAGAAgAAAAhAEHlSc7KAAAA&#10;4wAAAA8AAAAAAAAAAAAAAAAABwIAAGRycy9kb3ducmV2LnhtbFBLBQYAAAAAAwADALcAAAD+AgAA&#10;AAA=&#10;"/>
                        </v:group>
                        <v:shape id="Forme libre : forme 1218346439" style="position:absolute;left:43503;top:29111;width:647;height:1511;visibility:visible;mso-wrap-style:square;v-text-anchor:top" coordsize="64763,151071" o:spid="_x0000_s1423" fillcolor="#25303b" stroked="f" strokeweight=".22633mm" path="m24530,151072v-1270,,-2450,-91,-3721,-273c7376,148710,-1791,136176,296,122824l15998,20824c18086,7381,30612,-1793,43954,296,57387,2385,66555,14920,64467,28272l48765,130272v-1906,12171,-12344,20800,-24235,2080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kpkZyAAAAOMAAAAPAAAAZHJzL2Rvd25yZXYueG1sRE87T8Mw&#10;EN6R+h+sQ2KjTh9UaahbVSBEVwID3U7xEYfG59R22tBfj5EqMd73vtVmsK04kQ+NYwWTcQaCuHK6&#10;4VrBx/vLfQ4iRGSNrWNS8EMBNuvRzQoL7c78Rqcy1iKFcChQgYmxK6QMlSGLYew64sR9OW8xptPX&#10;Uns8p3DbymmWLaTFhlODwY6eDFWHsrcKQlld+ueyx+23N5/H/PAQwuteqbvbYfsIItIQ/8VX906n&#10;+dNJPpsv5rMl/P2UAJDrXwAAAP//AwBQSwECLQAUAAYACAAAACEA2+H2y+4AAACFAQAAEwAAAAAA&#10;AAAAAAAAAAAAAAAAW0NvbnRlbnRfVHlwZXNdLnhtbFBLAQItABQABgAIAAAAIQBa9CxbvwAAABUB&#10;AAALAAAAAAAAAAAAAAAAAB8BAABfcmVscy8ucmVsc1BLAQItABQABgAIAAAAIQBykpkZyAAAAOMA&#10;AAAPAAAAAAAAAAAAAAAAAAcCAABkcnMvZG93bnJldi54bWxQSwUGAAAAAAMAAwC3AAAA/AIAAAAA&#10;">
                          <v:stroke joinstyle="miter"/>
                          <v:path arrowok="t" o:connecttype="custom" o:connectlocs="24530,151072;20809,150799;296,122824;15998,20824;43954,296;64467,28272;48765,130272;24530,151072" o:connectangles="0,0,0,0,0,0,0,0"/>
                        </v:shape>
                        <v:group id="Graphique 3" style="position:absolute;left:42544;top:27476;width:2420;height:3051" coordsize="2419,3050" coordorigin="42544,27476" o:spid="_x0000_s14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CwYQyQAAAOMAAAAPAAAAZHJzL2Rvd25yZXYueG1sRE/LasJA&#10;FN0L/YfhFrrTmah9JHUUERUXUqgWSneXzDUJZu6EzDSJf+8sCl0eznuxGmwtOmp95VhDMlEgiHNn&#10;Ki40fJ134zcQPiAbrB2Thht5WC0fRgvMjOv5k7pTKEQMYZ+hhjKEJpPS5yVZ9BPXEEfu4lqLIcK2&#10;kKbFPobbWk6VepEWK44NJTa0KSm/nn6thn2P/XqWbLvj9bK5/ZyfP76PCWn99Dis30EEGsK/+M99&#10;MBqm6jVV6WyextHxU/wDcnkHAAD//wMAUEsBAi0AFAAGAAgAAAAhANvh9svuAAAAhQEAABMAAAAA&#10;AAAAAAAAAAAAAAAAAFtDb250ZW50X1R5cGVzXS54bWxQSwECLQAUAAYACAAAACEAWvQsW78AAAAV&#10;AQAACwAAAAAAAAAAAAAAAAAfAQAAX3JlbHMvLnJlbHNQSwECLQAUAAYACAAAACEAyAsGEMkAAADj&#10;AAAADwAAAAAAAAAAAAAAAAAHAgAAZHJzL2Rvd25yZXYueG1sUEsFBgAAAAADAAMAtwAAAP0CAAAA&#10;AA==&#10;">
                          <v:shape id="Forme libre : forme 1689023577" style="position:absolute;left:43183;top:29475;width:609;height:877;visibility:visible;mso-wrap-style:square;v-text-anchor:top" coordsize="60974,87692" o:spid="_x0000_s1425" fillcolor="#f3b080" stroked="f" strokeweight=".22633mm" path="m60884,23447c58161,26444,36831,63320,27028,81032,20130,93475,-2107,87753,162,69951,2612,49696,9420,22357,14321,104v5718,-1908,46472,23161,46653,23343l60884,2344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mRGGxwAAAOMAAAAPAAAAZHJzL2Rvd25yZXYueG1sRE+9TsMw&#10;EN6R+g7WIbFRO0WkaahbtUhQFgYC7XyKjyQiPke2acLb10hIjPf933o72V6cyYfOsYZsrkAQ1850&#10;3Gj4eH+6LUCEiGywd0wafijAdjO7WmNp3MhvdK5iI1IIhxI1tDEOpZShbslimLuBOHGfzluM6fSN&#10;NB7HFG57uVAqlxY7Tg0tDvTYUv1VfVsN+3z1XFSnqcL9IRtfoz16ZTOtb66n3QOISFP8F/+5X0ya&#10;nxcrtbi7Xy7h96cEgNxcAAAA//8DAFBLAQItABQABgAIAAAAIQDb4fbL7gAAAIUBAAATAAAAAAAA&#10;AAAAAAAAAAAAAABbQ29udGVudF9UeXBlc10ueG1sUEsBAi0AFAAGAAgAAAAhAFr0LFu/AAAAFQEA&#10;AAsAAAAAAAAAAAAAAAAAHwEAAF9yZWxzLy5yZWxzUEsBAi0AFAAGAAgAAAAhAPGZEYbHAAAA4wAA&#10;AA8AAAAAAAAAAAAAAAAABwIAAGRycy9kb3ducmV2LnhtbFBLBQYAAAAAAwADALcAAAD7AgAAAAA=&#10;">
                            <v:stroke joinstyle="miter"/>
                            <v:path arrowok="t" o:connecttype="custom" o:connectlocs="60884,23447;27028,81032;162,69951;14321,104;60974,23447" o:connectangles="0,0,0,0,0"/>
                          </v:shape>
                          <v:shape id="Forme libre : forme 647894543" style="position:absolute;left:42939;top:27476;width:1839;height:3051;visibility:visible;mso-wrap-style:square;v-text-anchor:top" coordsize="183889,305092" o:spid="_x0000_s1426" fillcolor="#f3b080" stroked="f" strokeweight=".22633mm" path="m158929,4905r-2722,118985c156388,130611,157840,137605,160654,144508v7352,18166,21058,57131,14522,79112c162015,267581,182528,295828,183890,305093v-57364,-3361,-51373,-70665,-51373,-70665c132517,234428,107466,270033,97028,287381,86408,305184,64988,299461,64988,281568v,-11626,,-37966,,-37966c64988,243602,817,175390,,172302,11255,151048,39755,104271,39755,104271v1361,-1998,2179,-4360,2179,-6903l46381,,159020,4723r-91,1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SGbUygAAAOIAAAAPAAAAZHJzL2Rvd25yZXYueG1sRI/RTgIx&#10;FETfTfiH5pLwQqSrLggLhRAMEd4U/YDr9rpd3N6ubYH176mJiY+TmTmTWaw624gz+VA7VnA3ykAQ&#10;l07XXCl4f9veTkGEiKyxcUwKfijAatm7WWCh3YVf6XyIlUgQDgUqMDG2hZShNGQxjFxLnLxP5y3G&#10;JH0ltcdLgttG3mfZRFqsOS0YbGljqPw6nKwC9NQ8z4bDU3v8eHnarqPZfe87pQb9bj0HEamL/+G/&#10;9k4rmOSP01k+zh/g91K6A3J5BQAA//8DAFBLAQItABQABgAIAAAAIQDb4fbL7gAAAIUBAAATAAAA&#10;AAAAAAAAAAAAAAAAAABbQ29udGVudF9UeXBlc10ueG1sUEsBAi0AFAAGAAgAAAAhAFr0LFu/AAAA&#10;FQEAAAsAAAAAAAAAAAAAAAAAHwEAAF9yZWxzLy5yZWxzUEsBAi0AFAAGAAgAAAAhAOVIZtTKAAAA&#10;4gAAAA8AAAAAAAAAAAAAAAAABwIAAGRycy9kb3ducmV2LnhtbFBLBQYAAAAAAwADALcAAAD+AgAA&#10;AAA=&#10;">
                            <v:stroke joinstyle="miter"/>
                            <v:path arrowok="t" o:connecttype="custom" o:connectlocs="158929,4905;156207,123890;160654,144508;175176,223620;183890,305093;132517,234428;97028,287381;64988,281568;64988,243602;0,172302;39755,104271;41934,97368;46381,0;159020,4723" o:connectangles="0,0,0,0,0,0,0,0,0,0,0,0,0,0"/>
                          </v:shape>
                          <v:shape id="Forme libre : forme 1634603111" style="position:absolute;left:42846;top:28896;width:706;height:1375;visibility:visible;mso-wrap-style:square;v-text-anchor:top" coordsize="70562,137559" o:spid="_x0000_s1427" fillcolor="#f3b080" stroked="f" strokeweight=".22633mm" path="m70472,22291c67840,25379,66206,36914,59127,53717,44332,88414,35709,111212,27722,128106,18918,146817,-4227,134827,674,117479,6483,96770,21459,22654,25725,128v5628,-2088,44656,21981,44838,22163l70472,222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aFD/xwAAAOMAAAAPAAAAZHJzL2Rvd25yZXYueG1sRE9fS8Mw&#10;EH8X9h3CCb6IS7tJkW7ZGNrBoC9uzvejuSXF5lKa2NVvbwaCj/f7f+vt5Dox0hBazwryeQaCuPG6&#10;ZaPg/LF/egERIrLGzjMp+KEA283sbo2l9lc+0niKRqQQDiUqsDH2pZShseQwzH1PnLiLHxzGdA5G&#10;6gGvKdx1cpFlhXTYcmqw2NOrpebr9O0UNI/n97raL6T5tHWo3oysunpU6uF+2q1ARJriv/jPfdBp&#10;frF8LrJlnudw+ykBIDe/AAAA//8DAFBLAQItABQABgAIAAAAIQDb4fbL7gAAAIUBAAATAAAAAAAA&#10;AAAAAAAAAAAAAABbQ29udGVudF9UeXBlc10ueG1sUEsBAi0AFAAGAAgAAAAhAFr0LFu/AAAAFQEA&#10;AAsAAAAAAAAAAAAAAAAAHwEAAF9yZWxzLy5yZWxzUEsBAi0AFAAGAAgAAAAhAMFoUP/HAAAA4wAA&#10;AA8AAAAAAAAAAAAAAAAABwIAAGRycy9kb3ducmV2LnhtbFBLBQYAAAAAAwADALcAAAD7AgAAAAA=&#10;">
                            <v:stroke joinstyle="miter"/>
                            <v:path arrowok="t" o:connecttype="custom" o:connectlocs="70472,22291;59127,53717;27722,128106;674,117479;25725,128;70563,22291" o:connectangles="0,0,0,0,0,0"/>
                          </v:shape>
                          <v:shape id="Forme libre : forme 1635740819" style="position:absolute;left:42544;top:28755;width:867;height:1113;visibility:visible;mso-wrap-style:square;v-text-anchor:top" coordsize="86628,111245" o:spid="_x0000_s1428" fillcolor="#f3b080" stroked="f" strokeweight=".22633mm" path="m82505,13893v-2541,2362,9168,16895,1453,28975c67983,67936,35762,95366,23054,105812,10347,116257,-3540,109899,817,101361,8169,86919,54550,18798,64897,178v4992,-1998,17427,13443,17518,13625l82505,1389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ZrKjyAAAAOMAAAAPAAAAZHJzL2Rvd25yZXYueG1sRE/NagIx&#10;EL4LfYcwQm+aaNXq1ihSKFgPQtVqj8Nm3F2aTJZNquvbNwWhx/n+Z75snRUXakLlWcOgr0AQ595U&#10;XGg47N96UxAhIhu0nknDjQIsFw+dOWbGX/mDLrtYiBTCIUMNZYx1JmXIS3IY+r4mTtzZNw5jOptC&#10;mgavKdxZOVRqIh1WnBpKrOm1pPx79+M0HA928/WJ+XZWnW7y3W5Ge6vWWj9229ULiEht/Bff3WuT&#10;5k+exs8jNR3M4O+nBIBc/AIAAP//AwBQSwECLQAUAAYACAAAACEA2+H2y+4AAACFAQAAEwAAAAAA&#10;AAAAAAAAAAAAAAAAW0NvbnRlbnRfVHlwZXNdLnhtbFBLAQItABQABgAIAAAAIQBa9CxbvwAAABUB&#10;AAALAAAAAAAAAAAAAAAAAB8BAABfcmVscy8ucmVsc1BLAQItABQABgAIAAAAIQCsZrKjyAAAAOMA&#10;AAAPAAAAAAAAAAAAAAAAAAcCAABkcnMvZG93bnJldi54bWxQSwUGAAAAAAMAAwC3AAAA/AIAAAAA&#10;">
                            <v:stroke joinstyle="miter"/>
                            <v:path arrowok="t" o:connecttype="custom" o:connectlocs="82505,13893;83958,42868;23054,105812;817,101361;64897,178;82415,13803" o:connectangles="0,0,0,0,0,0"/>
                          </v:shape>
                        </v:group>
                        <v:oval id="Ellipse 1903092413" style="position:absolute;left:46148;top:14402;width:3997;height:4000;visibility:visible;mso-wrap-style:square;v-text-anchor:top" o:spid="_x0000_s1429" fillcolor="#25303b"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4xKvxwAAAOMAAAAPAAAAZHJzL2Rvd25yZXYueG1sRE9LSwMx&#10;EL4L/ocwgrc26VakXZsWLRW8iPQhXsfN7INuJmGT7q7/3ggFj/O9Z7UZbSt66kLjWMNsqkAQF840&#10;XGk4HV8nCxAhIhtsHZOGHwqwWd/erDA3buA99YdYiRTCIUcNdYw+lzIUNVkMU+eJE1e6zmJMZ1dJ&#10;0+GQwm0rM6UepcWGU0ONnrY1FefDxWr4GnY+ez+/yG9b0ocvqfzMLr3W93fj8xOISGP8F1/dbybN&#10;X6q5WmYPszn8/ZQAkOtfAAAA//8DAFBLAQItABQABgAIAAAAIQDb4fbL7gAAAIUBAAATAAAAAAAA&#10;AAAAAAAAAAAAAABbQ29udGVudF9UeXBlc10ueG1sUEsBAi0AFAAGAAgAAAAhAFr0LFu/AAAAFQEA&#10;AAsAAAAAAAAAAAAAAAAAHwEAAF9yZWxzLy5yZWxzUEsBAi0AFAAGAAgAAAAhAIjjEq/HAAAA4wAA&#10;AA8AAAAAAAAAAAAAAAAABwIAAGRycy9kb3ducmV2LnhtbFBLBQYAAAAAAwADALcAAAD7AgAAAAA=&#10;">
                          <v:stroke joinstyle="miter"/>
                        </v:oval>
                        <v:group id="Graphique 3" style="position:absolute;left:43733;top:32983;width:4525;height:13269" coordsize="4525,13268" coordorigin="43733,32983" o:spid="_x0000_s14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mIHOyAAAAOMAAAAPAAAAZHJzL2Rvd25yZXYueG1sRE9La8JA&#10;EL4L/Q/LFLzVTXy0IXUVkVY8iFAtiLchOybB7GzIbpP4712h4HG+98yXvalES40rLSuIRxEI4szq&#10;knMFv8fvtwSE88gaK8uk4EYOlouXwRxTbTv+ofbgcxFC2KWooPC+TqV0WUEG3cjWxIG72MagD2eT&#10;S91gF8JNJcdR9C4NlhwaCqxpXVB2PfwZBZsOu9Uk/mp318v6dj7O9qddTEoNX/vVJwhPvX+K/91b&#10;HeYns3gcfUyTKTx+CgDIxR0AAP//AwBQSwECLQAUAAYACAAAACEA2+H2y+4AAACFAQAAEwAAAAAA&#10;AAAAAAAAAAAAAAAAW0NvbnRlbnRfVHlwZXNdLnhtbFBLAQItABQABgAIAAAAIQBa9CxbvwAAABUB&#10;AAALAAAAAAAAAAAAAAAAAB8BAABfcmVscy8ucmVsc1BLAQItABQABgAIAAAAIQAamIHOyAAAAOMA&#10;AAAPAAAAAAAAAAAAAAAAAAcCAABkcnMvZG93bnJldi54bWxQSwUGAAAAAAMAAwC3AAAA/AIAAAAA&#10;">
                          <v:shape id="Forme libre : forme 1433853988" style="position:absolute;left:45000;top:32983;width:2528;height:12301;visibility:visible;mso-wrap-style:square;v-text-anchor:top" coordsize="252831,1230075" o:spid="_x0000_s1431" fillcolor="#f3b080" stroked="f" strokeweight=".22633mm" path="m218885,825980v23780,-26159,16338,-85833,14250,-117714c230503,668756,224150,628519,210716,591188v-10074,-27975,2723,-49229,22692,-59674c236584,524520,241123,518071,246841,512803v-636,-1090,-1271,-2179,-1997,-3270c240941,503539,236584,497726,232137,492094v-15339,-19346,-10711,-48320,4538,-66577c204998,290819,222606,131596,136471,20241,132023,14518,129119,8796,127303,3074,73389,-8279,31365,11794,13847,63657,505,103258,-494,135774,142,172923r50556,973500l134474,1230076r87225,-104907c221699,1125169,236312,1041425,252831,920714v-37667,-6176,-68164,-57131,-33855,-94825l218885,82598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UywygAAAOMAAAAPAAAAZHJzL2Rvd25yZXYueG1sRI9BT8Mw&#10;DIXvSPyHyEhc0JaODlS6ZdMEQqAdkNj4AVbjtdUSp2tCW/49PiBxfPbz8/fW28k7NVAf28AGFvMM&#10;FHEVbMu1ga/j66wAFROyRReYDPxQhO3m+mqNpQ0jf9JwSLWSEI4lGmhS6kqtY9WQxzgPHbHsTqH3&#10;mET2tbY9jhLunb7PskftsWX50GBHzw1V58O3N9D6u5c3x7YKZzcsL/uP8eKEx9zeTLsVqERT+jf/&#10;Xb9bwV/mefGQPxUCLZ1kAHrzCwAA//8DAFBLAQItABQABgAIAAAAIQDb4fbL7gAAAIUBAAATAAAA&#10;AAAAAAAAAAAAAAAAAABbQ29udGVudF9UeXBlc10ueG1sUEsBAi0AFAAGAAgAAAAhAFr0LFu/AAAA&#10;FQEAAAsAAAAAAAAAAAAAAAAAHwEAAF9yZWxzLy5yZWxzUEsBAi0AFAAGAAgAAAAhACsVTLDKAAAA&#10;4wAAAA8AAAAAAAAAAAAAAAAABwIAAGRycy9kb3ducmV2LnhtbFBLBQYAAAAAAwADALcAAAD+AgAA&#10;AAA=&#10;">
                            <v:stroke joinstyle="miter"/>
                            <v:path arrowok="t" o:connecttype="custom" o:connectlocs="218885,825980;233135,708266;210716,591188;233408,531514;246841,512803;244844,509533;232137,492094;236675,425517;136471,20241;127303,3074;13847,63657;142,172923;50698,1146423;134474,1230076;221699,1125169;252831,920714;218976,825889" o:connectangles="0,0,0,0,0,0,0,0,0,0,0,0,0,0,0,0,0"/>
                          </v:shape>
                          <v:group id="Graphique 3" style="position:absolute;left:43733;top:44157;width:4525;height:2095" coordsize="4525,2094" coordorigin="43733,44157" o:spid="_x0000_s143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lhrHyAAAAOMAAAAPAAAAZHJzL2Rvd25yZXYueG1sRE/NasJA&#10;EL4XfIdlBG+6iTa2RFcRsaUHEdRC8TZkxySYnQ3ZNYlv3y0IPc73P8t1byrRUuNKywriSQSCOLO6&#10;5FzB9/lj/A7CeWSNlWVS8CAH69XgZYmpth0fqT35XIQQdikqKLyvUyldVpBBN7E1ceCutjHow9nk&#10;UjfYhXBTyWkUzaXBkkNDgTVtC8pup7tR8Nlht5nFu3Z/u24fl3Ny+NnHpNRo2G8WIDz1/l/8dH/p&#10;MD9K4uR1PntL4O+nAIBc/QIAAP//AwBQSwECLQAUAAYACAAAACEA2+H2y+4AAACFAQAAEwAAAAAA&#10;AAAAAAAAAAAAAAAAW0NvbnRlbnRfVHlwZXNdLnhtbFBLAQItABQABgAIAAAAIQBa9CxbvwAAABUB&#10;AAALAAAAAAAAAAAAAAAAAB8BAABfcmVscy8ucmVsc1BLAQItABQABgAIAAAAIQAWlhrHyAAAAOMA&#10;AAAPAAAAAAAAAAAAAAAAAAcCAABkcnMvZG93bnJldi54bWxQSwUGAAAAAAMAAwC3AAAA/AIAAAAA&#10;">
                            <v:shape id="Forme libre : forme 1183806097" style="position:absolute;left:43825;top:44157;width:4041;height:1775;visibility:visible;mso-wrap-style:square;v-text-anchor:top" coordsize="404085,177543" o:spid="_x0000_s1433" fillcolor="#f1f1f0" stroked="f" strokeweight=".22633mm" path="m342728,v,,-53279,17348,-77422,54406c237622,96823,238258,-6903,164466,13715v,,-8804,58494,-65441,74934c42387,105089,13887,76023,,133245v,,135058,79384,404085,25614c404085,158859,392467,35151,342638,91r90,-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kTlDyQAAAOMAAAAPAAAAZHJzL2Rvd25yZXYueG1sRE9fa8Iw&#10;EH8f7DuEG/imSae4rjPKEARlQzeVwd6O5mzLmktpsrb79stA2OP9/t9iNdhadNT6yrGGZKJAEOfO&#10;VFxoOJ824xSED8gGa8ek4Yc8rJa3NwvMjOv5nbpjKEQMYZ+hhjKEJpPS5yVZ9BPXEEfu4lqLIZ5t&#10;IU2LfQy3tbxXai4tVhwbSmxoXVL+dfy2GjqzO13O/eww2+xeP4bP/dtLgr3Wo7vh+QlEoCH8i6/u&#10;rYnzk3Saqrl6fIC/nyIAcvkLAAD//wMAUEsBAi0AFAAGAAgAAAAhANvh9svuAAAAhQEAABMAAAAA&#10;AAAAAAAAAAAAAAAAAFtDb250ZW50X1R5cGVzXS54bWxQSwECLQAUAAYACAAAACEAWvQsW78AAAAV&#10;AQAACwAAAAAAAAAAAAAAAAAfAQAAX3JlbHMvLnJlbHNQSwECLQAUAAYACAAAACEAAJE5Q8kAAADj&#10;AAAADwAAAAAAAAAAAAAAAAAHAgAAZHJzL2Rvd25yZXYueG1sUEsFBgAAAAADAAMAtwAAAP0CAAAA&#10;AA==&#10;">
                              <v:stroke joinstyle="miter"/>
                              <v:path arrowok="t" o:connecttype="custom" o:connectlocs="342728,0;265306,54406;164466,13715;99025,88649;0,133245;404085,158859;342638,91" o:connectangles="0,0,0,0,0,0,0"/>
                            </v:shape>
                            <v:shape id="Forme libre : forme 160651673" style="position:absolute;left:43733;top:45441;width:4177;height:811;visibility:visible;mso-wrap-style:square;v-text-anchor:top" coordsize="417790,81047" o:spid="_x0000_s1434" fillcolor="#c5c3c4" stroked="f" strokeweight=".22633mm" path="m9802,l,30700v,,173815,92282,417791,26976l413979,22980v,,-217019,58039,-404267,-22980l980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H9iAxgAAAOIAAAAPAAAAZHJzL2Rvd25yZXYueG1sRE9bS8Mw&#10;FH4f+B/CEXzbkl3sZl02ZENQEMRu7PnQnDXF5qQ2WVf/vREEHz+++3o7uEb01IXas4bpRIEgLr2p&#10;udJwPDyPVyBCRDbYeCYN3xRgu7kZrTE3/sof1BexEimEQ44abIxtLmUoLTkME98SJ+7sO4cxwa6S&#10;psNrCneNnCmVSYc1pwaLLe0slZ/FxWlY9G+nc2FfS57t3ucP+8XR85fS+u52eHoEEWmI/+I/94tJ&#10;8zOV3U+z5Rx+LyUMcvMDAAD//wMAUEsBAi0AFAAGAAgAAAAhANvh9svuAAAAhQEAABMAAAAAAAAA&#10;AAAAAAAAAAAAAFtDb250ZW50X1R5cGVzXS54bWxQSwECLQAUAAYACAAAACEAWvQsW78AAAAVAQAA&#10;CwAAAAAAAAAAAAAAAAAfAQAAX3JlbHMvLnJlbHNQSwECLQAUAAYACAAAACEALx/YgMYAAADiAAAA&#10;DwAAAAAAAAAAAAAAAAAHAgAAZHJzL2Rvd25yZXYueG1sUEsFBgAAAAADAAMAtwAAAPoCAAAAAA==&#10;">
                              <v:stroke joinstyle="miter"/>
                              <v:path arrowok="t" o:connecttype="custom" o:connectlocs="9802,0;0,30700;417791,57676;413979,22980;9712,0" o:connectangles="0,0,0,0,0"/>
                            </v:shape>
                          </v:group>
                        </v:group>
                        <v:group id="Graphique 3" style="position:absolute;left:47308;top:33125;width:4534;height:13254" coordsize="4534,13254" coordorigin="47308,33125" o:spid="_x0000_s14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czBNywAAAOIAAAAPAAAAZHJzL2Rvd25yZXYueG1sRI9Ba8JA&#10;FITvhf6H5RV6002sCTV1FZFWehChKoi3R/aZBLNvQ3abxH/vFoQeh5n5hpkvB1OLjlpXWVYQjyMQ&#10;xLnVFRcKjoev0TsI55E11pZJwY0cLBfPT3PMtO35h7q9L0SAsMtQQel9k0np8pIMurFtiIN3sa1B&#10;H2RbSN1iH+CmlpMoSqXBisNCiQ2tS8qv+1+jYNNjv3qLP7vt9bK+nQ/J7rSNSanXl2H1AcLT4P/D&#10;j/a3VjBLp5MkmUYp/F0Kd0Au7gAAAP//AwBQSwECLQAUAAYACAAAACEA2+H2y+4AAACFAQAAEwAA&#10;AAAAAAAAAAAAAAAAAAAAW0NvbnRlbnRfVHlwZXNdLnhtbFBLAQItABQABgAIAAAAIQBa9CxbvwAA&#10;ABUBAAALAAAAAAAAAAAAAAAAAB8BAABfcmVscy8ucmVsc1BLAQItABQABgAIAAAAIQBPczBNywAA&#10;AOIAAAAPAAAAAAAAAAAAAAAAAAcCAABkcnMvZG93bnJldi54bWxQSwUGAAAAAAMAAwC3AAAA/wIA&#10;AAAA&#10;">
                          <v:shape id="Forme libre : forme 9174671" style="position:absolute;left:48048;top:33125;width:3114;height:12273;visibility:visible;mso-wrap-style:square;v-text-anchor:top" coordsize="311328,1227311" o:spid="_x0000_s1436" fillcolor="#f3b080" stroked="f" strokeweight=".22633mm" path="m97132,1147655r87588,79657l266953,1118408v,,121262,-955697,-37123,-1067052c124815,-22488,34050,-16402,9998,67705,-1529,107851,-985,140367,1375,177516r95757,97013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UCb/xwAAAOAAAAAPAAAAZHJzL2Rvd25yZXYueG1sRI9Ba8JA&#10;FITvBf/D8oTe6m6kxJq6igqFglJoWg+9PbLPJJh9G7JrjP/eFYQeh5n5hlmsBtuInjpfO9aQTBQI&#10;4sKZmksNvz8fL28gfEA22DgmDVfysFqOnhaYGXfhb+rzUIoIYZ+hhiqENpPSFxVZ9BPXEkfv6DqL&#10;IcqulKbDS4TbRk6VSqXFmuNChS1tKypO+dlqKDh1p68/o9aKXH+Qu3yPm63Wz+Nh/Q4i0BD+w4/2&#10;p9EwT2av6SyB+6F4BuTyBgAA//8DAFBLAQItABQABgAIAAAAIQDb4fbL7gAAAIUBAAATAAAAAAAA&#10;AAAAAAAAAAAAAABbQ29udGVudF9UeXBlc10ueG1sUEsBAi0AFAAGAAgAAAAhAFr0LFu/AAAAFQEA&#10;AAsAAAAAAAAAAAAAAAAAHwEAAF9yZWxzLy5yZWxzUEsBAi0AFAAGAAgAAAAhAEdQJv/HAAAA4AAA&#10;AA8AAAAAAAAAAAAAAAAABwIAAGRycy9kb3ducmV2LnhtbFBLBQYAAAAAAwADALcAAAD7AgAAAAA=&#10;">
                            <v:stroke joinstyle="miter"/>
                            <v:path arrowok="t" o:connecttype="custom" o:connectlocs="97132,1147655;184720,1227312;266953,1118408;229830,51356;9998,67705;1375,177516;97132,1147655" o:connectangles="0,0,0,0,0,0,0"/>
                          </v:shape>
                          <v:group id="Graphique 3" style="position:absolute;left:47308;top:44229;width:4534;height:2150" coordsize="4534,2150" coordorigin="47308,44229" o:spid="_x0000_s143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kZCqyQAAAOMAAAAPAAAAZHJzL2Rvd25yZXYueG1sRE9LS8NA&#10;EL4L/odlBG9mkyZ9ELstpah4KIU+oHgbstMkNDsbsmuS/ntXEDzO957lejSN6KlztWUFSRSDIC6s&#10;rrlUcD69vyxAOI+ssbFMCu7kYL16fFhiru3AB+qPvhQhhF2OCirv21xKV1Rk0EW2JQ7c1XYGfTi7&#10;UuoOhxBuGjmJ45k0WHNoqLClbUXF7fhtFHwMOGzS5K3f3a7b+9dpur/sElLq+WncvILwNPp/8Z/7&#10;U4f5aTaZz7NplsLvTwEAufoBAAD//wMAUEsBAi0AFAAGAAgAAAAhANvh9svuAAAAhQEAABMAAAAA&#10;AAAAAAAAAAAAAAAAAFtDb250ZW50X1R5cGVzXS54bWxQSwECLQAUAAYACAAAACEAWvQsW78AAAAV&#10;AQAACwAAAAAAAAAAAAAAAAAfAQAAX3JlbHMvLnJlbHNQSwECLQAUAAYACAAAACEA2pGQqskAAADj&#10;AAAADwAAAAAAAAAAAAAAAAAHAgAAZHJzL2Rvd25yZXYueG1sUEsFBgAAAAADAAMAtwAAAP0CAAAA&#10;AA==&#10;">
                            <v:shape id="Forme libre : forme 847307675" style="position:absolute;left:47389;top:44229;width:4049;height:1834;visibility:visible;mso-wrap-style:square;v-text-anchor:top" coordsize="404902,183461" o:spid="_x0000_s1438" fillcolor="#f1f1f0" stroked="f" strokeweight=".22633mm" path="m336103,v,,-52463,19891,-74790,57949c235626,101637,231451,-1998,158657,21980v,,-6081,58766,-61811,77840c41026,118894,11255,91192,,148959v,,138598,72935,404902,6721c404902,155680,387566,32698,33610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ZNekygAAAOIAAAAPAAAAZHJzL2Rvd25yZXYueG1sRI9Pa8JA&#10;FMTvhX6H5RV6qxu1GkldQxCk0nrxD3h9ZF+TaPZt2N1q/PZuoeBxmJnfMPO8N624kPONZQXDQQKC&#10;uLS64UrBYb96m4HwAVlja5kU3MhDvnh+mmOm7ZW3dNmFSkQI+wwV1CF0mZS+rMmgH9iOOHo/1hkM&#10;UbpKaofXCDetHCXJVBpsOC7U2NGypvK8+zUKPr/GxTedN8vt6bQuJ0c7bKxrlXp96YsPEIH68Aj/&#10;t9dawew9HSfpNJ3A36V4B+TiDgAA//8DAFBLAQItABQABgAIAAAAIQDb4fbL7gAAAIUBAAATAAAA&#10;AAAAAAAAAAAAAAAAAABbQ29udGVudF9UeXBlc10ueG1sUEsBAi0AFAAGAAgAAAAhAFr0LFu/AAAA&#10;FQEAAAsAAAAAAAAAAAAAAAAAHwEAAF9yZWxzLy5yZWxzUEsBAi0AFAAGAAgAAAAhACdk16TKAAAA&#10;4gAAAA8AAAAAAAAAAAAAAAAABwIAAGRycy9kb3ducmV2LnhtbFBLBQYAAAAAAwADALcAAAD+AgAA&#10;AAA=&#10;">
                              <v:stroke joinstyle="miter"/>
                              <v:path arrowok="t" o:connecttype="custom" o:connectlocs="336103,0;261313,57949;158657,21980;96846,99820;0,148959;404902,155680;336103,0" o:connectangles="0,0,0,0,0,0,0"/>
                            </v:shape>
                            <v:shape id="Forme libre : forme 532303994" style="position:absolute;left:47308;top:45670;width:4186;height:709;visibility:visible;mso-wrap-style:square;v-text-anchor:top" coordsize="418608,70873" o:spid="_x0000_s1439" fillcolor="#c5c3c4" stroked="f" strokeweight=".22633mm" path="m8350,l,31154v,,177990,84107,418608,7539l413162,4178v,,-214114,68030,-404902,-4178l835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mFtJzQAAAOIAAAAPAAAAZHJzL2Rvd25yZXYueG1sRI9bSwMx&#10;FITfBf9DOAVfpE3semnXpsULgooUbEt9PWxON0s3J8sm7W799UYQfBxm5htmtuhdLY7UhsqzhquR&#10;AkFceFNxqWGzfhlOQISIbLD2TBpOFGAxPz+bYW58x590XMVSJAiHHDXYGJtcylBYchhGviFO3s63&#10;DmOSbSlNi12Cu1qOlbqVDitOCxYberJU7FcHp8HH5dvj1777Xm/tSd25yeHj+f1S64tB/3APIlIf&#10;/8N/7Vej4SYbZyqbTq/h91K6A3L+AwAA//8DAFBLAQItABQABgAIAAAAIQDb4fbL7gAAAIUBAAAT&#10;AAAAAAAAAAAAAAAAAAAAAABbQ29udGVudF9UeXBlc10ueG1sUEsBAi0AFAAGAAgAAAAhAFr0LFu/&#10;AAAAFQEAAAsAAAAAAAAAAAAAAAAAHwEAAF9yZWxzLy5yZWxzUEsBAi0AFAAGAAgAAAAhAMqYW0nN&#10;AAAA4gAAAA8AAAAAAAAAAAAAAAAABwIAAGRycy9kb3ducmV2LnhtbFBLBQYAAAAAAwADALcAAAAB&#10;AwAAAAA=&#10;">
                              <v:stroke joinstyle="miter"/>
                              <v:path arrowok="t" o:connecttype="custom" o:connectlocs="8350,0;0,31154;418608,38693;413162,4178;8260,0" o:connectangles="0,0,0,0,0"/>
                            </v:shape>
                          </v:group>
                        </v:group>
                        <v:shape id="Forme libre : forme 453479433" style="position:absolute;left:50414;top:20411;width:2290;height:9525;visibility:visible;mso-wrap-style:square;v-text-anchor:top" coordsize="229057,952517" o:spid="_x0000_s1440" fillcolor="#17162b" stroked="f" strokeweight=".22633mm" path="m228909,952518r-55729,-8811l201045,948067r-27865,4269c170820,937804,58815,329798,,10264l55457,v,,43386,235427,86771,471036c163921,588841,185614,706645,201861,795112v8078,44234,14886,81110,19606,106996c226976,932327,229481,949094,229000,952427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cfYwzQAAAOIAAAAPAAAAZHJzL2Rvd25yZXYueG1sRI9BS8NA&#10;FITvgv9heYKXYjea1GrstkhpacGDmgp6fM0+k8Xs2zS7beO/dwsFj8PMfMNMZr1txIE6bxwruB0m&#10;IIhLpw1XCj42y5sHED4ga2wck4Jf8jCbXl5MMNfuyO90KEIlIoR9jgrqENpcSl/WZNEPXUscvW/X&#10;WQxRdpXUHR4j3DbyLknupUXDcaHGluY1lT/F3iowi/brZbz7tGa03G62q+K1ehtIpa6v+ucnEIH6&#10;8B8+t9daQTZKs/FjlqZwuhTvgJz+AQAA//8DAFBLAQItABQABgAIAAAAIQDb4fbL7gAAAIUBAAAT&#10;AAAAAAAAAAAAAAAAAAAAAABbQ29udGVudF9UeXBlc10ueG1sUEsBAi0AFAAGAAgAAAAhAFr0LFu/&#10;AAAAFQEAAAsAAAAAAAAAAAAAAAAAHwEAAF9yZWxzLy5yZWxzUEsBAi0AFAAGAAgAAAAhAIVx9jDN&#10;AAAA4gAAAA8AAAAAAAAAAAAAAAAABwIAAGRycy9kb3ducmV2LnhtbFBLBQYAAAAAAwADALcAAAAB&#10;AwAAAAA=&#10;">
                          <v:stroke joinstyle="miter"/>
                          <v:path arrowok="t" o:connecttype="custom" o:connectlocs="228909,952518;173180,943707;201045,948067;173180,952336;0,10264;55457,0;142228,471036;201861,795112;221467,902108;229000,952427" o:connectangles="0,0,0,0,0,0,0,0,0,0"/>
                        </v:shape>
                        <v:oval id="Ellipse 1984479468" style="position:absolute;left:46367;top:25658;width:3680;height:6119;rotation:-1128528fd;visibility:visible;mso-wrap-style:square;v-text-anchor:top" o:spid="_x0000_s1441" fillcolor="#2d3842"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BfE4zwAAAOMAAAAPAAAAZHJzL2Rvd25yZXYueG1sRI9PS8NA&#10;EMXvgt9hGcFLsRslNGnstkhB/FMVmvagtyE7JqHZ2ZBd2/TbOwfB48x7895vFqvRdepIQ2g9G7id&#10;JqCIK29brg3sd483OagQkS12nsnAmQKslpcXCyysP/GWjmWslYRwKNBAE2NfaB2qhhyGqe+JRfv2&#10;g8Mo41BrO+BJwl2n75Jkph22LA0N9rRuqDqUP87Ax7v7eno5jOdsXU42r5tdPvnM3oy5vhof7kFF&#10;GuO/+e/62Qr+PE/TbJ7OBFp+kgXo5S8AAAD//wMAUEsBAi0AFAAGAAgAAAAhANvh9svuAAAAhQEA&#10;ABMAAAAAAAAAAAAAAAAAAAAAAFtDb250ZW50X1R5cGVzXS54bWxQSwECLQAUAAYACAAAACEAWvQs&#10;W78AAAAVAQAACwAAAAAAAAAAAAAAAAAfAQAAX3JlbHMvLnJlbHNQSwECLQAUAAYACAAAACEAuQXx&#10;OM8AAADjAAAADwAAAAAAAAAAAAAAAAAHAgAAZHJzL2Rvd25yZXYueG1sUEsFBgAAAAADAAMAtwAA&#10;AAMDAAAAAA==&#10;">
                          <v:stroke joinstyle="miter"/>
                        </v:oval>
                        <v:shape id="Forme libre : forme 1907961942" style="position:absolute;left:42870;top:20153;width:4045;height:8345;visibility:visible;mso-wrap-style:square;v-text-anchor:top" coordsize="404512,834468" o:spid="_x0000_s1442" fillcolor="#57b577" stroked="f" strokeweight=".22633mm" path="m290629,1404c234537,-4500,191695,5946,169458,76883,143862,158628,,789795,,789795v,,17518,53135,152848,43507c152848,833302,382030,381340,404085,114849,409894,45093,355617,8216,290629,1313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3oxoyAAAAOMAAAAPAAAAZHJzL2Rvd25yZXYueG1sRE/NSsNA&#10;EL4LfYdlBG92N0FqE7stRRR68WBaRW9jdkxCsrMhuyapT+8Kgsf5/mezm20nRhp841hDslQgiEtn&#10;Gq40nI6P12sQPiAb7ByThjN52G0XFxvMjZv4mcYiVCKGsM9RQx1Cn0vpy5os+qXriSP36QaLIZ5D&#10;Jc2AUwy3nUyVWkmLDceGGnu6r6lsiy+r4SUtsunwVib4wd+v7diqp/fzg9ZXl/P+DkSgOfyL/9wH&#10;E+dn6jZbJdlNCr8/RQDk9gcAAP//AwBQSwECLQAUAAYACAAAACEA2+H2y+4AAACFAQAAEwAAAAAA&#10;AAAAAAAAAAAAAAAAW0NvbnRlbnRfVHlwZXNdLnhtbFBLAQItABQABgAIAAAAIQBa9CxbvwAAABUB&#10;AAALAAAAAAAAAAAAAAAAAB8BAABfcmVscy8ucmVsc1BLAQItABQABgAIAAAAIQBW3oxoyAAAAOMA&#10;AAAPAAAAAAAAAAAAAAAAAAcCAABkcnMvZG93bnJldi54bWxQSwUGAAAAAAMAAwC3AAAA/AIAAAAA&#10;">
                          <v:stroke joinstyle="miter"/>
                          <v:path arrowok="t" o:connecttype="custom" o:connectlocs="290629,1404;169458,76883;0,789795;152848,833302;404085,114849;290629,1313" o:connectangles="0,0,0,0,0,0"/>
                        </v:shape>
                        <v:shape id="Forme libre : forme 956988411" style="position:absolute;left:47062;top:17826;width:1752;height:2526;visibility:visible;mso-wrap-style:square;v-text-anchor:top" coordsize="175276,252616" o:spid="_x0000_s1443" fillcolor="#f3b080" stroked="f" strokeweight=".22633mm" path="m85414,2918c37762,12091,-450,40158,4,65680l2818,220179v453,25523,39392,38693,87134,29520c137604,240616,175816,212459,175271,186936l172548,32437c172094,6914,133156,-6256,85505,2918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PJAbywAAAOIAAAAPAAAAZHJzL2Rvd25yZXYueG1sRI9BS8NA&#10;FITvgv9heYI3u4mtIU27LbJYFDzUVqE9PrLPbDD7NmS3bfz3riB4HGbmG2a5Hl0nzjSE1rOCfJKB&#10;IK69ablR8PG+uStBhIhssPNMCr4pwHp1fbXEyvgL7+i8j41IEA4VKrAx9pWUobbkMEx8T5y8Tz84&#10;jEkOjTQDXhLcdfI+ywrpsOW0YLEnban+2p+cAjxNX4/F2/ag9VM50/b4rHebqVK3N+PjAkSkMf6H&#10;/9ovRsH8oZiX5SzP4fdSugNy9QMAAP//AwBQSwECLQAUAAYACAAAACEA2+H2y+4AAACFAQAAEwAA&#10;AAAAAAAAAAAAAAAAAAAAW0NvbnRlbnRfVHlwZXNdLnhtbFBLAQItABQABgAIAAAAIQBa9CxbvwAA&#10;ABUBAAALAAAAAAAAAAAAAAAAAB8BAABfcmVscy8ucmVsc1BLAQItABQABgAIAAAAIQAgPJAbywAA&#10;AOIAAAAPAAAAAAAAAAAAAAAAAAcCAABkcnMvZG93bnJldi54bWxQSwUGAAAAAAMAAwC3AAAA/wIA&#10;AAAA&#10;">
                          <v:stroke joinstyle="miter"/>
                          <v:path arrowok="t" o:connecttype="custom" o:connectlocs="85414,2918;4,65680;2818,220179;89952,249699;175271,186936;172548,32437;85505,2918" o:connectangles="0,0,0,0,0,0,0"/>
                        </v:shape>
                        <v:shape id="Forme libre : forme 1666174612" style="position:absolute;left:46292;top:15471;width:2636;height:3539;visibility:visible;mso-wrap-style:square;v-text-anchor:top" coordsize="263631,353876" o:spid="_x0000_s1444" fillcolor="#f3b080" stroked="f" strokeweight=".22633mm" path="m159198,351597c228815,340334,274470,265037,261399,183383l242792,68031c238708,42508,229359,19347,216198,l541,34878v-2451,10445,3993,55678,7987,92100c14246,178569,18240,230341,24684,266127v19424,107814,131791,85924,131791,85924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eEasygAAAOMAAAAPAAAAZHJzL2Rvd25yZXYueG1sRE9LSwMx&#10;EL4L/Q9hCt5sdoukujYt9VFU6ME+BI/DZtws3UyWTdxu/fVGEDzO9575cnCN6KkLtWcN+SQDQVx6&#10;U3Ol4bBfX92ACBHZYOOZNJwpwHIxuphjYfyJt9TvYiVSCIcCNdgY20LKUFpyGCa+JU7cp+8cxnR2&#10;lTQdnlK4a+Q0y5R0WHNqsNjSg6XyuPtyGvqnj/u39dY+f2eP4f31Nt/0s/NG68vxsLoDEWmI/+I/&#10;94tJ85VS+exa5VP4/SkBIBc/AAAA//8DAFBLAQItABQABgAIAAAAIQDb4fbL7gAAAIUBAAATAAAA&#10;AAAAAAAAAAAAAAAAAABbQ29udGVudF9UeXBlc10ueG1sUEsBAi0AFAAGAAgAAAAhAFr0LFu/AAAA&#10;FQEAAAsAAAAAAAAAAAAAAAAAHwEAAF9yZWxzLy5yZWxzUEsBAi0AFAAGAAgAAAAhAPN4RqzKAAAA&#10;4wAAAA8AAAAAAAAAAAAAAAAABwIAAGRycy9kb3ducmV2LnhtbFBLBQYAAAAAAwADALcAAAD+AgAA&#10;AAA=&#10;">
                          <v:stroke joinstyle="miter"/>
                          <v:path arrowok="t" o:connecttype="custom" o:connectlocs="159198,351597;261399,183383;242792,68031;216198,0;541,34878;8528,126978;24684,266127;156475,352051" o:connectangles="0,0,0,0,0,0,0,0"/>
                        </v:shape>
                        <v:shape id="Forme libre : forme 111824104" style="position:absolute;left:48421;top:16718;width:1130;height:938;visibility:visible;mso-wrap-style:square;v-text-anchor:top" coordsize="113008,93832" o:spid="_x0000_s1445" fillcolor="#f3b080" stroked="f" strokeweight=".22633mm" path="m64534,552v22782,-3724,44202,11807,47924,34605c116179,57955,100658,79391,77876,83024l10801,93832,,10997,64534,55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QyuNxQAAAOIAAAAPAAAAZHJzL2Rvd25yZXYueG1sRE/Pa8Iw&#10;FL4P9j+EJ+xSNI2ISGcUEQYTT1oPHh/NW1NsXkqTaedfbwRhx4/v93I9uFZcqQ+NZw1qkoMgrrxp&#10;uNZwKr/GCxAhIhtsPZOGPwqwXr2/LbEw/sYHuh5jLVIIhwI12Bi7QspQWXIYJr4jTtyP7x3GBPta&#10;mh5vKdy1cprnc+mw4dRgsaOtpepy/HUa3A7Z7ut5qU73YVd22yw7XzKtP0bD5hNEpCH+i1/ub5Pm&#10;K7WYzlQ+g+elhEGuHgAAAP//AwBQSwECLQAUAAYACAAAACEA2+H2y+4AAACFAQAAEwAAAAAAAAAA&#10;AAAAAAAAAAAAW0NvbnRlbnRfVHlwZXNdLnhtbFBLAQItABQABgAIAAAAIQBa9CxbvwAAABUBAAAL&#10;AAAAAAAAAAAAAAAAAB8BAABfcmVscy8ucmVsc1BLAQItABQABgAIAAAAIQC8QyuNxQAAAOIAAAAP&#10;AAAAAAAAAAAAAAAAAAcCAABkcnMvZG93bnJldi54bWxQSwUGAAAAAAMAAwC3AAAA+QIAAAAA&#10;">
                          <v:stroke joinstyle="miter"/>
                          <v:path arrowok="t" o:connecttype="custom" o:connectlocs="64534,552;112458,35157;77876,83024;10801,93832;0,10997;64534,552" o:connectangles="0,0,0,0,0,0"/>
                        </v:shape>
                        <v:shape id="Forme libre : forme 2053087296" style="position:absolute;left:2269;top:3443;width:91;height:91;visibility:visible;mso-wrap-style:square;v-text-anchor:top" coordsize="9076,9082" o:spid="_x0000_s1446" fillcolor="#c75f34" stroked="f" strokeweight=".22633mm" path=""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H6OyQAAAOMAAAAPAAAAZHJzL2Rvd25yZXYueG1sRI9Ba8JA&#10;FITvQv/D8gq91d1GjBpdRQSheIsK7fGRfSah2bcxu2raX+8KBY/DzHzDLFa9bcSVOl871vAxVCCI&#10;C2dqLjUcD9v3KQgfkA02jknDL3lYLV8GC8yMu3FO130oRYSwz1BDFUKbSemLiiz6oWuJo3dyncUQ&#10;ZVdK0+Etwm0jE6VSabHmuFBhS5uKip/9xWr4moXRmf/ybUrNzu6+8zEX3Gr99tqv5yAC9eEZ/m9/&#10;Gg2JGo/UdJLMUnh8in9ALu8AAAD//wMAUEsBAi0AFAAGAAgAAAAhANvh9svuAAAAhQEAABMAAAAA&#10;AAAAAAAAAAAAAAAAAFtDb250ZW50X1R5cGVzXS54bWxQSwECLQAUAAYACAAAACEAWvQsW78AAAAV&#10;AQAACwAAAAAAAAAAAAAAAAAfAQAAX3JlbHMvLnJlbHNQSwECLQAUAAYACAAAACEAQuh+jskAAADj&#10;AAAADwAAAAAAAAAAAAAAAAAHAgAAZHJzL2Rvd25yZXYueG1sUEsFBgAAAAADAAMAtwAAAP0CAAAA&#10;AA==&#10;">
                          <v:stroke joinstyle="miter"/>
                          <v:path arrowok="t"/>
                        </v:shape>
                        <v:shape id="Forme libre : forme 625064651" style="position:absolute;left:48273;top:16233;width:1010;height:1017;visibility:visible;mso-wrap-style:square;v-text-anchor:top" coordsize="100930,101727" o:spid="_x0000_s1447" fillcolor="#25303b" stroked="f" strokeweight=".22633mm" path="m,c,,13070,91373,44021,101728v,,19060,-56314,56909,-83835l,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OgQNzAAAAOIAAAAPAAAAZHJzL2Rvd25yZXYueG1sRI9BSwMx&#10;FITvQv9DeAVvNmm1i2ybliII1eqhqx68vW5eN0s3L9tN7K7/3giCx2FmvmGW68E14kJdqD1rmE4U&#10;COLSm5orDe9vjzf3IEJENth4Jg3fFGC9Gl0tMTe+5z1diliJBOGQowYbY5tLGUpLDsPEt8TJO/rO&#10;YUyyq6TpsE9w18iZUpl0WHNasNjSg6XyVHw5DafzripuP5XZFbZ/2R+4/Xh+fdL6ejxsFiAiDfE/&#10;/NfeGg3ZbK6yu2w+hd9L6Q7I1Q8AAAD//wMAUEsBAi0AFAAGAAgAAAAhANvh9svuAAAAhQEAABMA&#10;AAAAAAAAAAAAAAAAAAAAAFtDb250ZW50X1R5cGVzXS54bWxQSwECLQAUAAYACAAAACEAWvQsW78A&#10;AAAVAQAACwAAAAAAAAAAAAAAAAAfAQAAX3JlbHMvLnJlbHNQSwECLQAUAAYACAAAACEAhjoEDcwA&#10;AADiAAAADwAAAAAAAAAAAAAAAAAHAgAAZHJzL2Rvd25yZXYueG1sUEsFBgAAAAADAAMAtwAAAAAD&#10;AAAAAA==&#10;">
                          <v:stroke joinstyle="miter"/>
                          <v:path arrowok="t" o:connecttype="custom" o:connectlocs="0,0;44021,101728;100930,17893;0,91" o:connectangles="0,0,0,0"/>
                        </v:shape>
                        <v:shape id="Forme libre : forme 155027733" style="position:absolute;left:46999;top:16896;width:333;height:823;visibility:visible;mso-wrap-style:square;v-text-anchor:top" coordsize="33311,82308" o:spid="_x0000_s1448" fillcolor="#3d4d5c" stroked="f" strokeweight=".22633mm" path="m30362,82127v,,-363,,-635,l10212,78131c3768,76859,-498,72318,47,67232l6310,2653c6491,1018,7853,-163,9577,18v1634,182,2814,1635,2632,3270l5946,67867v-181,1908,2179,3815,5446,4542l30907,76405v1634,364,2632,1908,2360,3542c32994,81310,31724,82309,30362,82309r,-1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xtpYyAAAAOIAAAAPAAAAZHJzL2Rvd25yZXYueG1sRE/LasJA&#10;FN0X/IfhCt3ViaapEh2lFGpbN6XxgctL5ppEM3dCZtT49x2h0OXhvGeLztTiQq2rLCsYDiIQxLnV&#10;FRcKNuv3pwkI55E11pZJwY0cLOa9hxmm2l75hy6ZL0QIYZeigtL7JpXS5SUZdAPbEAfuYFuDPsC2&#10;kLrFawg3tRxF0Ys0WHFoKLGht5LyU3Y2Cg7DbLffTvj5Y2m/sNmvjt9xslbqsd+9TkF46vy/+M/9&#10;qcP8JIlG43Ecw/1SwCDnvwAAAP//AwBQSwECLQAUAAYACAAAACEA2+H2y+4AAACFAQAAEwAAAAAA&#10;AAAAAAAAAAAAAAAAW0NvbnRlbnRfVHlwZXNdLnhtbFBLAQItABQABgAIAAAAIQBa9CxbvwAAABUB&#10;AAALAAAAAAAAAAAAAAAAAB8BAABfcmVscy8ucmVsc1BLAQItABQABgAIAAAAIQDrxtpYyAAAAOIA&#10;AAAPAAAAAAAAAAAAAAAAAAcCAABkcnMvZG93bnJldi54bWxQSwUGAAAAAAMAAwC3AAAA/AIAAAAA&#10;">
                          <v:stroke joinstyle="miter"/>
                          <v:path arrowok="t" o:connecttype="custom" o:connectlocs="30362,82127;29727,82127;10212,78131;47,67232;6310,2653;9577,18;12209,3288;5946,67867;11392,72409;30907,76405;33267,79947;30362,82309" o:connectangles="0,0,0,0,0,0,0,0,0,0,0,0"/>
                        </v:shape>
                        <v:shape id="Forme libre : forme 1777779594" style="position:absolute;left:47351;top:17049;width:646;height:178;visibility:visible;mso-wrap-style:square;v-text-anchor:top" coordsize="64601,17870" o:spid="_x0000_s1449" fillcolor="#3d4d5c" stroked="f" strokeweight=".22633mm" path="m61670,17871v-727,,-1362,-272,-1997,-727c36800,-2838,12203,9878,11930,10060r-1452,726l1493,5609c40,4792,-413,2975,403,1522,1220,69,3035,-385,4488,432r6262,3633c17013,1340,41157,-6925,63576,12694v1270,1090,1361,2997,272,4178c63303,17508,62396,17871,61579,17871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8hfayQAAAOMAAAAPAAAAZHJzL2Rvd25yZXYueG1sRE/RasJA&#10;EHwX/Idjhb7pRalWo6eItFqhL2rA1zW3JsHcXsxdNe3X94SC87Y7OzM7s0VjSnGj2hWWFfR7EQji&#10;1OqCMwXJ4aM7BuE8ssbSMin4IQeLebs1w1jbO+/otveZCCbsYlSQe1/FUro0J4OuZyviwJ1tbdCH&#10;sc6krvEezE0pB1E0kgYLDgk5VrTKKb3sv42C93WzXY4219PxK8lWB16Pk1+fKvXSaZZTEJ4a/zz+&#10;V3/q8P7bA5Ph5BUencIC5PwPAAD//wMAUEsBAi0AFAAGAAgAAAAhANvh9svuAAAAhQEAABMAAAAA&#10;AAAAAAAAAAAAAAAAAFtDb250ZW50X1R5cGVzXS54bWxQSwECLQAUAAYACAAAACEAWvQsW78AAAAV&#10;AQAACwAAAAAAAAAAAAAAAAAfAQAAX3JlbHMvLnJlbHNQSwECLQAUAAYACAAAACEAi/IX2skAAADj&#10;AAAADwAAAAAAAAAAAAAAAAAHAgAAZHJzL2Rvd25yZXYueG1sUEsFBgAAAAADAAMAtwAAAP0CAAAA&#10;AA==&#10;">
                          <v:stroke joinstyle="miter"/>
                          <v:path arrowok="t" o:connecttype="custom" o:connectlocs="61670,17871;59673,17144;11930,10060;10478,10786;1493,5609;403,1522;4488,432;10750,4065;63576,12694;63848,16872;61579,17871" o:connectangles="0,0,0,0,0,0,0,0,0,0,0"/>
                        </v:shape>
                        <v:oval id="Ellipse 230523684" style="position:absolute;left:47509;top:17078;width:242;height:242;visibility:visible;mso-wrap-style:square;v-text-anchor:top" o:spid="_x0000_s1450" fillcolor="#3d4d5c"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RV5YzAAAAOIAAAAPAAAAZHJzL2Rvd25yZXYueG1sRI9Ba8JA&#10;FITvhf6H5Qm91Y1RU4muUgpCodBi1ENvz+xrNjX7NmQ3mv77bqHgcZiZb5jVZrCNuFDna8cKJuME&#10;BHHpdM2VgsN++7gA4QOyxsYxKfghD5v1/d0Kc+2uvKNLESoRIexzVGBCaHMpfWnIoh+7ljh6X66z&#10;GKLsKqk7vEa4bWSaJJm0WHNcMNjSi6HyXPRWwfn4/TT/6D+P1anYzrI3937oTa/Uw2h4XoIINIRb&#10;+L/9qhWk02SeTrPFDP4uxTsg178AAAD//wMAUEsBAi0AFAAGAAgAAAAhANvh9svuAAAAhQEAABMA&#10;AAAAAAAAAAAAAAAAAAAAAFtDb250ZW50X1R5cGVzXS54bWxQSwECLQAUAAYACAAAACEAWvQsW78A&#10;AAAVAQAACwAAAAAAAAAAAAAAAAAfAQAAX3JlbHMvLnJlbHNQSwECLQAUAAYACAAAACEAGkVeWMwA&#10;AADiAAAADwAAAAAAAAAAAAAAAAAHAgAAZHJzL2Rvd25yZXYueG1sUEsFBgAAAAADAAMAtwAAAAAD&#10;AAAAAA==&#10;">
                          <v:stroke joinstyle="miter"/>
                        </v:oval>
                        <v:shape id="Forme libre : forme 1884911166" style="position:absolute;left:46433;top:17002;width:647;height:179;visibility:visible;mso-wrap-style:square;v-text-anchor:top" coordsize="64762,17844" o:spid="_x0000_s1451" fillcolor="#3d4d5c" stroked="f" strokeweight=".22633mm" path="m61831,17753v-727,,-1362,-272,-1997,-726c36961,-2956,12364,9760,12091,9942r-816,454l2561,9215c927,8943,-162,7490,20,5855,201,4220,1744,3039,3378,3311r6898,1000c15359,2040,40501,-7679,63737,12667v1270,1090,1361,2997,272,4178c63464,17481,62557,17844,61740,17844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nvK+xgAAAOMAAAAPAAAAZHJzL2Rvd25yZXYueG1sRE9LT8Mw&#10;DL4j8R8iI3FjaWF0pSybEAJtJ2AP7lbjNR2NUyWhK/+eTELi6O/t+XK0nRjIh9axgnySgSCunW65&#10;UbDfvd6UIEJE1tg5JgU/FGC5uLyYY6XdiTc0bGMjUgiHChWYGPtKylAbshgmridO3MF5izGdvpHa&#10;4ymF207eZlkhLbacGgz29Gyo/tp+WwWrI728m7dZ80mBBi8/hvu740Gp66vx6RFEpDH+i//ca53m&#10;l+X0Ic/zooDzTwkAufgFAAD//wMAUEsBAi0AFAAGAAgAAAAhANvh9svuAAAAhQEAABMAAAAAAAAA&#10;AAAAAAAAAAAAAFtDb250ZW50X1R5cGVzXS54bWxQSwECLQAUAAYACAAAACEAWvQsW78AAAAVAQAA&#10;CwAAAAAAAAAAAAAAAAAfAQAAX3JlbHMvLnJlbHNQSwECLQAUAAYACAAAACEAJp7yvsYAAADjAAAA&#10;DwAAAAAAAAAAAAAAAAAHAgAAZHJzL2Rvd25yZXYueG1sUEsFBgAAAAADAAMAtwAAAPoCAAAAAA==&#10;">
                          <v:stroke joinstyle="miter"/>
                          <v:path arrowok="t" o:connecttype="custom" o:connectlocs="61831,17753;59834,17027;12091,9942;11275,10396;2561,9215;20,5855;3378,3311;10276,4311;63737,12667;64009,16845;61740,17844" o:connectangles="0,0,0,0,0,0,0,0,0,0,0"/>
                        </v:shape>
                        <v:shape id="Forme libre : forme 349156389" style="position:absolute;left:48995;top:16855;width:416;height:564;visibility:visible;mso-wrap-style:square;v-text-anchor:top" coordsize="41601,56404" o:spid="_x0000_s1452" fillcolor="#f19b63" stroked="f" strokeweight=".22633mm" path="m16608,56132v-1271,,-2451,-908,-2814,-2180c13341,52408,14248,50773,15882,50319v91,,11981,-3452,17245,-12807c35941,32426,36395,26431,34489,19619,32855,13987,29860,10082,25594,7902,16426,3270,4083,7811,3992,7902,2449,8447,724,7720,180,6176,-365,4632,361,2906,1904,2361v636,-181,14886,-5449,26413,364c34126,5631,38119,10809,40207,18166v2360,8447,1724,15985,-1906,22525c31766,52317,18060,56132,17516,56314v-272,,-545,90,-817,90l16608,5613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UB9VygAAAOIAAAAPAAAAZHJzL2Rvd25yZXYueG1sRI9Pa8JA&#10;FMTvBb/D8gRvdWNtJUZXkZSCYKH+O3h8yT6TYPZtyK4av71bKPQ4zMxvmPmyM7W4UesqywpGwwgE&#10;cW51xYWC4+HrNQbhPLLG2jIpeJCD5aL3MsdE2zvv6Lb3hQgQdgkqKL1vEildXpJBN7QNcfDOtjXo&#10;g2wLqVu8B7ip5VsUTaTBisNCiQ2lJeWX/dUoKH54s82y7JR9ymZt0kdVfx9SpQb9bjUD4anz/+G/&#10;9lorGL9PRx+TcTyF30vhDsjFEwAA//8DAFBLAQItABQABgAIAAAAIQDb4fbL7gAAAIUBAAATAAAA&#10;AAAAAAAAAAAAAAAAAABbQ29udGVudF9UeXBlc10ueG1sUEsBAi0AFAAGAAgAAAAhAFr0LFu/AAAA&#10;FQEAAAsAAAAAAAAAAAAAAAAAHwEAAF9yZWxzLy5yZWxzUEsBAi0AFAAGAAgAAAAhAKpQH1XKAAAA&#10;4gAAAA8AAAAAAAAAAAAAAAAABwIAAGRycy9kb3ducmV2LnhtbFBLBQYAAAAAAwADALcAAAD+AgAA&#10;AAA=&#10;">
                          <v:stroke joinstyle="miter"/>
                          <v:path arrowok="t" o:connecttype="custom" o:connectlocs="16608,56132;13794,53952;15882,50319;33127,37512;34489,19619;25594,7902;3992,7902;180,6176;1904,2361;28317,2725;40207,18166;38301,40691;17516,56314;16699,56404" o:connectangles="0,0,0,0,0,0,0,0,0,0,0,0,0,0"/>
                        </v:shape>
                        <v:shape id="Forme libre : forme 1447647004" style="position:absolute;left:46478;top:16745;width:540;height:147;visibility:visible;mso-wrap-style:square;v-text-anchor:top" coordsize="54069,14711" o:spid="_x0000_s1453" fillcolor="#3d4d5c" stroked="f" strokeweight=".22633mm" path="m51056,14712v-545,,-1090,-182,-1544,-454c49240,14076,23372,-1728,4584,10806,3223,11714,1407,11351,499,9989,-408,8626,-45,6810,1316,5901,23282,-8813,51509,8535,52689,9262v1362,908,1816,2725,908,4087c53052,14258,52054,14712,51056,1471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Bu0ByAAAAOMAAAAPAAAAZHJzL2Rvd25yZXYueG1sRE/dS8Mw&#10;EH8X/B/CDXxzyUbJpC4bIn7sxYFTEN+O5kyLzaU2Wdf+92Yg+Hi/71tvR9+KgfrYBDawmCsQxFWw&#10;DTsD72+P1zcgYkK22AYmAxNF2G4uL9ZY2nDiVxoOyYkcwrFEA3VKXSllrGryGOehI87cV+g9pnz2&#10;TtoeTznct3KplJYeG84NNXZ0X1P1fTh6A8+7/cfLNLknHbQbjstRq4fPH2OuZuPdLYhEY/oX/7l3&#10;Ns8vipUuVkoVcP4pAyA3vwAAAP//AwBQSwECLQAUAAYACAAAACEA2+H2y+4AAACFAQAAEwAAAAAA&#10;AAAAAAAAAAAAAAAAW0NvbnRlbnRfVHlwZXNdLnhtbFBLAQItABQABgAIAAAAIQBa9CxbvwAAABUB&#10;AAALAAAAAAAAAAAAAAAAAB8BAABfcmVscy8ucmVsc1BLAQItABQABgAIAAAAIQApBu0ByAAAAOMA&#10;AAAPAAAAAAAAAAAAAAAAAAcCAABkcnMvZG93bnJldi54bWxQSwUGAAAAAAMAAwC3AAAA/AIAAAAA&#10;">
                          <v:stroke joinstyle="miter"/>
                          <v:path arrowok="t" o:connecttype="custom" o:connectlocs="51056,14712;49512,14258;4584,10806;499,9989;1316,5901;52689,9262;53597,13349;51056,14712" o:connectangles="0,0,0,0,0,0,0,0"/>
                        </v:shape>
                        <v:shape id="Forme libre : forme 492837107" style="position:absolute;left:47399;top:16777;width:583;height:127;visibility:visible;mso-wrap-style:square;v-text-anchor:top" coordsize="58326,12661" o:spid="_x0000_s1454" fillcolor="#3d4d5c" stroked="f" strokeweight=".22633mm" path="m2948,12662v-635,,-1271,-182,-1815,-636c-138,11027,-410,9119,679,7848,6034,1036,31993,-4959,56590,6213v1452,636,2178,2452,1452,3905c57316,11572,55591,12298,54139,11572,31267,1217,8394,7575,5308,11572v-545,726,-1452,1090,-2360,10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tMeZygAAAOIAAAAPAAAAZHJzL2Rvd25yZXYueG1sRI/RasJA&#10;FETfC/2H5Rb61myMpdrUVSRgEV+0iR9wyd5uQrN30+yq8e+7QsHHYWbOMIvVaDtxpsG3jhVMkhQE&#10;ce10y0bBsdq8zEH4gKyxc0wKruRhtXx8WGCu3YW/6FwGIyKEfY4KmhD6XEpfN2TRJ64njt63GyyG&#10;KAcj9YCXCLedzNL0TVpsOS402FPRUP1TnqyCsjgcP/dtVZTjITvpqfmtzH6n1PPTuP4AEWgM9/B/&#10;e6sVvL5n8+lsks7gdineAbn8AwAA//8DAFBLAQItABQABgAIAAAAIQDb4fbL7gAAAIUBAAATAAAA&#10;AAAAAAAAAAAAAAAAAABbQ29udGVudF9UeXBlc10ueG1sUEsBAi0AFAAGAAgAAAAhAFr0LFu/AAAA&#10;FQEAAAsAAAAAAAAAAAAAAAAAHwEAAF9yZWxzLy5yZWxzUEsBAi0AFAAGAAgAAAAhAOu0x5nKAAAA&#10;4gAAAA8AAAAAAAAAAAAAAAAABwIAAGRycy9kb3ducmV2LnhtbFBLBQYAAAAAAwADALcAAAD+AgAA&#10;AAA=&#10;">
                          <v:stroke joinstyle="miter"/>
                          <v:path arrowok="t" o:connecttype="custom" o:connectlocs="2948,12662;1133,12026;679,7848;56590,6213;58042,10118;54139,11572;5308,11572;2948,12662" o:connectangles="0,0,0,0,0,0,0,0"/>
                        </v:shape>
                        <v:shape id="Forme libre : forme 932983741" style="position:absolute;left:47070;top:18892;width:857;height:234;visibility:visible;mso-wrap-style:square;v-text-anchor:top" coordsize="85682,23388" o:spid="_x0000_s1455" fillcolor="#f19b63" stroked="f" strokeweight=".22633mm" path="m85591,8992c85591,8992,36760,20436,,l363,20527v,,56637,11445,85319,-11444l85591,899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vo7DyAAAAOIAAAAPAAAAZHJzL2Rvd25yZXYueG1sRI9Pi8Iw&#10;FMTvC36H8ARva+ofVu0apQiKJ9dV9/5onm2xeSlNbOu3N4Kwx2FmfsMs150pRUO1KywrGA0jEMSp&#10;1QVnCi7n7ecchPPIGkvLpOBBDtar3scSY21b/qXm5DMRIOxiVJB7X8VSujQng25oK+LgXW1t0AdZ&#10;Z1LX2Aa4KeU4ir6kwYLDQo4VbXJKb6e7UXD4OR93zYHMEe9JlXjb/pVdq9Sg3yXfIDx1/j/8bu+1&#10;gsVkvJhPZtMRvC6FOyBXTwAAAP//AwBQSwECLQAUAAYACAAAACEA2+H2y+4AAACFAQAAEwAAAAAA&#10;AAAAAAAAAAAAAAAAW0NvbnRlbnRfVHlwZXNdLnhtbFBLAQItABQABgAIAAAAIQBa9CxbvwAAABUB&#10;AAALAAAAAAAAAAAAAAAAAB8BAABfcmVscy8ucmVsc1BLAQItABQABgAIAAAAIQB2vo7DyAAAAOIA&#10;AAAPAAAAAAAAAAAAAAAAAAcCAABkcnMvZG93bnJldi54bWxQSwUGAAAAAAMAAwC3AAAA/AIAAAAA&#10;">
                          <v:stroke joinstyle="miter"/>
                          <v:path arrowok="t" o:connecttype="custom" o:connectlocs="85591,8992;0,0;363,20527;85682,9083" o:connectangles="0,0,0,0"/>
                        </v:shape>
                        <v:shape id="Forme libre : forme 354873644" style="position:absolute;left:44730;top:20005;width:6433;height:9279;visibility:visible;mso-wrap-style:square;v-text-anchor:top" coordsize="643258,927903" o:spid="_x0000_s1456" fillcolor="#f1f1f0" stroked="f" strokeweight=".22633mm" path="m594790,490019r11890,232340c596605,751424,634999,832443,643258,861780l28871,927903v,,-53461,-147505,-14886,-267308l39672,199005v,,,-83562,14885,-180203c54557,18802,87233,2725,131707,l597694,96641r-2995,393378l594790,49001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veE5zAAAAOIAAAAPAAAAZHJzL2Rvd25yZXYueG1sRI9Ba8JA&#10;FITvBf/D8oTe6qYxWkldpVgEEcFWS/H4mn1NQrJv0+yq8d+7gtDjMDPfMNN5Z2pxotaVlhU8DyIQ&#10;xJnVJecKvvbLpwkI55E11pZJwYUczGe9hymm2p75k047n4sAYZeigsL7JpXSZQUZdAPbEAfv17YG&#10;fZBtLnWL5wA3tYyjaCwNlhwWCmxoUVBW7Y5Ggc1/PuLN37bZV1Vsjt/v5fpwWCj12O/eXkF46vx/&#10;+N5eaQXDUTJ5GY6TBG6Xwh2QsysAAAD//wMAUEsBAi0AFAAGAAgAAAAhANvh9svuAAAAhQEAABMA&#10;AAAAAAAAAAAAAAAAAAAAAFtDb250ZW50X1R5cGVzXS54bWxQSwECLQAUAAYACAAAACEAWvQsW78A&#10;AAAVAQAACwAAAAAAAAAAAAAAAAAfAQAAX3JlbHMvLnJlbHNQSwECLQAUAAYACAAAACEAsL3hOcwA&#10;AADiAAAADwAAAAAAAAAAAAAAAAAHAgAAZHJzL2Rvd25yZXYueG1sUEsFBgAAAAADAAMAtwAAAAAD&#10;AAAAAA==&#10;">
                          <v:stroke joinstyle="miter"/>
                          <v:path arrowok="t" o:connecttype="custom" o:connectlocs="594790,490019;606680,722359;643258,861780;28871,927903;13985,660595;39672,199005;54557,18802;131707,0;597694,96641;594699,490019" o:connectangles="0,0,0,0,0,0,0,0,0,0"/>
                        </v:shape>
                        <v:oval id="Ellipse 2101573814" style="position:absolute;left:44623;top:21935;width:2398;height:2919;visibility:visible;mso-wrap-style:square;v-text-anchor:top" o:spid="_x0000_s1457" fillcolor="#f1f1f0"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i8IIywAAAOMAAAAPAAAAZHJzL2Rvd25yZXYueG1sRI/dasJA&#10;FITvC32H5RS80038a0hdRWqLFUqh2gc4ZI/Z0OzZkF2T+PZuQejlMDPfMKvNYGvRUesrxwrSSQKC&#10;uHC64lLBz+l9nIHwAVlj7ZgUXMnDZv34sMJcu56/qTuGUkQI+xwVmBCaXEpfGLLoJ64hjt7ZtRZD&#10;lG0pdYt9hNtaTpNkKS1WHBcMNvRqqPg9XqyCr0V26q2ffW5Lv++Wh7dddjY7pUZPw/YFRKAh/Ifv&#10;7Q+tYJom6eJ5lqVz+PsU/4Bc3wAAAP//AwBQSwECLQAUAAYACAAAACEA2+H2y+4AAACFAQAAEwAA&#10;AAAAAAAAAAAAAAAAAAAAW0NvbnRlbnRfVHlwZXNdLnhtbFBLAQItABQABgAIAAAAIQBa9CxbvwAA&#10;ABUBAAALAAAAAAAAAAAAAAAAAB8BAABfcmVscy8ucmVsc1BLAQItABQABgAIAAAAIQDfi8IIywAA&#10;AOMAAAAPAAAAAAAAAAAAAAAAAAcCAABkcnMvZG93bnJldi54bWxQSwUGAAAAAAMAAwC3AAAA/wIA&#10;AAAA&#10;">
                          <v:stroke joinstyle="miter"/>
                        </v:oval>
                        <v:shape id="Forme libre : forme 1017657318" style="position:absolute;left:43834;top:26610;width:8180;height:17175;visibility:visible;mso-wrap-style:square;v-text-anchor:top" coordsize="817973,1717514" o:spid="_x0000_s1458" fillcolor="#2d3842" stroked="f" strokeweight=".22633mm" path="m53098,267308c44202,157406,67983,41600,103563,l685366,5904v6807,27248,132607,1672787,132607,1672787c817973,1678691,694261,1734642,439938,1712207,438304,1712025,361880,642157,341004,377120v-3268,-41418,-5446,6358,-5900,62399c332744,735256,401635,1713842,400364,1713842,198503,1716839,151396,1698946,,1657438v,,65532,-1236085,53098,-139013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O3c5zQAAAOMAAAAPAAAAZHJzL2Rvd25yZXYueG1sRI9BS8NA&#10;EIXvQv/DMoIXsbtRkkrsthTR6qEUGgu9DtkxCc3Oprtrm/579yB4nHlv3vtmvhxtL87kQ+dYQzZV&#10;IIhrZzpuNOy/3h+eQYSIbLB3TBquFGC5mNzMsTTuwjs6V7ERKYRDiRraGIdSylC3ZDFM3UCctG/n&#10;LcY0+kYaj5cUbnv5qFQhLXacGloc6LWl+lj9WA2n+/WBmuJ6XOfqbbtZ5YfK7z+0vrsdVy8gIo3x&#10;3/x3/WkSvspmRT57yhJ0+iktQC5+AQAA//8DAFBLAQItABQABgAIAAAAIQDb4fbL7gAAAIUBAAAT&#10;AAAAAAAAAAAAAAAAAAAAAABbQ29udGVudF9UeXBlc10ueG1sUEsBAi0AFAAGAAgAAAAhAFr0LFu/&#10;AAAAFQEAAAsAAAAAAAAAAAAAAAAAHwEAAF9yZWxzLy5yZWxzUEsBAi0AFAAGAAgAAAAhAEQ7dznN&#10;AAAA4wAAAA8AAAAAAAAAAAAAAAAABwIAAGRycy9kb3ducmV2LnhtbFBLBQYAAAAAAwADALcAAAAB&#10;AwAAAAA=&#10;">
                          <v:stroke joinstyle="miter"/>
                          <v:path arrowok="t" o:connecttype="custom" o:connectlocs="53098,267308;103563,0;685366,5904;817973,1678691;439938,1712207;341004,377120;335104,439519;400364,1713842;0,1657438;53098,267308" o:connectangles="0,0,0,0,0,0,0,0,0,0"/>
                        </v:shape>
                        <v:shape id="Forme libre : forme 1743471415" style="position:absolute;left:46042;top:19500;width:3360;height:1734;visibility:visible;mso-wrap-style:square;v-text-anchor:top" coordsize="335938,173391" o:spid="_x0000_s1459" fillcolor="#f3b080" stroked="f" strokeweight=".22633mm" path="m104397,5904l273583,v23781,26704,62356,32698,62356,32698l324048,83199v-454,47321,-45745,89648,-86045,90192l73991,172392c34962,172937,-4793,95915,471,50501v,,53461,-2998,103926,-4459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zAhDyAAAAOMAAAAPAAAAZHJzL2Rvd25yZXYueG1sRE/NTsJA&#10;EL6T8A6bIfEG29IiUlmIYhQ9gYVwnnTHttqdbbor1LdnTUw8zvc/y3VvGnGmztWWFcSTCARxYXXN&#10;pYLj4Xl8B8J5ZI2NZVLwQw7Wq+FgiZm2F36nc+5LEULYZaig8r7NpHRFRQbdxLbEgfuwnUEfzq6U&#10;usNLCDeNnEbRrTRYc2iosKVNRcVX/m0UTBd4qj+T2c5sdbJ5etxv87eXRKmbUf9wD8JT7//Ff+5X&#10;HebP0ySdx2k8g9+fAgBydQUAAP//AwBQSwECLQAUAAYACAAAACEA2+H2y+4AAACFAQAAEwAAAAAA&#10;AAAAAAAAAAAAAAAAW0NvbnRlbnRfVHlwZXNdLnhtbFBLAQItABQABgAIAAAAIQBa9CxbvwAAABUB&#10;AAALAAAAAAAAAAAAAAAAAB8BAABfcmVscy8ucmVsc1BLAQItABQABgAIAAAAIQBizAhDyAAAAOMA&#10;AAAPAAAAAAAAAAAAAAAAAAcCAABkcnMvZG93bnJldi54bWxQSwUGAAAAAAMAAwC3AAAA/AIAAAAA&#10;">
                          <v:stroke joinstyle="miter"/>
                          <v:path arrowok="t" o:connecttype="custom" o:connectlocs="104397,5904;273583,0;335939,32698;324048,83199;238003,173391;73991,172392;471,50501;104397,5904" o:connectangles="0,0,0,0,0,0,0,0"/>
                        </v:shape>
                        <v:shape id="Forme libre : forme 320424424" style="position:absolute;left:45009;top:20027;width:850;height:2265;visibility:visible;mso-wrap-style:square;v-text-anchor:top" coordsize="84984,226526" o:spid="_x0000_s1460" fillcolor="#57b577" stroked="f" strokeweight=".22633mm" path="m84956,c84956,,89040,181929,,226526l,30518c,30518,38575,3815,8495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CYlKxQAAAOIAAAAPAAAAZHJzL2Rvd25yZXYueG1sRE/LagIx&#10;FN0X/IdwC+5qxlGkTI0itorSldoPuExuk6GTmyGJOv69EYTC2RzOizNf9q4VFwqx8axgPCpAENde&#10;N2wU/Jw2b+8gYkLW2HomBTeKsFwMXuZYaX/lA12OyYhcwrFCBTalrpIy1pYcxpHviLP264PDlGkw&#10;Uge85nLXyrIoZtJhw3nBYkdrS/Xf8ewUfDYn833ozvarD6uxmeHWp71Tavjarz5AJOrTv/mZ3mkF&#10;k7KYltMMeFzKd0Au7gAAAP//AwBQSwECLQAUAAYACAAAACEA2+H2y+4AAACFAQAAEwAAAAAAAAAA&#10;AAAAAAAAAAAAW0NvbnRlbnRfVHlwZXNdLnhtbFBLAQItABQABgAIAAAAIQBa9CxbvwAAABUBAAAL&#10;AAAAAAAAAAAAAAAAAB8BAABfcmVscy8ucmVsc1BLAQItABQABgAIAAAAIQAfCYlKxQAAAOIAAAAP&#10;AAAAAAAAAAAAAAAAAAcCAABkcnMvZG93bnJldi54bWxQSwUGAAAAAAMAAwC3AAAA+QIAAAAA&#10;">
                          <v:stroke joinstyle="miter"/>
                          <v:path arrowok="t" o:connecttype="custom" o:connectlocs="84956,0;0,226526;0,30518;84956,0" o:connectangles="0,0,0,0"/>
                        </v:shape>
                        <v:shape id="Forme libre : forme 1556158264" style="position:absolute;left:46983;top:17948;width:669;height:198;visibility:visible;mso-wrap-style:square;v-text-anchor:top" coordsize="66879,19797" o:spid="_x0000_s1461" fillcolor="#3d4d5c" stroked="f" strokeweight=".22633mm" path="m22408,19798v-6172,,-12889,-727,-20150,-2634c624,16800,-284,15165,79,13531,442,11896,2076,10987,3710,11351,38836,20343,61709,905,61981,724v1271,-1090,3086,-909,4175,272c67245,2268,67064,4084,65884,5174,65067,5901,48911,19707,22408,19707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M7ykxwAAAOMAAAAPAAAAZHJzL2Rvd25yZXYueG1sRE/dS8Mw&#10;EH8X/B/CCb65tMWWUZcNtznUp30o+Ho0Z1PWXEoSu/rfG0Hw8X7ft1hNthcj+dA5VpDPMhDEjdMd&#10;twre33Z3cxAhImvsHZOCbwqwWl5fLbDW7sJHGk+xFSmEQ40KTIxDLWVoDFkMMzcQJ+7TeYsxnb6V&#10;2uMlhdteFllWSYsdpwaDA20MNefTl1UQt0U5Psn1/nnMP/x02Jlz9bpW6vZmenwAEWmK/+I/94tO&#10;88uyyst5Ud3D708JALn8AQAA//8DAFBLAQItABQABgAIAAAAIQDb4fbL7gAAAIUBAAATAAAAAAAA&#10;AAAAAAAAAAAAAABbQ29udGVudF9UeXBlc10ueG1sUEsBAi0AFAAGAAgAAAAhAFr0LFu/AAAAFQEA&#10;AAsAAAAAAAAAAAAAAAAAHwEAAF9yZWxzLy5yZWxzUEsBAi0AFAAGAAgAAAAhABUzvKTHAAAA4wAA&#10;AA8AAAAAAAAAAAAAAAAABwIAAGRycy9kb3ducmV2LnhtbFBLBQYAAAAAAwADALcAAAD7AgAAAAA=&#10;">
                          <v:stroke joinstyle="miter"/>
                          <v:path arrowok="t" o:connecttype="custom" o:connectlocs="22408,19798;2258,17164;79,13531;3710,11351;61981,724;66156,996;65884,5174;22408,19707" o:connectangles="0,0,0,0,0,0,0,0"/>
                        </v:shape>
                        <v:shape id="Forme libre : forme 600824102" style="position:absolute;left:45942;top:19708;width:3731;height:2141;visibility:visible;mso-wrap-style:square;v-text-anchor:top" coordsize="373120,214082" o:spid="_x0000_s1462" fillcolor="#f1f1f0" stroked="f" strokeweight=".22633mm" path="m316211,l136224,143691,75775,5904v,,-61176,22162,-73611,24433c-10270,32607,34931,214083,34931,214083r338190,-6449l360776,8538v,,-26775,1726,-44565,-8538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LxzwyQAAAOIAAAAPAAAAZHJzL2Rvd25yZXYueG1sRI/NasMw&#10;EITvhb6D2EJvjRRTgutGCf1JiHsJxO0DLNbWNrFWRlJjt08fBQI9DjPzDbNcT7YXJ/Khc6xhPlMg&#10;iGtnOm40fH1uH3IQISIb7B2Thl8KsF7d3iyxMG7kA52q2IgE4VCghjbGoZAy1C1ZDDM3ECfv23mL&#10;MUnfSONxTHDby0yphbTYcVpocaC3lupj9WM1mBI3+NSX419u8H27+9jsX/1R6/u76eUZRKQp/oev&#10;7dJoWCiVZ49zlcHlUroDcnUGAAD//wMAUEsBAi0AFAAGAAgAAAAhANvh9svuAAAAhQEAABMAAAAA&#10;AAAAAAAAAAAAAAAAAFtDb250ZW50X1R5cGVzXS54bWxQSwECLQAUAAYACAAAACEAWvQsW78AAAAV&#10;AQAACwAAAAAAAAAAAAAAAAAfAQAAX3JlbHMvLnJlbHNQSwECLQAUAAYACAAAACEAdS8c8MkAAADi&#10;AAAADwAAAAAAAAAAAAAAAAAHAgAAZHJzL2Rvd25yZXYueG1sUEsFBgAAAAADAAMAtwAAAP0CAAAA&#10;AA==&#10;">
                          <v:stroke joinstyle="miter"/>
                          <v:path arrowok="t" o:connecttype="custom" o:connectlocs="316211,0;136224,143691;75775,5904;2164,30337;34931,214083;373121,207634;360776,8538;316211,0" o:connectangles="0,0,0,0,0,0,0,0"/>
                        </v:shape>
                        <v:shape id="Forme libre : forme 44528881" style="position:absolute;left:49273;top:19765;width:3137;height:9446;visibility:visible;mso-wrap-style:square;v-text-anchor:top" coordsize="313649,944615" o:spid="_x0000_s1463" fillcolor="#57b577" stroked="f" strokeweight=".22633mm" path="m3877,182v,,110733,-1908,139687,14169c170249,29247,229609,52953,300678,214173,347513,320624,257656,336519,188130,338063r88859,517450c241409,923816,164168,944616,164168,944616l131765,753876r-273,636c136757,774040,48897,540066,15767,409909,-10373,307182,3877,,3877,r,1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arisygAAAOEAAAAPAAAAZHJzL2Rvd25yZXYueG1sRI/RasJA&#10;FETfhf7Dcgt9qxslpml0lVKqVOhLUz/gNntNgtm7SXY18e/dQsHHYWbOMKvNaBpxod7VlhXMphEI&#10;4sLqmksFh5/tcwrCeWSNjWVScCUHm/XDZIWZtgN/0yX3pQgQdhkqqLxvMyldUZFBN7UtcfCOtjfo&#10;g+xLqXscAtw0ch5FiTRYc1iosKX3iopTfjYKdouu2yfd8BHvk9dd0X29tIfjr1JPj+PbEoSn0d/D&#10;/+1PrSCOF/M0TWfw9yi8Abm+AQAA//8DAFBLAQItABQABgAIAAAAIQDb4fbL7gAAAIUBAAATAAAA&#10;AAAAAAAAAAAAAAAAAABbQ29udGVudF9UeXBlc10ueG1sUEsBAi0AFAAGAAgAAAAhAFr0LFu/AAAA&#10;FQEAAAsAAAAAAAAAAAAAAAAAHwEAAF9yZWxzLy5yZWxzUEsBAi0AFAAGAAgAAAAhAPJquKzKAAAA&#10;4QAAAA8AAAAAAAAAAAAAAAAABwIAAGRycy9kb3ducmV2LnhtbFBLBQYAAAAAAwADALcAAAD+AgAA&#10;AAA=&#10;">
                          <v:stroke joinstyle="miter"/>
                          <v:path arrowok="t" o:connecttype="custom" o:connectlocs="3877,182;143564,14351;300678,214173;188130,338063;276989,855513;164168,944616;131765,753876;131492,754512;15767,409909;3877,0" o:connectangles="0,0,0,0,0,0,0,0,0,0"/>
                        </v:shape>
                        <v:shape id="Forme libre : forme 481121878" style="position:absolute;left:48601;top:17951;width:413;height:1204;visibility:visible;mso-wrap-style:square;v-text-anchor:top" coordsize="41322,120371" o:spid="_x0000_s1464" fillcolor="#25303b" stroked="f" strokeweight=".22633mm" path="m9803,120372v-908,,-1816,-455,-2451,-1272c-18970,81588,33674,4565,35943,1296,36851,-67,38757,-430,40027,569v1362,908,1725,2816,727,4087c40209,5383,-11799,81588,12163,115649v907,1362,635,3179,-726,4178c10892,120190,10347,120372,9712,120372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GUnYxgAAAOIAAAAPAAAAZHJzL2Rvd25yZXYueG1sRE/Pa8Iw&#10;FL4L/g/hCd40jYiWzigymHgRWbcddntrnm235qU0sdb/3hwGHj++35vdYBvRU+drxxrUPAFBXDhT&#10;c6nh8+NtloLwAdlg45g03MnDbjsebTAz7sbv1OehFDGEfYYaqhDaTEpfVGTRz11LHLmL6yyGCLtS&#10;mg5vMdw2cpEkK2mx5thQYUuvFRV/+dVqsN+/Pebnr/S0L3+ITupyXx3OWk8nw/4FRKAhPMX/7qPR&#10;sEyVWqh0HTfHS/EOyO0DAAD//wMAUEsBAi0AFAAGAAgAAAAhANvh9svuAAAAhQEAABMAAAAAAAAA&#10;AAAAAAAAAAAAAFtDb250ZW50X1R5cGVzXS54bWxQSwECLQAUAAYACAAAACEAWvQsW78AAAAVAQAA&#10;CwAAAAAAAAAAAAAAAAAfAQAAX3JlbHMvLnJlbHNQSwECLQAUAAYACAAAACEATRlJ2MYAAADiAAAA&#10;DwAAAAAAAAAAAAAAAAAHAgAAZHJzL2Rvd25yZXYueG1sUEsFBgAAAAADAAMAtwAAAPoCAAAAAA==&#10;">
                          <v:stroke joinstyle="miter"/>
                          <v:path arrowok="t" o:connecttype="custom" o:connectlocs="9803,120372;7352,119100;35943,1296;40027,569;40754,4656;12163,115649;11437,119827;9712,120372" o:connectangles="0,0,0,0,0,0,0,0"/>
                        </v:shape>
                        <v:shape id="Forme libre : forme 1631623665" style="position:absolute;left:45078;top:21191;width:176;height:1023;visibility:visible;mso-wrap-style:square;v-text-anchor:top" coordsize="17551,102271" o:spid="_x0000_s1465" fillcolor="#007e44" stroked="f" strokeweight=".22633mm" path="m2945,102271v-454,,-999,-91,-1452,-363c40,101090,-413,99274,403,97820,23185,57947,3853,4540,3671,3995,3126,2451,3853,725,5395,180,6938,-365,8663,362,9208,1906v816,2270,20513,56586,-3631,98912c5033,101817,4034,102271,3036,102271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DG74xwAAAOMAAAAPAAAAZHJzL2Rvd25yZXYueG1sRE9fa8Iw&#10;EH8f7DuEG+xlaFqdYXRGkcJAmA+rCr4ezdkWm0tpotZvvwiCj/f7f/PlYFtxod43jjWk4wQEcelM&#10;w5WG/e5n9AXCB2SDrWPScCMPy8Xryxwz465c0GUbKhFD2GeooQ6hy6T0ZU0W/dh1xJE7ut5iiGdf&#10;SdPjNYbbVk6SREmLDceGGjvKaypP27PV8Psh/9Th1OTJkIfUbWYy/yyOWr+/DatvEIGG8BQ/3GsT&#10;56tpqiZTpWZw/ykCIBf/AAAA//8DAFBLAQItABQABgAIAAAAIQDb4fbL7gAAAIUBAAATAAAAAAAA&#10;AAAAAAAAAAAAAABbQ29udGVudF9UeXBlc10ueG1sUEsBAi0AFAAGAAgAAAAhAFr0LFu/AAAAFQEA&#10;AAsAAAAAAAAAAAAAAAAAHwEAAF9yZWxzLy5yZWxzUEsBAi0AFAAGAAgAAAAhAAAMbvjHAAAA4wAA&#10;AA8AAAAAAAAAAAAAAAAABwIAAGRycy9kb3ducmV2LnhtbFBLBQYAAAAAAwADALcAAAD7AgAAAAA=&#10;">
                          <v:stroke joinstyle="miter"/>
                          <v:path arrowok="t" o:connecttype="custom" o:connectlocs="2945,102271;1493,101908;403,97820;3671,3995;5395,180;9208,1906;5577,100818;3036,102271" o:connectangles="0,0,0,0,0,0,0,0"/>
                        </v:shape>
                        <v:shape id="Forme libre : forme 2074495845" style="position:absolute;left:50342;top:22696;width:278;height:725;visibility:visible;mso-wrap-style:square;v-text-anchor:top" coordsize="27776,72431" o:spid="_x0000_s1466" fillcolor="#007e44" stroked="f" strokeweight=".22633mm" path="m4676,72431v-1361,,-2632,-999,-2904,-2452c-7395,21022,21922,1313,23193,495v1361,-908,3176,-545,4084,909c28185,2766,27822,4582,26460,5491r,c25371,6217,-769,24020,7672,68889v272,1635,-727,3179,-2360,3452c5131,72341,4949,72341,4767,72341r-91,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Vt69zAAAAOMAAAAPAAAAZHJzL2Rvd25yZXYueG1sRI9BS8NA&#10;FITvQv/D8gpexO42JrbGbkspiAo52EQ8P7LPJDT7NmTXNv57VxA8DjPzDbPZTbYXZxp951jDcqFA&#10;ENfOdNxoeK+ebtcgfEA22DsmDd/kYbedXW0wN+7CRzqXoRERwj5HDW0IQy6lr1uy6BduII7epxst&#10;hijHRpoRLxFue5kodS8tdhwXWhzo0FJ9Kr+shpsk+zgenk9Fs3rzZaUKLqrXO62v59P+EUSgKfyH&#10;/9ovRkOiVmn6kK3TDH4/xT8gtz8AAAD//wMAUEsBAi0AFAAGAAgAAAAhANvh9svuAAAAhQEAABMA&#10;AAAAAAAAAAAAAAAAAAAAAFtDb250ZW50X1R5cGVzXS54bWxQSwECLQAUAAYACAAAACEAWvQsW78A&#10;AAAVAQAACwAAAAAAAAAAAAAAAAAfAQAAX3JlbHMvLnJlbHNQSwECLQAUAAYACAAAACEAj1bevcwA&#10;AADjAAAADwAAAAAAAAAAAAAAAAAHAgAAZHJzL2Rvd25yZXYueG1sUEsFBgAAAAADAAMAtwAAAAAD&#10;AAAAAA==&#10;">
                          <v:stroke joinstyle="miter"/>
                          <v:path arrowok="t" o:connecttype="custom" o:connectlocs="4676,72431;1772,69979;23193,495;27277,1404;26460,5491;26460,5491;7672,68889;5312,72341;4767,72341" o:connectangles="0,0,0,0,0,0,0,0,0"/>
                        </v:shape>
                        <v:shape id="Forme libre : forme 1292686721" style="position:absolute;left:45461;top:24880;width:702;height:1358;visibility:visible;mso-wrap-style:square;v-text-anchor:top" coordsize="70129,135817" o:spid="_x0000_s1467" fillcolor="#c5c3c4" stroked="f" strokeweight=".22633mm" path="m67105,135818v-1089,,-2179,-636,-2633,-1635l302,4298c-424,2845,211,1029,1663,302,3115,-425,4931,211,5657,1664l69828,131549v726,1453,90,3270,-1362,3996c68012,135727,67558,135818,67195,135818r-9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Sf6qxgAAAOMAAAAPAAAAZHJzL2Rvd25yZXYueG1sRE9fa8Iw&#10;EH8f7DuEG/g20xZXXWcUGQxkb9MiezyaW1PaXEoStX57Mxjs8X7/b72d7CAu5EPnWEE+z0AQN053&#10;3Cqojx/PKxAhImscHJOCGwXYbh4f1lhpd+UvuhxiK1IIhwoVmBjHSsrQGLIY5m4kTtyP8xZjOn0r&#10;tcdrCreDLLKslBY7Tg0GR3o31PSHs1XQL/buO/cGX07T4pTVn3V+O/ZKzZ6m3RuISFP8F/+59zrN&#10;L16LclUuixx+f0oAyM0dAAD//wMAUEsBAi0AFAAGAAgAAAAhANvh9svuAAAAhQEAABMAAAAAAAAA&#10;AAAAAAAAAAAAAFtDb250ZW50X1R5cGVzXS54bWxQSwECLQAUAAYACAAAACEAWvQsW78AAAAVAQAA&#10;CwAAAAAAAAAAAAAAAAAfAQAAX3JlbHMvLnJlbHNQSwECLQAUAAYACAAAACEAW0n+qsYAAADjAAAA&#10;DwAAAAAAAAAAAAAAAAAHAgAAZHJzL2Rvd25yZXYueG1sUEsFBgAAAAADAAMAtwAAAPoCAAAAAA==&#10;">
                          <v:stroke joinstyle="miter"/>
                          <v:path arrowok="t" o:connecttype="custom" o:connectlocs="67105,135818;64472,134183;302,4298;1663,302;5657,1664;69828,131549;68466,135545;67195,135818" o:connectangles="0,0,0,0,0,0,0,0"/>
                        </v:shape>
                        <v:shape id="Forme libre : forme 424881147" style="position:absolute;left:46333;top:19767;width:985;height:1392;visibility:visible;mso-wrap-style:square;v-text-anchor:top" coordsize="98479,139240" o:spid="_x0000_s1468" fillcolor="#c5c3c4" stroked="f" strokeweight=".22633mm" path="m36669,l98480,96641,48287,139240,,6721,3666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OsPJyQAAAOIAAAAPAAAAZHJzL2Rvd25yZXYueG1sRI9Ba8JA&#10;FITvBf/D8gRvdTcSbEhdRYUWTy2x9v7IvmaD2bdpdqvx37uFQo/DzHzDrDaj68SFhtB61pDNFQji&#10;2puWGw2nj5fHAkSIyAY7z6ThRgE268nDCkvjr1zR5RgbkSAcStRgY+xLKUNtyWGY+544eV9+cBiT&#10;HBppBrwmuOvkQqmldNhyWrDY095SfT7+OA0Bzeeu26vT69Kev7dv72NVqZ3Ws+m4fQYRaYz/4b/2&#10;wWjIF3lRZFn+BL+X0h2Q6zsAAAD//wMAUEsBAi0AFAAGAAgAAAAhANvh9svuAAAAhQEAABMAAAAA&#10;AAAAAAAAAAAAAAAAAFtDb250ZW50X1R5cGVzXS54bWxQSwECLQAUAAYACAAAACEAWvQsW78AAAAV&#10;AQAACwAAAAAAAAAAAAAAAAAfAQAAX3JlbHMvLnJlbHNQSwECLQAUAAYACAAAACEAwjrDyckAAADi&#10;AAAADwAAAAAAAAAAAAAAAAAHAgAAZHJzL2Rvd25yZXYueG1sUEsFBgAAAAADAAMAtwAAAP0CAAAA&#10;AA==&#10;">
                          <v:stroke joinstyle="miter"/>
                          <v:path arrowok="t" o:connecttype="custom" o:connectlocs="36669,0;98480,96641;48287,139240;0,6721;36669,0" o:connectangles="0,0,0,0,0"/>
                        </v:shape>
                        <v:shape id="Forme libre : forme 477673517" style="position:absolute;left:47428;top:19670;width:1774;height:1550;visibility:visible;mso-wrap-style:square;v-text-anchor:top" coordsize="177354,155044" o:spid="_x0000_s1469" fillcolor="#c5c3c4" stroked="f" strokeweight=".22633mm" path="m,106451l155662,r21693,39874l32131,155044,,10645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Df/UygAAAOIAAAAPAAAAZHJzL2Rvd25yZXYueG1sRI/RasJA&#10;FETfhf7Dcgt9kbqxWiOpq9iCoPjSpH7AJXubDc3eDdmtiX/vCoKPw8ycYVabwTbiTJ2vHSuYThIQ&#10;xKXTNVcKTj+71yUIH5A1No5JwYU8bNZPoxVm2vWc07kIlYgQ9hkqMCG0mZS+NGTRT1xLHL1f11kM&#10;UXaV1B32EW4b+ZYkC2mx5rhgsKUvQ+Vf8W8V5OPtMe8P9iRNOPLs+7MoxsuLUi/Pw/YDRKAhPML3&#10;9l4rmKfpIp29T1O4XYp3QK6vAAAA//8DAFBLAQItABQABgAIAAAAIQDb4fbL7gAAAIUBAAATAAAA&#10;AAAAAAAAAAAAAAAAAABbQ29udGVudF9UeXBlc10ueG1sUEsBAi0AFAAGAAgAAAAhAFr0LFu/AAAA&#10;FQEAAAsAAAAAAAAAAAAAAAAAHwEAAF9yZWxzLy5yZWxzUEsBAi0AFAAGAAgAAAAhAKkN/9TKAAAA&#10;4gAAAA8AAAAAAAAAAAAAAAAABwIAAGRycy9kb3ducmV2LnhtbFBLBQYAAAAAAwADALcAAAD+AgAA&#10;AAA=&#10;">
                          <v:stroke joinstyle="miter"/>
                          <v:path arrowok="t" o:connecttype="custom" o:connectlocs="0,106451;155662,0;177355,39874;32131,155044;0,106451" o:connectangles="0,0,0,0,0"/>
                        </v:shape>
                        <v:shape id="Forme libre : forme 1200069900" style="position:absolute;left:47032;top:21116;width:302;height:1351;visibility:visible;mso-wrap-style:square;v-text-anchor:top" coordsize="30132,135106" o:spid="_x0000_s1470" fillcolor="#c5c3c4" stroked="f" strokeweight=".22633mm" path="m2949,135016v,,-363,,-544,c771,134743,-228,133199,45,131564l24279,2406c24551,771,26094,-228,27728,45v1634,272,2632,1816,2360,3451l5854,132654v-273,1453,-1543,2452,-2905,2452l2949,13501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JcOpywAAAOMAAAAPAAAAZHJzL2Rvd25yZXYueG1sRI9BT8Mw&#10;DIXvSPsPkSdxYwmgTltZNiGmIZCQ0AaHHk1jmo7GqZqwlX+PD0gcn9/zZ7/VZgydOtGQ2sgWrmcG&#10;FHEdXcuNhfe33dUCVMrIDrvIZOGHEmzWk4sVli6eeU+nQ26UQDiVaMHn3Jdap9pTwDSLPbF4n3EI&#10;mEUOjXYDngUeOn1jzFwHbFkueOzpwVP9dfgOFh6rZ1+l48drd1sdE+2LYrt4Kay9nI73d6Ayjfk/&#10;/Lf95OR9QZr5cmmkhXSSAej1LwAAAP//AwBQSwECLQAUAAYACAAAACEA2+H2y+4AAACFAQAAEwAA&#10;AAAAAAAAAAAAAAAAAAAAW0NvbnRlbnRfVHlwZXNdLnhtbFBLAQItABQABgAIAAAAIQBa9CxbvwAA&#10;ABUBAAALAAAAAAAAAAAAAAAAAB8BAABfcmVscy8ucmVsc1BLAQItABQABgAIAAAAIQByJcOpywAA&#10;AOMAAAAPAAAAAAAAAAAAAAAAAAcCAABkcnMvZG93bnJldi54bWxQSwUGAAAAAAMAAwC3AAAA/wIA&#10;AAAA&#10;">
                          <v:stroke joinstyle="miter"/>
                          <v:path arrowok="t" o:connecttype="custom" o:connectlocs="2949,135016;2405,135016;45,131564;24279,2406;27728,45;30088,3496;5854,132654;2949,135106" o:connectangles="0,0,0,0,0,0,0,0"/>
                        </v:shape>
                        <v:shape id="Forme libre : forme 1234072577" style="position:absolute;left:46751;top:24201;width:1454;height:654;visibility:visible;mso-wrap-style:square;v-text-anchor:top" coordsize="145471,65367" o:spid="_x0000_s1471" fillcolor="#c5c3c4" stroked="f" strokeweight=".22633mm" path="m131852,65367c47168,65367,1060,5420,606,4785,-392,3513,-120,1606,1151,606v1270,-999,3176,-726,4175,545c5780,1787,54067,64277,142290,59009v1725,,3086,1181,3177,2816c145557,63460,144287,64913,142653,65004v-3630,181,-7261,363,-10801,36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QJ2JyQAAAOMAAAAPAAAAZHJzL2Rvd25yZXYueG1sRE9LSwMx&#10;EL4X+h/CFLyIzbpqt6xNS32B4Mm1F2/DZkyCm8m6ie3WX28Eocf53rPajL4TexqiC6zgcl6AIG6D&#10;dmwU7N6eLpYgYkLW2AUmBUeKsFlPJyusdTjwK+2bZEQO4VijAptSX0sZW0se4zz0xJn7CIPHlM/B&#10;SD3gIYf7TpZFsZAeHecGiz3dW2o/m2+v4O5xYc/d1u5e/JfRy3fTuIefo1Jns3F7CyLRmE7if/ez&#10;zvPLq+uiKm+qCv5+ygDI9S8AAAD//wMAUEsBAi0AFAAGAAgAAAAhANvh9svuAAAAhQEAABMAAAAA&#10;AAAAAAAAAAAAAAAAAFtDb250ZW50X1R5cGVzXS54bWxQSwECLQAUAAYACAAAACEAWvQsW78AAAAV&#10;AQAACwAAAAAAAAAAAAAAAAAfAQAAX3JlbHMvLnJlbHNQSwECLQAUAAYACAAAACEABECdickAAADj&#10;AAAADwAAAAAAAAAAAAAAAAAHAgAAZHJzL2Rvd25yZXYueG1sUEsFBgAAAAADAAMAtwAAAP0CAAAA&#10;AA==&#10;">
                          <v:stroke joinstyle="miter"/>
                          <v:path arrowok="t" o:connecttype="custom" o:connectlocs="131852,65367;606,4785;1151,606;5326,1151;142290,59009;145467,61825;142653,65004;131852,65367" o:connectangles="0,0,0,0,0,0,0,0"/>
                        </v:shape>
                        <v:shape id="Forme libre : forme 857721507" style="position:absolute;left:46804;top:24321;width:165;height:2341;visibility:visible;mso-wrap-style:square;v-text-anchor:top" coordsize="16510,234082" o:spid="_x0000_s1472" fillcolor="#c5c3c4" stroked="f" strokeweight=".22633mm" path="m13489,233991v-1270,,-2450,-817,-2814,-2089c-7931,168867,3324,9554,3868,2742,3959,1107,5411,-164,7045,17v1634,91,2904,1544,2723,3179c9677,4831,-1941,168232,16394,230267v453,1545,-454,3270,-1997,3724c14125,233991,13852,234082,13580,234082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xbLOyAAAAOIAAAAPAAAAZHJzL2Rvd25yZXYueG1sRI9Ba8JA&#10;FITvBf/D8oTemo2hNhqziggFT4WkxfMj+0yi2bchu8bUX98tFHocZuYbJt9NphMjDa61rGARxSCI&#10;K6tbrhV8fb6/rEA4j6yxs0wKvsnBbjt7yjHT9s4FjaWvRYCwy1BB432fSemqhgy6yPbEwTvbwaAP&#10;cqilHvAe4KaTSRy/SYMth4UGezo0VF3Lm1Fws6mTU1XUXJzGdfJaXmz38VDqeT7tNyA8Tf4//Nc+&#10;agWrZZomi2Wcwu+lcAfk9gcAAP//AwBQSwECLQAUAAYACAAAACEA2+H2y+4AAACFAQAAEwAAAAAA&#10;AAAAAAAAAAAAAAAAW0NvbnRlbnRfVHlwZXNdLnhtbFBLAQItABQABgAIAAAAIQBa9CxbvwAAABUB&#10;AAALAAAAAAAAAAAAAAAAAB8BAABfcmVscy8ucmVsc1BLAQItABQABgAIAAAAIQBZxbLOyAAAAOIA&#10;AAAPAAAAAAAAAAAAAAAAAAcCAABkcnMvZG93bnJldi54bWxQSwUGAAAAAAMAAwC3AAAA/AIAAAAA&#10;">
                          <v:stroke joinstyle="miter"/>
                          <v:path arrowok="t" o:connecttype="custom" o:connectlocs="13489,233991;10675,231902;3868,2742;7045,17;9768,3196;16394,230267;14397,233991;13580,234082" o:connectangles="0,0,0,0,0,0,0,0"/>
                        </v:shape>
                        <v:shape id="Forme libre : forme 639726157" style="position:absolute;left:46588;top:15293;width:2348;height:1337;visibility:visible;mso-wrap-style:square;v-text-anchor:top" coordsize="234854,133699" o:spid="_x0000_s1473" fillcolor="#25303b" stroked="f" strokeweight=".22633mm" path="m408,29701v,,-8895,62399,56365,103998l234854,130702,222964,,317,29701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voi9ywAAAOIAAAAPAAAAZHJzL2Rvd25yZXYueG1sRI9Ba8JA&#10;FITvhf6H5RV6qxujjTV1lSIt9moihd5es88kNPs2zW5j9Ne7guBxmJlvmMVqMI3oqXO1ZQXjUQSC&#10;uLC65lLBLv94egHhPLLGxjIpOJKD1fL+boGptgfeUp/5UgQIuxQVVN63qZSuqMigG9mWOHh72xn0&#10;QXal1B0eAtw0Mo6iRBqsOSxU2NK6ouI3+zcK8t1R/8z30eZvejp9v8dZ/5XXUqnHh+HtFYSnwd/C&#10;1/anVpBM5rM4GT/P4HIp3AG5PAMAAP//AwBQSwECLQAUAAYACAAAACEA2+H2y+4AAACFAQAAEwAA&#10;AAAAAAAAAAAAAAAAAAAAW0NvbnRlbnRfVHlwZXNdLnhtbFBLAQItABQABgAIAAAAIQBa9CxbvwAA&#10;ABUBAAALAAAAAAAAAAAAAAAAAB8BAABfcmVscy8ucmVsc1BLAQItABQABgAIAAAAIQBEvoi9ywAA&#10;AOIAAAAPAAAAAAAAAAAAAAAAAAcCAABkcnMvZG93bnJldi54bWxQSwUGAAAAAAMAAwC3AAAA/wIA&#10;AAAA&#10;">
                          <v:stroke joinstyle="miter"/>
                          <v:path arrowok="t" o:connecttype="custom" o:connectlocs="408,29701;56773,133699;234854,130702;222964,0;317,29701" o:connectangles="0,0,0,0,0"/>
                        </v:shape>
                        <v:shape id="Forme libre : forme 1848777433" style="position:absolute;left:46190;top:15235;width:491;height:1365;visibility:visible;mso-wrap-style:square;v-text-anchor:top" coordsize="49188,136515" o:spid="_x0000_s1474" fillcolor="#25303b" stroked="f" strokeweight=".22633mm" path="m46194,41418v,,-2996,56404,2995,95097l10614,136515v,,-35308,-55133,22872,-136515l46284,41509r-90,-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mY1oyQAAAOMAAAAPAAAAZHJzL2Rvd25yZXYueG1sRE9fS8Mw&#10;EH8X/A7hBr65dG7YUpeNIQw2EcE5EN+O5mw7m0tJsi710xtB8PF+/2+5jqYTAznfWlYwm2YgiCur&#10;W64VHN+2twUIH5A1dpZJwUge1qvrqyWW2l74lYZDqEUKYV+igiaEvpTSVw0Z9FPbEyfu0zqDIZ2u&#10;ltrhJYWbTt5l2b002HJqaLCnx4aqr8PZKHh63p3eR32MRdx803Z0Hy/Daa/UzSRuHkAEiuFf/Ofe&#10;6TS/WBR5ni/mc/j9KQEgVz8AAAD//wMAUEsBAi0AFAAGAAgAAAAhANvh9svuAAAAhQEAABMAAAAA&#10;AAAAAAAAAAAAAAAAAFtDb250ZW50X1R5cGVzXS54bWxQSwECLQAUAAYACAAAACEAWvQsW78AAAAV&#10;AQAACwAAAAAAAAAAAAAAAAAfAQAAX3JlbHMvLnJlbHNQSwECLQAUAAYACAAAACEAfZmNaMkAAADj&#10;AAAADwAAAAAAAAAAAAAAAAAHAgAAZHJzL2Rvd25yZXYueG1sUEsFBgAAAAADAAMAtwAAAP0CAAAA&#10;AA==&#10;">
                          <v:stroke joinstyle="miter"/>
                          <v:path arrowok="t" o:connecttype="custom" o:connectlocs="46194,41418;49189,136515;10614,136515;33486,0;46284,41509" o:connectangles="0,0,0,0,0"/>
                        </v:shape>
                        <v:shape id="Forme libre : forme 1141693984" style="position:absolute;left:46584;top:15739;width:602;height:832;visibility:visible;mso-wrap-style:square;v-text-anchor:top" coordsize="60167,83216" o:spid="_x0000_s1475" fillcolor="#25303b" stroked="f" strokeweight=".22633mm" path="m57172,83035v-15702,,-28591,-5178,-38121,-15441c-2460,44523,-10,4377,172,2742,262,1107,1715,-164,3348,17v1634,91,2905,1544,2724,3179c6072,3560,3621,42525,23408,63688v8441,8992,19786,13533,33764,13533c58806,77221,60167,78584,60167,80219v,1635,-1361,2997,-2995,2997l57172,8303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y29YygAAAOMAAAAPAAAAZHJzL2Rvd25yZXYueG1sRI9Ba8JA&#10;EIXvBf/DMoKXUjexIpq6imiL5lgreB2y0ySYnY27q6b/3hWEHmfem/e9mS8704grOV9bVpAOExDE&#10;hdU1lwoOP19vUxA+IGtsLJOCP/KwXPRe5phpe+Nvuu5DKWII+wwVVCG0mZS+qMigH9qWOGq/1hkM&#10;cXSl1A5vMdw0cpQkE2mw5kiosKV1RcVpfzER4l3+qVen7TnvjvluvaGRxlelBv1u9QEiUBf+zc/r&#10;nY7103E6mb3PpmN4/BQXIBd3AAAA//8DAFBLAQItABQABgAIAAAAIQDb4fbL7gAAAIUBAAATAAAA&#10;AAAAAAAAAAAAAAAAAABbQ29udGVudF9UeXBlc10ueG1sUEsBAi0AFAAGAAgAAAAhAFr0LFu/AAAA&#10;FQEAAAsAAAAAAAAAAAAAAAAAHwEAAF9yZWxzLy5yZWxzUEsBAi0AFAAGAAgAAAAhAFTLb1jKAAAA&#10;4wAAAA8AAAAAAAAAAAAAAAAABwIAAGRycy9kb3ducmV2LnhtbFBLBQYAAAAAAwADALcAAAD+AgAA&#10;AAA=&#10;">
                          <v:stroke joinstyle="miter"/>
                          <v:path arrowok="t" o:connecttype="custom" o:connectlocs="57172,83035;19051,67594;172,2742;3348,17;6072,3196;23408,63688;57172,77221;60167,80219;57172,83216" o:connectangles="0,0,0,0,0,0,0,0,0"/>
                        </v:shape>
                        <v:oval id="Ellipse 1074367012" style="position:absolute;left:46604;top:17016;width:242;height:242;visibility:visible;mso-wrap-style:square;v-text-anchor:top" o:spid="_x0000_s1476" fillcolor="#3d4d5c"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5OIyQAAAOMAAAAPAAAAZHJzL2Rvd25yZXYueG1sRE9fS8Mw&#10;EH8X9h3CCb65ZHO2UpeNIQwEQbHbHvZ2NmdT11xKk2712xtB8PF+/2+5Hl0rztSHxrOG2VSBIK68&#10;abjWsN9tbx9AhIhssPVMGr4pwHo1uVpiYfyF3+lcxlqkEA4FarAxdoWUobLkMEx9R5y4T987jOns&#10;a2l6vKRw18q5Upl02HBqsNjRk6XqVA5Ow+nwld+/DcdD/VFuF9mLf90PdtD65nrcPIKINMZ/8Z/7&#10;2aT5Kl/cZbmazeH3pwSAXP0AAAD//wMAUEsBAi0AFAAGAAgAAAAhANvh9svuAAAAhQEAABMAAAAA&#10;AAAAAAAAAAAAAAAAAFtDb250ZW50X1R5cGVzXS54bWxQSwECLQAUAAYACAAAACEAWvQsW78AAAAV&#10;AQAACwAAAAAAAAAAAAAAAAAfAQAAX3JlbHMvLnJlbHNQSwECLQAUAAYACAAAACEACDOTiMkAAADj&#10;AAAADwAAAAAAAAAAAAAAAAAHAgAAZHJzL2Rvd25yZXYueG1sUEsFBgAAAAADAAMAtwAAAP0CAAAA&#10;AA==&#10;">
                          <v:stroke joinstyle="miter"/>
                        </v:oval>
                        <v:shape id="Forme libre : forme 818177229" style="position:absolute;left:46711;top:29997;width:712;height:1069;visibility:visible;mso-wrap-style:square;v-text-anchor:top" coordsize="71196,106923" o:spid="_x0000_s1477" fillcolor="#17162b" stroked="f" strokeweight=".22633mm" path="m68183,106923v-999,,-1906,-454,-2451,-1362l472,4560c-435,3198,18,1381,1380,473,2741,-436,4557,19,5464,1381l70724,102382v908,1362,454,3179,-908,4087c69363,106833,68727,106923,68183,10692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5C7OygAAAOIAAAAPAAAAZHJzL2Rvd25yZXYueG1sRI/BbsIw&#10;EETvlfoP1lbiVpzkEEIag1DUVohbgQ9Y4m0SiNchdkno19eVKvU4mpk3mmI9mU7caHCtZQXxPAJB&#10;XFndcq3geHh7zkA4j6yxs0wK7uRgvXp8KDDXduQPuu19LQKEXY4KGu/7XEpXNWTQzW1PHLxPOxj0&#10;QQ611AOOAW46mURRKg22HBYa7KlsqLrsv4yC7a57lbtUTy49lcfze3n9vsRXpWZP0+YFhKfJ/4f/&#10;2lutIIuzeLFIkiX8Xgp3QK5+AAAA//8DAFBLAQItABQABgAIAAAAIQDb4fbL7gAAAIUBAAATAAAA&#10;AAAAAAAAAAAAAAAAAABbQ29udGVudF9UeXBlc10ueG1sUEsBAi0AFAAGAAgAAAAhAFr0LFu/AAAA&#10;FQEAAAsAAAAAAAAAAAAAAAAAHwEAAF9yZWxzLy5yZWxzUEsBAi0AFAAGAAgAAAAhAAfkLs7KAAAA&#10;4gAAAA8AAAAAAAAAAAAAAAAABwIAAGRycy9kb3ducmV2LnhtbFBLBQYAAAAAAwADALcAAAD+AgAA&#10;AAA=&#10;">
                          <v:stroke joinstyle="miter"/>
                          <v:path arrowok="t" o:connecttype="custom" o:connectlocs="68183,106923;65732,105561;472,4560;1380,473;5464,1381;70724,102382;69816,106469;68183,106923" o:connectangles="0,0,0,0,0,0,0,0"/>
                        </v:shape>
                        <v:shape id="Forme libre : forme 732610721" style="position:absolute;left:47749;top:29373;width:5670;height:3832;visibility:visible;mso-wrap-style:square;v-text-anchor:top" coordsize="567008,383205" o:spid="_x0000_s1478" fillcolor="#17162b" stroked="f" strokeweight=".22633mm" path="m22782,l544227,v12616,,22781,9083,22781,20345l567008,362859v,11263,-10165,20346,-22781,20346l22782,383205c10166,383205,,374122,,362859l,20345c,9083,10166,,22782,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zt/7ygAAAOIAAAAPAAAAZHJzL2Rvd25yZXYueG1sRI9RS8Mw&#10;FIXfBf9DuMLeXNoOtlKXDRkWBJHplD1fktum2NyUJm6dv94MBB8P55zvcNbbyfXiRGPoPCvI5xkI&#10;Yu1Nx62Cz4/6vgQRIrLB3jMpuFCA7eb2Zo2V8Wd+p9MhtiJBOFSowMY4VFIGbclhmPuBOHmNHx3G&#10;JMdWmhHPCe56WWTZUjrsOC1YHGhnSX8dvp2Cn0ZfdvVraY98pLeXstFP9T4oNbubHh9ARJrif/iv&#10;/WwUrBbFMs9WRQ7XS+kOyM0vAAAA//8DAFBLAQItABQABgAIAAAAIQDb4fbL7gAAAIUBAAATAAAA&#10;AAAAAAAAAAAAAAAAAABbQ29udGVudF9UeXBlc10ueG1sUEsBAi0AFAAGAAgAAAAhAFr0LFu/AAAA&#10;FQEAAAsAAAAAAAAAAAAAAAAAHwEAAF9yZWxzLy5yZWxzUEsBAi0AFAAGAAgAAAAhAG/O3/vKAAAA&#10;4gAAAA8AAAAAAAAAAAAAAAAABwIAAGRycy9kb3ducmV2LnhtbFBLBQYAAAAAAwADALcAAAD+AgAA&#10;AAA=&#10;">
                          <v:stroke joinstyle="miter"/>
                          <v:path arrowok="t" o:connecttype="custom" o:connectlocs="22782,0;544227,0;567008,20345;567008,362859;544227,383205;22782,383205;0,362859;0,20345;22782,0" o:connectangles="0,0,0,0,0,0,0,0,0"/>
                        </v:shape>
                        <v:shape id="Forme libre : forme 1149516194" style="position:absolute;left:47749;top:29373;width:5670;height:1446;visibility:visible;mso-wrap-style:square;v-text-anchor:top" coordsize="567008,144598" o:spid="_x0000_s1479" fillcolor="#2c2c3b" stroked="f" strokeweight=".22633mm" path="m442842,144599v68618,,124166,-55678,124166,-124254l567008,20345c567008,9083,556843,,544227,l22782,c10166,,,9083,,20345r,c,89012,55639,144599,124166,144599r318585,l442842,14459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amrVyAAAAOMAAAAPAAAAZHJzL2Rvd25yZXYueG1sRE9PS8Mw&#10;FL8LfofwBC+ypZFZXV02VBR3E9sdPL41z6SseSlN3Oq3N4Lg8f3+v9Vm8r040hi7wBrUvABB3AbT&#10;sdWwa15mdyBiQjbYByYN3xRhsz4/W2Flwonf6VgnK3IIxwo1uJSGSsrYOvIY52EgztxnGD2mfI5W&#10;mhFPOdz38rooSumx49zgcKAnR+2h/vIaGlc/preDu7r9aNV+/zzZ17KxWl9eTA/3IBJN6V/8596a&#10;PF8tljeqVMsF/P6UAZDrHwAAAP//AwBQSwECLQAUAAYACAAAACEA2+H2y+4AAACFAQAAEwAAAAAA&#10;AAAAAAAAAAAAAAAAW0NvbnRlbnRfVHlwZXNdLnhtbFBLAQItABQABgAIAAAAIQBa9CxbvwAAABUB&#10;AAALAAAAAAAAAAAAAAAAAB8BAABfcmVscy8ucmVsc1BLAQItABQABgAIAAAAIQBJamrVyAAAAOMA&#10;AAAPAAAAAAAAAAAAAAAAAAcCAABkcnMvZG93bnJldi54bWxQSwUGAAAAAAMAAwC3AAAA/AIAAAAA&#10;">
                          <v:stroke joinstyle="miter"/>
                          <v:path arrowok="t" o:connecttype="custom" o:connectlocs="442842,144599;567008,20345;567008,20345;544227,0;22782,0;0,20345;0,20345;124166,144599;442751,144599" o:connectangles="0,0,0,0,0,0,0,0,0"/>
                        </v:shape>
                        <v:group id="Graphique 3" style="position:absolute;left:50133;top:30518;width:968;height:504" coordsize="967,504" coordorigin="50133,30518" o:spid="_x0000_s1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X+KByAAAAOIAAAAPAAAAZHJzL2Rvd25yZXYueG1sRE9Na8JA&#10;EL0X+h+WKfRWN7ExlNRVRLT0IIJRKL0N2TEJZmdDdk3iv3cPgsfH+54vR9OInjpXW1YQTyIQxIXV&#10;NZcKTsftxxcI55E1NpZJwY0cLBevL3PMtB34QH3uSxFC2GWooPK+zaR0RUUG3cS2xIE7286gD7Ar&#10;pe5wCOGmkdMoSqXBmkNDhS2tKyou+dUo+BlwWH3Gm353Oa9v/8fZ/m8Xk1Lvb+PqG4Sn0T/FD/ev&#10;VpCmSRIlszRsDpfCHZCLOwAAAP//AwBQSwECLQAUAAYACAAAACEA2+H2y+4AAACFAQAAEwAAAAAA&#10;AAAAAAAAAAAAAAAAW0NvbnRlbnRfVHlwZXNdLnhtbFBLAQItABQABgAIAAAAIQBa9CxbvwAAABUB&#10;AAALAAAAAAAAAAAAAAAAAB8BAABfcmVscy8ucmVsc1BLAQItABQABgAIAAAAIQAtX+KByAAAAOIA&#10;AAAPAAAAAAAAAAAAAAAAAAcCAABkcnMvZG93bnJldi54bWxQSwUGAAAAAAMAAwC3AAAA/AIAAAAA&#10;">
                          <v:rect id="Rectangle 1590783940" style="position:absolute;left:50133;top:30518;width:893;height:504;visibility:visible;mso-wrap-style:square;v-text-anchor:top" o:spid="_x0000_s1481" fillcolor="#e9e9e9"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DB9YywAAAOMAAAAPAAAAZHJzL2Rvd25yZXYueG1sRI9BT8JA&#10;EIXvJvyHzZh4k20RFSoLIQSMVxETj9Pu0DZ0Z5vulpZ/7xxMPM7Mm/fet9qMrlFX6kLt2UA6TUAR&#10;F97WXBo4fR0eF6BCRLbYeCYDNwqwWU/uVphZP/AnXY+xVGLCIUMDVYxtpnUoKnIYpr4lltvZdw6j&#10;jF2pbYeDmLtGz5LkRTusWRIqbGlXUXE59s5A/r6f55dhTPs0r3/62+z7vD01xjzcj9s3UJHG+C/+&#10;+/6wUv95mbwunpZzoRAmWYBe/wIAAP//AwBQSwECLQAUAAYACAAAACEA2+H2y+4AAACFAQAAEwAA&#10;AAAAAAAAAAAAAAAAAAAAW0NvbnRlbnRfVHlwZXNdLnhtbFBLAQItABQABgAIAAAAIQBa9CxbvwAA&#10;ABUBAAALAAAAAAAAAAAAAAAAAB8BAABfcmVscy8ucmVsc1BLAQItABQABgAIAAAAIQCIDB9YywAA&#10;AOMAAAAPAAAAAAAAAAAAAAAAAAcCAABkcnMvZG93bnJldi54bWxQSwUGAAAAAAMAAwC3AAAA/wIA&#10;AAAA&#10;"/>
                          <v:shape id="Forme libre : forme 1946392165" style="position:absolute;left:50287;top:30671;width:573;height:200;visibility:visible;mso-wrap-style:square;v-text-anchor:top" coordsize="57362,20073" o:spid="_x0000_s1482" fillcolor="#babcbe" stroked="f" strokeweight=".22633mm" path="m,9991v,5632,4538,10082,9984,10082l47379,20073v5446,,9984,-4450,9984,-10082l57363,9991c57363,4360,52825,,47379,l9984,c4538,,,4360,,9991r,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L8wmygAAAOMAAAAPAAAAZHJzL2Rvd25yZXYueG1sRI9Ba8JA&#10;EIXvhf6HZQQvpe6qMWjqKqUgeivGotchO02C2dmQ3cb4791CoceZ9743b9bbwTaip87XjjVMJwoE&#10;ceFMzaWGr9PudQnCB2SDjWPScCcP283z0xoz4258pD4PpYgh7DPUUIXQZlL6oiKLfuJa4qh9u85i&#10;iGNXStPhLYbbRs6USqXFmuOFClv6qKi45j821tg3qj6/HJI036uzveQ975JPrcej4f0NRKAh/Jv/&#10;6IOJ3CpJ56vZNF3A709xAXLzAAAA//8DAFBLAQItABQABgAIAAAAIQDb4fbL7gAAAIUBAAATAAAA&#10;AAAAAAAAAAAAAAAAAABbQ29udGVudF9UeXBlc10ueG1sUEsBAi0AFAAGAAgAAAAhAFr0LFu/AAAA&#10;FQEAAAsAAAAAAAAAAAAAAAAAHwEAAF9yZWxzLy5yZWxzUEsBAi0AFAAGAAgAAAAhAHEvzCbKAAAA&#10;4wAAAA8AAAAAAAAAAAAAAAAABwIAAGRycy9kb3ducmV2LnhtbFBLBQYAAAAAAwADALcAAAD+AgAA&#10;AAA=&#10;">
                            <v:stroke joinstyle="miter"/>
                            <v:path arrowok="t" o:connecttype="custom" o:connectlocs="0,9991;9984,20073;47379,20073;57363,9991;57363,9991;47379,0;9984,0;0,9991;0,9991" o:connectangles="0,0,0,0,0,0,0,0,0"/>
                          </v:shape>
                        </v:group>
                        <v:shape id="Forme libre : forme 1896729404" style="position:absolute;left:49639;top:19851;width:4470;height:8029;visibility:visible;mso-wrap-style:square;v-text-anchor:top" coordsize="446944,802890" o:spid="_x0000_s1483" fillcolor="#57b577" stroked="f" strokeweight=".22633mm" path="m231904,483083c216928,462011,89040,259736,53460,170997,32675,119224,-7534,27760,41479,6688v95667,-41055,221195,118440,245338,164853l430316,423136v34128,59402,14069,134971,-45019,169759l80871,802890,,653841v,,130792,-129249,231904,-170849l231904,48308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UYXiyAAAAOMAAAAPAAAAZHJzL2Rvd25yZXYueG1sRE9fa8Iw&#10;EH8f7DuEG+xtphNxtZoWFdyG4IM62OvRnE1ZcylNrHWffhEGPt7v/y2KwTaip87XjhW8jhIQxKXT&#10;NVcKvo6blxSED8gaG8ek4EoeivzxYYGZdhfeU38IlYgh7DNUYEJoMyl9aciiH7mWOHIn11kM8ewq&#10;qTu8xHDbyHGSTKXFmmODwZbWhsqfw9kq2Hrur+d6abRf/R7l+/fAH7uVUs9Pw3IOItAQ7uJ/96eO&#10;89PZ9G08myQTuP0UAZD5HwAAAP//AwBQSwECLQAUAAYACAAAACEA2+H2y+4AAACFAQAAEwAAAAAA&#10;AAAAAAAAAAAAAAAAW0NvbnRlbnRfVHlwZXNdLnhtbFBLAQItABQABgAIAAAAIQBa9CxbvwAAABUB&#10;AAALAAAAAAAAAAAAAAAAAB8BAABfcmVscy8ucmVsc1BLAQItABQABgAIAAAAIQAjUYXiyAAAAOMA&#10;AAAPAAAAAAAAAAAAAAAAAAcCAABkcnMvZG93bnJldi54bWxQSwUGAAAAAAMAAwC3AAAA/AIAAAAA&#10;">
                          <v:stroke joinstyle="miter"/>
                          <v:path arrowok="t" o:connecttype="custom" o:connectlocs="231904,483083;53460,170997;41479,6688;286817,171541;430316,423136;385297,592895;80871,802890;0,653841;231904,482992" o:connectangles="0,0,0,0,0,0,0,0,0"/>
                        </v:shape>
                        <v:shape id="Forme libre : forme 1356848662" style="position:absolute;left:49199;top:24630;width:2761;height:2200;visibility:visible;mso-wrap-style:square;v-text-anchor:top" coordsize="276071,220095" o:spid="_x0000_s1484" fillcolor="#007e44" stroked="f" strokeweight=".22633mm" path="m2488,220096v-545,,-1089,-363,-1543,-727c-235,218279,-326,216372,763,215191,92073,113917,269700,1653,271515,473v1361,-909,3177,-455,4084,908c276507,2743,276053,4560,274692,5468,272876,6558,95975,118459,5211,219097v-727,817,-1725,1090,-2723,908l2488,220096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EAKYygAAAOMAAAAPAAAAZHJzL2Rvd25yZXYueG1sRE9La8JA&#10;EL4X/A/LFHqrm8Y2hNRV+kBsQQRfh96G7JjEZmfT7KrRX98VBI/zvWc47kwtDtS6yrKCp34Egji3&#10;uuJCwXo1eUxBOI+ssbZMCk7kYDzq3Q0x0/bICzosfSFCCLsMFZTeN5mULi/JoOvbhjhwW9sa9OFs&#10;C6lbPIZwU8s4ihJpsOLQUGJDHyXlv8u9UWA+d4vv9Wlmuvj8/lNv55vqbzpR6uG+e3sF4anzN/HV&#10;/aXD/MFLkj6nSRLD5acAgBz9AwAA//8DAFBLAQItABQABgAIAAAAIQDb4fbL7gAAAIUBAAATAAAA&#10;AAAAAAAAAAAAAAAAAABbQ29udGVudF9UeXBlc10ueG1sUEsBAi0AFAAGAAgAAAAhAFr0LFu/AAAA&#10;FQEAAAsAAAAAAAAAAAAAAAAAHwEAAF9yZWxzLy5yZWxzUEsBAi0AFAAGAAgAAAAhAAsQApjKAAAA&#10;4wAAAA8AAAAAAAAAAAAAAAAABwIAAGRycy9kb3ducmV2LnhtbFBLBQYAAAAAAwADALcAAAD+AgAA&#10;AAA=&#10;">
                          <v:stroke joinstyle="miter"/>
                          <v:path arrowok="t" o:connecttype="custom" o:connectlocs="2488,220096;945,219369;763,215191;271515,473;275599,1381;274692,5468;5211,219097;2488,220005" o:connectangles="0,0,0,0,0,0,0,0"/>
                        </v:shape>
                        <v:shape id="Forme libre : forme 296201500" style="position:absolute;left:48399;top:19729;width:2050;height:9996;visibility:visible;mso-wrap-style:square;v-text-anchor:top" coordsize="205037,999657" o:spid="_x0000_s1485" fillcolor="#17162b" stroked="f" strokeweight=".22633mm" path="m,986760c907,979403,149036,,149036,r56002,6903c163740,343332,64715,982855,63081,999658v273,-2816,-64987,3451,-62990,-12898l,986760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P9h4ywAAAOIAAAAPAAAAZHJzL2Rvd25yZXYueG1sRI/NasJA&#10;FIX3hb7DcAtuSp0xtKLRUUQQQrsojW7cXTLXJDVzJ2SmSerTdxYFl4fzx7fejrYRPXW+dqxhNlUg&#10;iAtnai41nI6HlwUIH5ANNo5Jwy952G4eH9aYGjfwF/V5KEUcYZ+ihiqENpXSFxVZ9FPXEkfv4jqL&#10;IcqulKbDIY7bRiZKzaXFmuNDhS3tKyqu+Y/VwOXn4ro7vdL+/fhxuz0PWf99zrSePI27FYhAY7iH&#10;/9uZ0ZAs54mavakIEZEiDsjNHwAAAP//AwBQSwECLQAUAAYACAAAACEA2+H2y+4AAACFAQAAEwAA&#10;AAAAAAAAAAAAAAAAAAAAW0NvbnRlbnRfVHlwZXNdLnhtbFBLAQItABQABgAIAAAAIQBa9CxbvwAA&#10;ABUBAAALAAAAAAAAAAAAAAAAAB8BAABfcmVscy8ucmVsc1BLAQItABQABgAIAAAAIQA6P9h4ywAA&#10;AOIAAAAPAAAAAAAAAAAAAAAAAAcCAABkcnMvZG93bnJldi54bWxQSwUGAAAAAAMAAwC3AAAA/wIA&#10;AAAA&#10;">
                          <v:stroke joinstyle="miter"/>
                          <v:path arrowok="t" o:connecttype="custom" o:connectlocs="0,986760;149036,0;205038,6903;63081,999658;91,986760" o:connectangles="0,0,0,0,0"/>
                        </v:shape>
                        <v:group id="Graphique 3" style="position:absolute;left:47914;top:26609;width:2566;height:2149" coordsize="2565,2149" coordorigin="47914,26609" o:spid="_x0000_s14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sY/tywAAAOIAAAAPAAAAZHJzL2Rvd25yZXYueG1sRI9Pa8JA&#10;FMTvhX6H5RV6q5u19V90FZG2eJBCVRBvj+wzCWbfhuw2id/eLRR6HGbmN8xi1dtKtNT40rEGNUhA&#10;EGfOlJxrOB4+XqYgfEA2WDkmDTfysFo+PiwwNa7jb2r3IRcRwj5FDUUIdSqlzwqy6AeuJo7exTUW&#10;Q5RNLk2DXYTbSg6TZCwtlhwXCqxpU1B23f9YDZ8ddutX9d7urpfN7XwYfZ12irR+furXcxCB+vAf&#10;/mtvjYbJWKm3yXA2gt9L8Q7I5R0AAP//AwBQSwECLQAUAAYACAAAACEA2+H2y+4AAACFAQAAEwAA&#10;AAAAAAAAAAAAAAAAAAAAW0NvbnRlbnRfVHlwZXNdLnhtbFBLAQItABQABgAIAAAAIQBa9CxbvwAA&#10;ABUBAAALAAAAAAAAAAAAAAAAAB8BAABfcmVscy8ucmVsc1BLAQItABQABgAIAAAAIQDlsY/tywAA&#10;AOIAAAAPAAAAAAAAAAAAAAAAAAcCAABkcnMvZG93bnJldi54bWxQSwUGAAAAAAMAAwC3AAAA/wIA&#10;AAAA&#10;">
                          <v:shape id="Forme libre : forme 1234928757" style="position:absolute;left:48194;top:27669;width:1009;height:803;visibility:visible;mso-wrap-style:square;v-text-anchor:top" coordsize="100868,80340" o:spid="_x0000_s1487" fillcolor="#f3b080" stroked="f" strokeweight=".22633mm" path="m63383,c61386,3361,56303,9628,43414,21345,16820,45687,19361,42689,5293,56041,-9139,69847,9014,87286,23083,77477,39874,65669,81899,45051,100869,34242,100959,28520,63564,91,6338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4oX6yQAAAOMAAAAPAAAAZHJzL2Rvd25yZXYueG1sRE9fS8Mw&#10;EH8X/A7hBr7IllrdWuuy4QTZngbrpujb0dzaYnMJTdy6b28Ewcf7/b/5cjCdOFHvW8sK7iYJCOLK&#10;6pZrBYf96zgH4QOyxs4yKbiQh+Xi+mqOhbZn3tGpDLWIIewLVNCE4AopfdWQQT+xjjhyR9sbDPHs&#10;a6l7PMdw08k0SWbSYMuxoUFHLw1VX+W3UbC+zctV/m47yoa3j7CVbmXdp1I3o+H5CUSgIfyL/9wb&#10;Heen9w+PaZ5NM/j9KQIgFz8AAAD//wMAUEsBAi0AFAAGAAgAAAAhANvh9svuAAAAhQEAABMAAAAA&#10;AAAAAAAAAAAAAAAAAFtDb250ZW50X1R5cGVzXS54bWxQSwECLQAUAAYACAAAACEAWvQsW78AAAAV&#10;AQAACwAAAAAAAAAAAAAAAAAfAQAAX3JlbHMvLnJlbHNQSwECLQAUAAYACAAAACEAbuKF+skAAADj&#10;AAAADwAAAAAAAAAAAAAAAAAHAgAAZHJzL2Rvd25yZXYueG1sUEsFBgAAAAADAAMAtwAAAP0CAAAA&#10;AA==&#10;">
                            <v:stroke joinstyle="miter"/>
                            <v:path arrowok="t" o:connecttype="custom" o:connectlocs="63383,0;43414,21345;5293,56041;23083,77477;100869,34242;63383,0" o:connectangles="0,0,0,0,0,0"/>
                          </v:shape>
                          <v:shape id="Forme libre : forme 62924032" style="position:absolute;left:47914;top:26609;width:2369;height:1608;visibility:visible;mso-wrap-style:square;v-text-anchor:top" coordsize="236896,160766" o:spid="_x0000_s1488" fillcolor="#f3b080" stroked="f" strokeweight=".22633mm" path="m184525,91l173361,4087v-6172,1817,-12980,2453,-20150,1817c134514,4451,95031,2997,76878,15350,40572,39965,8895,29338,,30791,19424,82200,79147,57494,79147,57494v,,4811,1726,-20695,25069c31858,106905,24869,109176,11981,123708v-13161,14805,2178,28611,17790,21436c49739,135970,72793,126161,88405,117441v1815,-999,82324,43416,85409,43325c189971,144417,224461,104907,224461,104907v1453,-1817,3359,-3179,5628,-3997l236896,98640,184434,r91,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U4LTygAAAOEAAAAPAAAAZHJzL2Rvd25yZXYueG1sRI9BS8NA&#10;FITvQv/D8gpepN00KcXEbkupiL14sLX3R/aZjWbfht1tGv31riB4HGbmG2a9HW0nBvKhdaxgMc9A&#10;ENdOt9woeDs9ze5BhIissXNMCr4owHYzuVljpd2VX2k4xkYkCIcKFZgY+0rKUBuyGOauJ07eu/MW&#10;Y5K+kdrjNcFtJ/MsW0mLLacFgz3tDdWfx4tV8FJ+3A3mvMOheN7z9+nxUPpiqdTtdNw9gIg0xv/w&#10;X/ugFazyMl9mRQ6/j9IbkJsfAAAA//8DAFBLAQItABQABgAIAAAAIQDb4fbL7gAAAIUBAAATAAAA&#10;AAAAAAAAAAAAAAAAAABbQ29udGVudF9UeXBlc10ueG1sUEsBAi0AFAAGAAgAAAAhAFr0LFu/AAAA&#10;FQEAAAsAAAAAAAAAAAAAAAAAHwEAAF9yZWxzLy5yZWxzUEsBAi0AFAAGAAgAAAAhAItTgtPKAAAA&#10;4QAAAA8AAAAAAAAAAAAAAAAABwIAAGRycy9kb3ducmV2LnhtbFBLBQYAAAAAAwADALcAAAD+AgAA&#10;AAA=&#10;">
                            <v:stroke joinstyle="miter"/>
                            <v:path arrowok="t" o:connecttype="custom" o:connectlocs="184525,91;173361,4087;153211,5904;76878,15350;0,30791;79147,57494;58452,82563;11981,123708;29771,145144;88405,117441;173814,160766;224461,104907;230089,100910;236896,98640;184434,0" o:connectangles="0,0,0,0,0,0,0,0,0,0,0,0,0,0,0"/>
                          </v:shape>
                          <v:shape id="Forme libre : forme 1705992499" style="position:absolute;left:48474;top:27807;width:1228;height:937;visibility:visible;mso-wrap-style:square;v-text-anchor:top" coordsize="122848,93727" o:spid="_x0000_s1489" fillcolor="#f3b080" stroked="f" strokeweight=".22633mm" path="m89809,c87721,3270,77646,8084,64395,19437,36983,42871,18649,57313,5488,69393,-9125,82835,8483,100456,22915,91101,40160,79838,103423,44960,122847,34606,123119,28884,89990,91,8980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BqGZyAAAAOMAAAAPAAAAZHJzL2Rvd25yZXYueG1sRE9fa8Iw&#10;EH8X9h3CDfY2k0l1SzXKWB0IA2E634/mbLs1l9JE7fbpl8HAx/v9v8VqcK04Ux8azwYexgoEcelt&#10;w5WBj/3r/ROIEJEttp7JwDcFWC1vRgvMrb/wO513sRIphEOOBuoYu1zKUNbkMIx9R5y4o+8dxnT2&#10;lbQ9XlK4a+VEqZl02HBqqLGjl5rKr93JGThW2eatcId1oWaZ3oftjyqmn8bc3Q7PcxCRhngV/7s3&#10;Ns1/VFOtJ5nW8PdTAkAufwEAAP//AwBQSwECLQAUAAYACAAAACEA2+H2y+4AAACFAQAAEwAAAAAA&#10;AAAAAAAAAAAAAAAAW0NvbnRlbnRfVHlwZXNdLnhtbFBLAQItABQABgAIAAAAIQBa9CxbvwAAABUB&#10;AAALAAAAAAAAAAAAAAAAAB8BAABfcmVscy8ucmVsc1BLAQItABQABgAIAAAAIQClBqGZyAAAAOMA&#10;AAAPAAAAAAAAAAAAAAAAAAcCAABkcnMvZG93bnJldi54bWxQSwUGAAAAAAMAAwC3AAAA/AIAAAAA&#10;">
                            <v:stroke joinstyle="miter"/>
                            <v:path arrowok="t" o:connecttype="custom" o:connectlocs="89809,0;64395,19437;5488,69393;22915,91101;122847,34606;89809,0" o:connectangles="0,0,0,0,0,0"/>
                          </v:shape>
                          <v:shape id="Forme libre : forme 455304372" style="position:absolute;left:49103;top:27734;width:880;height:1024;visibility:visible;mso-wrap-style:square;v-text-anchor:top" coordsize="87937,102409" o:spid="_x0000_s1490" fillcolor="#f3b080" stroked="f" strokeweight=".22633mm" path="m70505,91c69052,3088,65422,8629,56618,19165,38374,40964,12597,67758,3611,80656v-9167,13261,908,27884,10348,19074c25304,89194,73863,26976,87932,12171,88295,6994,70596,91,70505,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WoREywAAAOIAAAAPAAAAZHJzL2Rvd25yZXYueG1sRI/RSsNA&#10;FETfhf7Dcgu+2V3TRNvYbSmCpYIvjX7AJXtNYrJ30+zaRL/eFQQfh5k5w2x2k+3EhQbfONZwu1Ag&#10;iEtnGq40vL0+3axA+IBssHNMGr7Iw247u9pgbtzIJ7oUoRIRwj5HDXUIfS6lL2uy6BeuJ47euxss&#10;hiiHSpoBxwi3nUyUupMWG44LNfb0WFPZFp9WQ5u9VMl4HM8qOaTPJ3v4WLfFt9bX82n/ACLQFP7D&#10;f+2j0ZBm2VKly/sEfi/FOyC3PwAAAP//AwBQSwECLQAUAAYACAAAACEA2+H2y+4AAACFAQAAEwAA&#10;AAAAAAAAAAAAAAAAAAAAW0NvbnRlbnRfVHlwZXNdLnhtbFBLAQItABQABgAIAAAAIQBa9CxbvwAA&#10;ABUBAAALAAAAAAAAAAAAAAAAAB8BAABfcmVscy8ucmVsc1BLAQItABQABgAIAAAAIQAeWoREywAA&#10;AOIAAAAPAAAAAAAAAAAAAAAAAAcCAABkcnMvZG93bnJldi54bWxQSwUGAAAAAAMAAwC3AAAA/wIA&#10;AAAA&#10;">
                            <v:stroke joinstyle="miter"/>
                            <v:path arrowok="t" o:connecttype="custom" o:connectlocs="70505,91;56618,19165;3611,80656;13959,99730;87932,12171;70505,0" o:connectangles="0,0,0,0,0,0"/>
                          </v:shape>
                        </v:group>
                        <v:shape id="Forme libre : forme 2101452045" style="position:absolute;left:50275;top:22319;width:1887;height:2591;visibility:visible;mso-wrap-style:square;v-text-anchor:top" coordsize="188705,259038" o:spid="_x0000_s1491" fillcolor="#007e44" stroked="f" strokeweight=".22633mm" path="m185216,259007v-817,-91,-1543,-545,-1997,-1271c181767,255465,34818,30120,1235,5414,-126,4415,-399,2599,600,1236,1599,-126,3414,-399,4775,600,39266,25941,182220,245110,188211,254466v908,1362,545,3179,-908,4087c186668,259007,185942,259098,185216,25900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sG1HywAAAOMAAAAPAAAAZHJzL2Rvd25yZXYueG1sRI9BS8Qw&#10;EIXvgv8hjODNTVp361I3u6ig6GXBrRdvQzM2pc0kNHG3+uuNIHh8vHnfm7fZzW4UR5pi71lDsVAg&#10;iFtveu40vDWPV2sQMSEbHD2Thi+KsNuen22wNv7Er3Q8pE5kCMcaNdiUQi1lbC05jAsfiLP34SeH&#10;Kcupk2bCU4a7UZZKVdJhz7nBYqAHS+1w+HT5DRNe7quhtdffTzfVeh+a98E1Wl9ezHe3IBLN6f/4&#10;L/1sNJSFKparUi1X8Lspg0BufwAAAP//AwBQSwECLQAUAAYACAAAACEA2+H2y+4AAACFAQAAEwAA&#10;AAAAAAAAAAAAAAAAAAAAW0NvbnRlbnRfVHlwZXNdLnhtbFBLAQItABQABgAIAAAAIQBa9CxbvwAA&#10;ABUBAAALAAAAAAAAAAAAAAAAAB8BAABfcmVscy8ucmVsc1BLAQItABQABgAIAAAAIQDysG1HywAA&#10;AOMAAAAPAAAAAAAAAAAAAAAAAAcCAABkcnMvZG93bnJldi54bWxQSwUGAAAAAAMAAwC3AAAA/wIA&#10;AAAA&#10;">
                          <v:stroke joinstyle="miter"/>
                          <v:path arrowok="t" o:connecttype="custom" o:connectlocs="185216,259007;183219,257736;1235,5414;600,1236;4775,600;188211,254466;187303,258553;185216,259007" o:connectangles="0,0,0,0,0,0,0,0"/>
                        </v:shape>
                        <v:shape id="Forme libre : forme 1776221130" style="position:absolute;left:49641;top:15856;width:2070;height:3653;visibility:visible;mso-wrap-style:square;v-text-anchor:top" coordsize="206969,365264" o:spid="_x0000_s1492" fillcolor="#25303b" stroked="f" strokeweight=".22633mm" path="m27164,9500v,,61086,-55314,91583,101001c149243,266817,206970,332032,206970,332032v,,-92489,49320,-193148,27794c13822,359826,-24844,229578,27164,9409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BbuszgAAAOMAAAAPAAAAZHJzL2Rvd25yZXYueG1sRI9BS8NA&#10;EIXvQv/DMoIXsZtEaSV2W0SxCvbSKhRvQ3ZMUrOzaXZN0/565yD0ODNv3nvfbDG4RvXUhdqzgXSc&#10;gCIuvK25NPD58XJzDypEZIuNZzJwpACL+ehihrn1B15Tv4mlEhMOORqoYmxzrUNRkcMw9i2x3L59&#10;5zDK2JXadngQc9foLEkm2mHNklBhS08VFT+bX2fgtF3y6m7vl+/F837bX3/tXo/rkzFXl8PjA6hI&#10;QzyL/7/frNSfTidZlqa3QiFMsgA9/wMAAP//AwBQSwECLQAUAAYACAAAACEA2+H2y+4AAACFAQAA&#10;EwAAAAAAAAAAAAAAAAAAAAAAW0NvbnRlbnRfVHlwZXNdLnhtbFBLAQItABQABgAIAAAAIQBa9Cxb&#10;vwAAABUBAAALAAAAAAAAAAAAAAAAAB8BAABfcmVscy8ucmVsc1BLAQItABQABgAIAAAAIQCzBbus&#10;zgAAAOMAAAAPAAAAAAAAAAAAAAAAAAcCAABkcnMvZG93bnJldi54bWxQSwUGAAAAAAMAAwC3AAAA&#10;AgMAAAAA&#10;">
                          <v:stroke joinstyle="miter"/>
                          <v:path arrowok="t" o:connecttype="custom" o:connectlocs="27164,9500;118747,110501;206970,332032;13822,359826;27164,9409" o:connectangles="0,0,0,0,0"/>
                        </v:shape>
                        <v:shape id="Forme libre : forme 510463764" style="position:absolute;left:49990;top:15854;width:313;height:999;visibility:visible;mso-wrap-style:square;v-text-anchor:top" coordsize="31336,99890" o:spid="_x0000_s1493" fillcolor="#57b577" stroked="f" strokeweight=".22633mm" path="m29499,2613c36124,5974,24507,83360,,99891v,,10801,-71392,8350,-98458c8350,1433,19696,-2473,29408,2613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oTk1zgAAAOIAAAAPAAAAZHJzL2Rvd25yZXYueG1sRI9PT8JA&#10;FMTvJn6HzTPhYmCLYIHCQtTYxIMe+NOE46P7bBu7b2t3C+XbuyYmHicz85vMatObWpypdZVlBeNR&#10;BII4t7riQsFhnw7nIJxH1lhbJgVXcrBZ396sMNH2wls673whAoRdggpK75tESpeXZNCNbEMcvE/b&#10;GvRBtoXULV4C3NTyIYpiabDisFBiQy8l5V+7zijIPk7dfTafvHaVOb6b2XOWLr5TpQZ3/dMShKfe&#10;/4f/2m9aweM4msaTWTyF30vhDsj1DwAAAP//AwBQSwECLQAUAAYACAAAACEA2+H2y+4AAACFAQAA&#10;EwAAAAAAAAAAAAAAAAAAAAAAW0NvbnRlbnRfVHlwZXNdLnhtbFBLAQItABQABgAIAAAAIQBa9Cxb&#10;vwAAABUBAAALAAAAAAAAAAAAAAAAAB8BAABfcmVscy8ucmVsc1BLAQItABQABgAIAAAAIQBxoTk1&#10;zgAAAOIAAAAPAAAAAAAAAAAAAAAAAAcCAABkcnMvZG93bnJldi54bWxQSwUGAAAAAAMAAwC3AAAA&#10;AgMAAAAA&#10;">
                          <v:stroke joinstyle="miter"/>
                          <v:path arrowok="t" o:connecttype="custom" o:connectlocs="29499,2613;0,99891;8350,1433;29408,2613" o:connectangles="0,0,0,0"/>
                        </v:shape>
                        <v:shape id="Forme libre : forme 274166058" style="position:absolute;left:50894;top:17978;width:938;height:847;visibility:visible;mso-wrap-style:square;v-text-anchor:top" coordsize="93808,84730" o:spid="_x0000_s1494" fillcolor="#25303b" stroked="f" strokeweight=".22633mm" path="m93536,82883v-454,818,-1271,1454,-2269,1545c45884,90331,2136,7859,320,4317,-406,2864,139,1047,1591,320,3043,-406,4859,139,5585,1592v454,817,43567,82382,84865,76932c92084,78342,93536,79432,93808,81067v,636,,1272,-272,1726l93536,8288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6loDxwAAAOIAAAAPAAAAZHJzL2Rvd25yZXYueG1sRE9Ni8Iw&#10;EL0L/ocwghfRVNEqXaOI4uJhL7p6H5vZttpMSpO11V+/OQh7fLzv5bo1pXhQ7QrLCsajCARxanXB&#10;mYLz9364AOE8ssbSMil4koP1qttZYqJtw0d6nHwmQgi7BBXk3leJlC7NyaAb2Yo4cD+2NugDrDOp&#10;a2xCuCnlJIpiabDg0JBjRduc0vvp1yhwr8utmV3Pt+Y5vX4O0qPb7ndfSvV77eYDhKfW/4vf7oNW&#10;MJlPx3EczcLmcCncAbn6AwAA//8DAFBLAQItABQABgAIAAAAIQDb4fbL7gAAAIUBAAATAAAAAAAA&#10;AAAAAAAAAAAAAABbQ29udGVudF9UeXBlc10ueG1sUEsBAi0AFAAGAAgAAAAhAFr0LFu/AAAAFQEA&#10;AAsAAAAAAAAAAAAAAAAAHwEAAF9yZWxzLy5yZWxzUEsBAi0AFAAGAAgAAAAhAOHqWgPHAAAA4gAA&#10;AA8AAAAAAAAAAAAAAAAABwIAAGRycy9kb3ducmV2LnhtbFBLBQYAAAAAAwADALcAAAD7AgAAAAA=&#10;">
                          <v:stroke joinstyle="miter"/>
                          <v:path arrowok="t" o:connecttype="custom" o:connectlocs="93536,82883;91267,84428;320,4317;1591,320;5585,1592;90450,78524;93808,81067;93536,82793" o:connectangles="0,0,0,0,0,0,0,0"/>
                        </v:shape>
                        <v:shape id="Forme libre : forme 1555527513" style="position:absolute;left:43051;top:27986;width:1347;height:1002;visibility:visible;mso-wrap-style:square;v-text-anchor:top" coordsize="134695,100210" o:spid="_x0000_s1495" fillcolor="#25303b" stroked="f" strokeweight=".22633mm" path="m91,100210c-1361,-25769,133787,2661,134695,2933r-2541,22344c128795,24278,54005,662,15339,75142l,100210r91,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QEKnyQAAAOMAAAAPAAAAZHJzL2Rvd25yZXYueG1sRE/RasJA&#10;EHwv+A/HCn2ReokltkRPEbFQKJaa9AOW3JoEc3vh7ozx73uFQudtd3Zmdtbb0XRiIOdbywrSeQKC&#10;uLK65VrBd/n29ArCB2SNnWVScCcP283kYY25tjc+0VCEWkQT9jkqaELocyl91ZBBP7c9ceTO1hkM&#10;cXS11A5v0dx0cpEkS2mw5ZjQYE/7hqpLcTUKDj4rjzi45KNPd19ZUc7u6D6VepyOuxWIQGP4P/5T&#10;v+v4fhaxeMnSZ/jtFBcgNz8AAAD//wMAUEsBAi0AFAAGAAgAAAAhANvh9svuAAAAhQEAABMAAAAA&#10;AAAAAAAAAAAAAAAAAFtDb250ZW50X1R5cGVzXS54bWxQSwECLQAUAAYACAAAACEAWvQsW78AAAAV&#10;AQAACwAAAAAAAAAAAAAAAAAfAQAAX3JlbHMvLnJlbHNQSwECLQAUAAYACAAAACEACEBCp8kAAADj&#10;AAAADwAAAAAAAAAAAAAAAAAHAgAAZHJzL2Rvd25yZXYueG1sUEsFBgAAAAADAAMAtwAAAP0CAAAA&#10;AA==&#10;">
                          <v:stroke joinstyle="miter"/>
                          <v:path arrowok="t" o:connecttype="custom" o:connectlocs="91,100210;134695,2933;132154,25277;15339,75142;0,100210" o:connectangles="0,0,0,0,0"/>
                        </v:shape>
                      </v:group>
                    </v:group>
                    <v:group id="Graphique 3" style="position:absolute;left:33879;top:4375;width:8746;height:8697" coordsize="8745,8696" coordorigin="33879,4375" o:spid="_x0000_s149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NKgZzAAAAOMAAAAPAAAAZHJzL2Rvd25yZXYueG1sRI/NasNA&#10;DITvhb7DokJuzdr5w7jZhBDakEMoNCmU3oRXsU28WuPd2s7bV4dCj5JGM/Ott6NrVE9dqD0bSKcJ&#10;KOLC25pLA5+Xt+cMVIjIFhvPZOBOAbabx4c15tYP/EH9OZZKTDjkaKCKsc21DkVFDsPUt8Ryu/rO&#10;YZSxK7XtcBBz1+hZkqy0w5olocKW9hUVt/OPM3AYcNjN09f+dLvu79+X5fvXKSVjJk/j7gVUpDH+&#10;i/++j1bqL5bpbJUtMqEQJlmA3vwCAAD//wMAUEsBAi0AFAAGAAgAAAAhANvh9svuAAAAhQEAABMA&#10;AAAAAAAAAAAAAAAAAAAAAFtDb250ZW50X1R5cGVzXS54bWxQSwECLQAUAAYACAAAACEAWvQsW78A&#10;AAAVAQAACwAAAAAAAAAAAAAAAAAfAQAAX3JlbHMvLnJlbHNQSwECLQAUAAYACAAAACEA9zSoGcwA&#10;AADjAAAADwAAAAAAAAAAAAAAAAAHAgAAZHJzL2Rvd25yZXYueG1sUEsFBgAAAAADAAMAtwAAAAAD&#10;AAAAAA==&#10;">
                      <v:oval id="Ellipse 1153565682" style="position:absolute;left:33879;top:4375;width:8075;height:8080;visibility:visible;mso-wrap-style:square;v-text-anchor:top" o:spid="_x0000_s1497" fillcolor="#c2bb78 [2414]" stroked="f" strokeweight=".22633m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0h4FyAAAAOMAAAAPAAAAZHJzL2Rvd25yZXYueG1sRE9La8JA&#10;EL4X+h+WKXgpdWMkwaauUgKirafa9j5kJw/MzsbsauK/dwsFj/O9Z7keTSsu1LvGsoLZNAJBXFjd&#10;cKXg53vzsgDhPLLG1jIpuJKD9erxYYmZtgN/0eXgKxFC2GWooPa+y6R0RU0G3dR2xIErbW/Qh7Ov&#10;pO5xCOGmlXEUpdJgw6Ghxo7ymorj4WwUnOb580f5e8y3+0/rY92Vw/61VGryNL6/gfA0+rv4373T&#10;Yf4smSdpki5i+PspACBXNwAAAP//AwBQSwECLQAUAAYACAAAACEA2+H2y+4AAACFAQAAEwAAAAAA&#10;AAAAAAAAAAAAAAAAW0NvbnRlbnRfVHlwZXNdLnhtbFBLAQItABQABgAIAAAAIQBa9CxbvwAAABUB&#10;AAALAAAAAAAAAAAAAAAAAB8BAABfcmVscy8ucmVsc1BLAQItABQABgAIAAAAIQBj0h4FyAAAAOMA&#10;AAAPAAAAAAAAAAAAAAAAAAcCAABkcnMvZG93bnJldi54bWxQSwUGAAAAAAMAAwC3AAAA/AIAAAAA&#10;">
                        <v:stroke joinstyle="miter"/>
                      </v:oval>
                      <v:shape id="Forme libre : forme 1420078698" style="position:absolute;left:34737;top:10338;width:2247;height:2734;visibility:visible;mso-wrap-style:square;v-text-anchor:top" coordsize="224734,273393" o:spid="_x0000_s1498" fillcolor="#c2bb78 [2414]" stroked="f" strokeweight=".22633mm" path="m,273394l224734,97731,81870,,,273394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Kld2yAAAAOMAAAAPAAAAZHJzL2Rvd25yZXYueG1sRI9Pa8JA&#10;EMXvBb/DMoK3ulFS/0RXEVEQeihq6XnIjkk0Oxuyq8Zv3zkUenwzb37z3nLduVo9qA2VZwOjYQKK&#10;OPe24sLA93n/PgMVIrLF2jMZeFGA9ar3tsTM+icf6XGKhRIIhwwNlDE2mdYhL8lhGPqGWHYX3zqM&#10;IttC2xafAne1HifJRDusWD6U2NC2pPx2ujsD112dBj7+hNTjaENfH9Pz3H0aM+h3mwWoSF38N/9d&#10;H6zET4U5nU3mElo6yQD06hcAAP//AwBQSwECLQAUAAYACAAAACEA2+H2y+4AAACFAQAAEwAAAAAA&#10;AAAAAAAAAAAAAAAAW0NvbnRlbnRfVHlwZXNdLnhtbFBLAQItABQABgAIAAAAIQBa9CxbvwAAABUB&#10;AAALAAAAAAAAAAAAAAAAAB8BAABfcmVscy8ucmVsc1BLAQItABQABgAIAAAAIQBfKld2yAAAAOMA&#10;AAAPAAAAAAAAAAAAAAAAAAcCAABkcnMvZG93bnJldi54bWxQSwUGAAAAAAMAAwC3AAAA/AIAAAAA&#10;">
                        <v:stroke joinstyle="miter"/>
                        <v:path arrowok="t" o:connecttype="custom" o:connectlocs="0,273394;224734,97731;81870,0;0,273394" o:connectangles="0,0,0,0"/>
                      </v:shape>
                    </v:group>
                    <w10:wrap type="topAndBottom" anchorx="margin" anchory="margin"/>
                  </v:group>
                </w:pict>
              </mc:Fallback>
            </mc:AlternateContent>
          </w:r>
          <w:sdt>
            <w:sdtPr>
              <w:rPr>
                <w:b/>
                <w:bCs/>
                <w:color w:val="9F9825" w:themeColor="text2"/>
                <w:sz w:val="40"/>
                <w:szCs w:val="40"/>
              </w:rPr>
              <w:alias w:val="Titre "/>
              <w:tag w:val=""/>
              <w:id w:val="1245377999"/>
              <w:placeholder>
                <w:docPart w:val="DA538451CD53466981C0D2C862CE48CA"/>
              </w:placeholder>
              <w:dataBinding w:prefixMappings="xmlns:ns0='http://purl.org/dc/elements/1.1/' xmlns:ns1='http://schemas.openxmlformats.org/package/2006/metadata/core-properties' " w:xpath="/ns1:coreProperties[1]/ns0:title[1]" w:storeItemID="{6C3C8BC8-F283-45AE-878A-BAB7291924A1}"/>
              <w:text/>
            </w:sdtPr>
            <w:sdtEndPr/>
            <w:sdtContent>
              <w:r w:rsidR="00AC326C">
                <w:rPr>
                  <w:b/>
                  <w:bCs/>
                  <w:color w:val="9F9825" w:themeColor="text2"/>
                  <w:sz w:val="40"/>
                  <w:szCs w:val="40"/>
                </w:rPr>
                <w:t>Réunion publique à Saint-Denis</w:t>
              </w:r>
            </w:sdtContent>
          </w:sdt>
        </w:p>
        <w:p w14:paraId="63629D09" w14:textId="470A00A5" w:rsidR="00CF0FC2" w:rsidRDefault="001F1D49" w:rsidP="006111A3">
          <w:pPr>
            <w:spacing w:before="360"/>
            <w:rPr>
              <w:color w:val="9F9825" w:themeColor="text2"/>
              <w:sz w:val="40"/>
              <w:szCs w:val="40"/>
            </w:rPr>
          </w:pPr>
          <w:r>
            <w:rPr>
              <w:color w:val="9F9825" w:themeColor="text2"/>
              <w:sz w:val="40"/>
              <w:szCs w:val="40"/>
            </w:rPr>
            <w:t>17/09/2026</w:t>
          </w:r>
        </w:p>
        <w:p w14:paraId="47DEE951" w14:textId="62C5C8DC" w:rsidR="0CFF4FD2" w:rsidRPr="004028A1" w:rsidRDefault="002C5F58" w:rsidP="004028A1">
          <w:pPr>
            <w:spacing w:before="360"/>
            <w:rPr>
              <w:noProof/>
              <w:color w:val="9F9825" w:themeColor="accent3"/>
            </w:rPr>
          </w:pPr>
          <w:r>
            <w:rPr>
              <w:noProof/>
              <w:szCs w:val="20"/>
            </w:rPr>
            <w:drawing>
              <wp:anchor distT="0" distB="0" distL="114300" distR="114300" simplePos="0" relativeHeight="251658247" behindDoc="0" locked="0" layoutInCell="1" allowOverlap="1" wp14:anchorId="6A398F73" wp14:editId="4043AFEB">
                <wp:simplePos x="0" y="0"/>
                <wp:positionH relativeFrom="column">
                  <wp:posOffset>441960</wp:posOffset>
                </wp:positionH>
                <wp:positionV relativeFrom="paragraph">
                  <wp:posOffset>546735</wp:posOffset>
                </wp:positionV>
                <wp:extent cx="734060" cy="569595"/>
                <wp:effectExtent l="0" t="0" r="8890" b="1905"/>
                <wp:wrapThrough wrapText="bothSides">
                  <wp:wrapPolygon edited="0">
                    <wp:start x="0" y="0"/>
                    <wp:lineTo x="0" y="20950"/>
                    <wp:lineTo x="21301" y="20950"/>
                    <wp:lineTo x="21301" y="0"/>
                    <wp:lineTo x="0" y="0"/>
                  </wp:wrapPolygon>
                </wp:wrapThrough>
                <wp:docPr id="1797523188" name="Imag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734060" cy="56959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584C93">
            <w:rPr>
              <w:noProof/>
              <w:szCs w:val="20"/>
            </w:rPr>
            <w:drawing>
              <wp:anchor distT="0" distB="0" distL="114300" distR="114300" simplePos="0" relativeHeight="251658242" behindDoc="0" locked="0" layoutInCell="1" allowOverlap="1" wp14:anchorId="5D2DE10C" wp14:editId="193924C1">
                <wp:simplePos x="0" y="0"/>
                <wp:positionH relativeFrom="margin">
                  <wp:posOffset>3730942</wp:posOffset>
                </wp:positionH>
                <wp:positionV relativeFrom="margin">
                  <wp:posOffset>8003540</wp:posOffset>
                </wp:positionV>
                <wp:extent cx="1743075" cy="405765"/>
                <wp:effectExtent l="0" t="0" r="9525" b="0"/>
                <wp:wrapThrough wrapText="bothSides">
                  <wp:wrapPolygon edited="0">
                    <wp:start x="472" y="0"/>
                    <wp:lineTo x="0" y="7099"/>
                    <wp:lineTo x="944" y="12169"/>
                    <wp:lineTo x="8970" y="17239"/>
                    <wp:lineTo x="8970" y="20282"/>
                    <wp:lineTo x="16761" y="20282"/>
                    <wp:lineTo x="20302" y="19268"/>
                    <wp:lineTo x="21482" y="18254"/>
                    <wp:lineTo x="21482" y="2028"/>
                    <wp:lineTo x="20066" y="1014"/>
                    <wp:lineTo x="1652" y="0"/>
                    <wp:lineTo x="472" y="0"/>
                  </wp:wrapPolygon>
                </wp:wrapThrough>
                <wp:docPr id="783234428" name="Imag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743075" cy="40576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584C93">
            <w:rPr>
              <w:noProof/>
              <w:szCs w:val="20"/>
            </w:rPr>
            <w:drawing>
              <wp:anchor distT="0" distB="0" distL="114300" distR="114300" simplePos="0" relativeHeight="251658243" behindDoc="0" locked="0" layoutInCell="1" allowOverlap="1" wp14:anchorId="79D2B789" wp14:editId="1CAC4E00">
                <wp:simplePos x="0" y="0"/>
                <wp:positionH relativeFrom="column">
                  <wp:posOffset>2252345</wp:posOffset>
                </wp:positionH>
                <wp:positionV relativeFrom="margin">
                  <wp:posOffset>8003540</wp:posOffset>
                </wp:positionV>
                <wp:extent cx="789940" cy="351790"/>
                <wp:effectExtent l="0" t="0" r="0" b="0"/>
                <wp:wrapThrough wrapText="bothSides">
                  <wp:wrapPolygon edited="0">
                    <wp:start x="0" y="0"/>
                    <wp:lineTo x="0" y="19884"/>
                    <wp:lineTo x="20836" y="19884"/>
                    <wp:lineTo x="20836" y="0"/>
                    <wp:lineTo x="0" y="0"/>
                  </wp:wrapPolygon>
                </wp:wrapThrough>
                <wp:docPr id="449676293" name="Imag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789940" cy="35179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584C93">
            <w:rPr>
              <w:noProof/>
              <w:color w:val="9F9825" w:themeColor="text2"/>
              <w:sz w:val="40"/>
              <w:szCs w:val="40"/>
            </w:rPr>
            <w:drawing>
              <wp:anchor distT="0" distB="0" distL="114300" distR="114300" simplePos="0" relativeHeight="251658244" behindDoc="0" locked="0" layoutInCell="1" allowOverlap="1" wp14:anchorId="42B59A7C" wp14:editId="7632F9F6">
                <wp:simplePos x="0" y="0"/>
                <wp:positionH relativeFrom="column">
                  <wp:posOffset>337820</wp:posOffset>
                </wp:positionH>
                <wp:positionV relativeFrom="paragraph">
                  <wp:posOffset>1394460</wp:posOffset>
                </wp:positionV>
                <wp:extent cx="1196340" cy="331470"/>
                <wp:effectExtent l="0" t="0" r="3810" b="0"/>
                <wp:wrapThrough wrapText="bothSides">
                  <wp:wrapPolygon edited="0">
                    <wp:start x="3096" y="0"/>
                    <wp:lineTo x="0" y="4966"/>
                    <wp:lineTo x="0" y="14897"/>
                    <wp:lineTo x="1376" y="19862"/>
                    <wp:lineTo x="1376" y="19862"/>
                    <wp:lineTo x="4815" y="19862"/>
                    <wp:lineTo x="21325" y="17379"/>
                    <wp:lineTo x="21325" y="2483"/>
                    <wp:lineTo x="5159" y="0"/>
                    <wp:lineTo x="3096" y="0"/>
                  </wp:wrapPolygon>
                </wp:wrapThrough>
                <wp:docPr id="513468567"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196340" cy="33147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584C93">
            <w:rPr>
              <w:noProof/>
              <w:color w:val="9F9825" w:themeColor="text2"/>
              <w:sz w:val="40"/>
              <w:szCs w:val="40"/>
            </w:rPr>
            <w:drawing>
              <wp:anchor distT="0" distB="0" distL="114300" distR="114300" simplePos="0" relativeHeight="251658245" behindDoc="0" locked="0" layoutInCell="1" allowOverlap="1" wp14:anchorId="23E4C229" wp14:editId="52D49DCA">
                <wp:simplePos x="0" y="0"/>
                <wp:positionH relativeFrom="margin">
                  <wp:posOffset>3984273</wp:posOffset>
                </wp:positionH>
                <wp:positionV relativeFrom="paragraph">
                  <wp:posOffset>569595</wp:posOffset>
                </wp:positionV>
                <wp:extent cx="1420495" cy="431800"/>
                <wp:effectExtent l="0" t="0" r="8255" b="6350"/>
                <wp:wrapThrough wrapText="bothSides">
                  <wp:wrapPolygon edited="0">
                    <wp:start x="0" y="0"/>
                    <wp:lineTo x="0" y="20965"/>
                    <wp:lineTo x="21436" y="20965"/>
                    <wp:lineTo x="21436" y="0"/>
                    <wp:lineTo x="0" y="0"/>
                  </wp:wrapPolygon>
                </wp:wrapThrough>
                <wp:docPr id="857147446"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1420495" cy="431800"/>
                        </a:xfrm>
                        <a:prstGeom prst="rect">
                          <a:avLst/>
                        </a:prstGeom>
                        <a:noFill/>
                        <a:ln>
                          <a:noFill/>
                        </a:ln>
                      </pic:spPr>
                    </pic:pic>
                  </a:graphicData>
                </a:graphic>
              </wp:anchor>
            </w:drawing>
          </w:r>
          <w:r w:rsidR="00584C93">
            <w:rPr>
              <w:noProof/>
              <w:szCs w:val="20"/>
            </w:rPr>
            <w:drawing>
              <wp:anchor distT="0" distB="0" distL="114300" distR="114300" simplePos="0" relativeHeight="251658246" behindDoc="0" locked="0" layoutInCell="1" allowOverlap="1" wp14:anchorId="2BB989B5" wp14:editId="59358B6F">
                <wp:simplePos x="0" y="0"/>
                <wp:positionH relativeFrom="column">
                  <wp:posOffset>1832244</wp:posOffset>
                </wp:positionH>
                <wp:positionV relativeFrom="paragraph">
                  <wp:posOffset>661035</wp:posOffset>
                </wp:positionV>
                <wp:extent cx="1485265" cy="339725"/>
                <wp:effectExtent l="0" t="0" r="635" b="3175"/>
                <wp:wrapThrough wrapText="bothSides">
                  <wp:wrapPolygon edited="0">
                    <wp:start x="4156" y="0"/>
                    <wp:lineTo x="0" y="2422"/>
                    <wp:lineTo x="0" y="18168"/>
                    <wp:lineTo x="554" y="20591"/>
                    <wp:lineTo x="21332" y="20591"/>
                    <wp:lineTo x="21332" y="2422"/>
                    <wp:lineTo x="10528" y="0"/>
                    <wp:lineTo x="4156" y="0"/>
                  </wp:wrapPolygon>
                </wp:wrapThrough>
                <wp:docPr id="1949882634" name="Imag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485265" cy="339725"/>
                        </a:xfrm>
                        <a:prstGeom prst="rect">
                          <a:avLst/>
                        </a:prstGeom>
                        <a:noFill/>
                        <a:ln>
                          <a:noFill/>
                        </a:ln>
                      </pic:spPr>
                    </pic:pic>
                  </a:graphicData>
                </a:graphic>
                <wp14:sizeRelH relativeFrom="margin">
                  <wp14:pctWidth>0</wp14:pctWidth>
                </wp14:sizeRelH>
                <wp14:sizeRelV relativeFrom="margin">
                  <wp14:pctHeight>0</wp14:pctHeight>
                </wp14:sizeRelV>
              </wp:anchor>
            </w:drawing>
          </w:r>
        </w:p>
      </w:sdtContent>
    </w:sdt>
    <w:p w14:paraId="74F3D38A" w14:textId="485DD606" w:rsidR="00075094" w:rsidRDefault="00327CBB">
      <w:pPr>
        <w:sectPr w:rsidR="00075094" w:rsidSect="00617BE0">
          <w:headerReference w:type="default" r:id="rId20"/>
          <w:footerReference w:type="default" r:id="rId21"/>
          <w:pgSz w:w="11906" w:h="16838" w:code="9"/>
          <w:pgMar w:top="2126" w:right="1418" w:bottom="1418" w:left="1418" w:header="794" w:footer="397" w:gutter="0"/>
          <w:pgNumType w:start="0"/>
          <w:cols w:space="708"/>
          <w:titlePg/>
          <w:docGrid w:linePitch="360"/>
        </w:sectPr>
      </w:pPr>
      <w:r>
        <w:br w:type="page"/>
      </w:r>
    </w:p>
    <w:p w14:paraId="0F9C3424" w14:textId="07E896B5" w:rsidR="00075094" w:rsidRDefault="00075094" w:rsidP="00075094">
      <w:pPr>
        <w:pBdr>
          <w:bottom w:val="single" w:sz="4" w:space="22" w:color="9F9825" w:themeColor="text2"/>
        </w:pBdr>
        <w:rPr>
          <w:b/>
          <w:bCs/>
          <w:color w:val="9F9825" w:themeColor="text2"/>
          <w:sz w:val="72"/>
          <w:szCs w:val="72"/>
        </w:rPr>
      </w:pPr>
      <w:r>
        <w:rPr>
          <w:b/>
          <w:bCs/>
          <w:color w:val="9F9825" w:themeColor="text2"/>
          <w:sz w:val="72"/>
          <w:szCs w:val="72"/>
        </w:rPr>
        <w:lastRenderedPageBreak/>
        <w:t>Sommaire</w:t>
      </w:r>
    </w:p>
    <w:p w14:paraId="49973652" w14:textId="27904D72" w:rsidR="00E54D0C" w:rsidRDefault="00E54D0C">
      <w:pPr>
        <w:pStyle w:val="TM1"/>
        <w:tabs>
          <w:tab w:val="right" w:leader="dot" w:pos="9060"/>
        </w:tabs>
      </w:pPr>
    </w:p>
    <w:p w14:paraId="195F4A0C" w14:textId="498FB1FC" w:rsidR="00ED1E8B" w:rsidRDefault="003354FE">
      <w:pPr>
        <w:pStyle w:val="TM1"/>
        <w:tabs>
          <w:tab w:val="right" w:leader="dot" w:pos="9060"/>
        </w:tabs>
        <w:rPr>
          <w:rFonts w:asciiTheme="minorHAnsi" w:eastAsiaTheme="minorEastAsia" w:hAnsiTheme="minorHAnsi" w:cstheme="minorBidi"/>
          <w:b w:val="0"/>
          <w:noProof/>
          <w:color w:val="auto"/>
          <w:sz w:val="24"/>
          <w:szCs w:val="24"/>
          <w:lang w:eastAsia="fr-FR"/>
        </w:rPr>
      </w:pPr>
      <w:r>
        <w:fldChar w:fldCharType="begin"/>
      </w:r>
      <w:r>
        <w:instrText xml:space="preserve"> TOC \o "1-3" \h \z \t "01-TITRE 1;1;02-TITRE 2;2;03-TITRE 3;3" </w:instrText>
      </w:r>
      <w:r>
        <w:fldChar w:fldCharType="separate"/>
      </w:r>
      <w:hyperlink w:anchor="_Toc241227239" w:history="1">
        <w:r w:rsidR="00ED1E8B" w:rsidRPr="008F3FDA">
          <w:rPr>
            <w:rStyle w:val="Lienhypertexte"/>
            <w:noProof/>
          </w:rPr>
          <w:t>1. Liste des participants</w:t>
        </w:r>
        <w:r w:rsidR="00ED1E8B">
          <w:rPr>
            <w:noProof/>
            <w:webHidden/>
          </w:rPr>
          <w:tab/>
        </w:r>
        <w:r w:rsidR="00ED1E8B">
          <w:rPr>
            <w:noProof/>
            <w:webHidden/>
          </w:rPr>
          <w:fldChar w:fldCharType="begin"/>
        </w:r>
        <w:r w:rsidR="00ED1E8B">
          <w:rPr>
            <w:noProof/>
            <w:webHidden/>
          </w:rPr>
          <w:instrText xml:space="preserve"> PAGEREF _Toc241227239 \h </w:instrText>
        </w:r>
        <w:r w:rsidR="00ED1E8B">
          <w:rPr>
            <w:noProof/>
            <w:webHidden/>
          </w:rPr>
        </w:r>
        <w:r w:rsidR="00ED1E8B">
          <w:rPr>
            <w:noProof/>
            <w:webHidden/>
          </w:rPr>
          <w:fldChar w:fldCharType="separate"/>
        </w:r>
        <w:r w:rsidR="00F627FB">
          <w:rPr>
            <w:noProof/>
            <w:webHidden/>
          </w:rPr>
          <w:t>2</w:t>
        </w:r>
        <w:r w:rsidR="00ED1E8B">
          <w:rPr>
            <w:noProof/>
            <w:webHidden/>
          </w:rPr>
          <w:fldChar w:fldCharType="end"/>
        </w:r>
      </w:hyperlink>
    </w:p>
    <w:p w14:paraId="77A86CC6" w14:textId="702056A1" w:rsidR="00ED1E8B" w:rsidRDefault="00ED1E8B">
      <w:pPr>
        <w:pStyle w:val="TM1"/>
        <w:tabs>
          <w:tab w:val="right" w:leader="dot" w:pos="9060"/>
        </w:tabs>
        <w:rPr>
          <w:rFonts w:asciiTheme="minorHAnsi" w:eastAsiaTheme="minorEastAsia" w:hAnsiTheme="minorHAnsi" w:cstheme="minorBidi"/>
          <w:b w:val="0"/>
          <w:noProof/>
          <w:color w:val="auto"/>
          <w:sz w:val="24"/>
          <w:szCs w:val="24"/>
          <w:lang w:eastAsia="fr-FR"/>
        </w:rPr>
      </w:pPr>
      <w:hyperlink w:anchor="_Toc241227240" w:history="1">
        <w:r w:rsidRPr="008F3FDA">
          <w:rPr>
            <w:rStyle w:val="Lienhypertexte"/>
            <w:noProof/>
          </w:rPr>
          <w:t>2. Ordre du jour</w:t>
        </w:r>
        <w:r>
          <w:rPr>
            <w:noProof/>
            <w:webHidden/>
          </w:rPr>
          <w:tab/>
        </w:r>
        <w:r>
          <w:rPr>
            <w:noProof/>
            <w:webHidden/>
          </w:rPr>
          <w:fldChar w:fldCharType="begin"/>
        </w:r>
        <w:r>
          <w:rPr>
            <w:noProof/>
            <w:webHidden/>
          </w:rPr>
          <w:instrText xml:space="preserve"> PAGEREF _Toc241227240 \h </w:instrText>
        </w:r>
        <w:r>
          <w:rPr>
            <w:noProof/>
            <w:webHidden/>
          </w:rPr>
        </w:r>
        <w:r>
          <w:rPr>
            <w:noProof/>
            <w:webHidden/>
          </w:rPr>
          <w:fldChar w:fldCharType="separate"/>
        </w:r>
        <w:r w:rsidR="00F627FB">
          <w:rPr>
            <w:noProof/>
            <w:webHidden/>
          </w:rPr>
          <w:t>2</w:t>
        </w:r>
        <w:r>
          <w:rPr>
            <w:noProof/>
            <w:webHidden/>
          </w:rPr>
          <w:fldChar w:fldCharType="end"/>
        </w:r>
      </w:hyperlink>
    </w:p>
    <w:p w14:paraId="1361CD89" w14:textId="0899B3DA" w:rsidR="00ED1E8B" w:rsidRDefault="00ED1E8B">
      <w:pPr>
        <w:pStyle w:val="TM1"/>
        <w:tabs>
          <w:tab w:val="right" w:leader="dot" w:pos="9060"/>
        </w:tabs>
        <w:rPr>
          <w:rFonts w:asciiTheme="minorHAnsi" w:eastAsiaTheme="minorEastAsia" w:hAnsiTheme="minorHAnsi" w:cstheme="minorBidi"/>
          <w:b w:val="0"/>
          <w:noProof/>
          <w:color w:val="auto"/>
          <w:sz w:val="24"/>
          <w:szCs w:val="24"/>
          <w:lang w:eastAsia="fr-FR"/>
        </w:rPr>
      </w:pPr>
      <w:hyperlink w:anchor="_Toc241227241" w:history="1">
        <w:r w:rsidRPr="008F3FDA">
          <w:rPr>
            <w:rStyle w:val="Lienhypertexte"/>
            <w:noProof/>
          </w:rPr>
          <w:t>3. Prise de parole des élus</w:t>
        </w:r>
        <w:r>
          <w:rPr>
            <w:noProof/>
            <w:webHidden/>
          </w:rPr>
          <w:tab/>
        </w:r>
        <w:r>
          <w:rPr>
            <w:noProof/>
            <w:webHidden/>
          </w:rPr>
          <w:fldChar w:fldCharType="begin"/>
        </w:r>
        <w:r>
          <w:rPr>
            <w:noProof/>
            <w:webHidden/>
          </w:rPr>
          <w:instrText xml:space="preserve"> PAGEREF _Toc241227241 \h </w:instrText>
        </w:r>
        <w:r>
          <w:rPr>
            <w:noProof/>
            <w:webHidden/>
          </w:rPr>
        </w:r>
        <w:r>
          <w:rPr>
            <w:noProof/>
            <w:webHidden/>
          </w:rPr>
          <w:fldChar w:fldCharType="separate"/>
        </w:r>
        <w:r w:rsidR="00F627FB">
          <w:rPr>
            <w:noProof/>
            <w:webHidden/>
          </w:rPr>
          <w:t>2</w:t>
        </w:r>
        <w:r>
          <w:rPr>
            <w:noProof/>
            <w:webHidden/>
          </w:rPr>
          <w:fldChar w:fldCharType="end"/>
        </w:r>
      </w:hyperlink>
    </w:p>
    <w:p w14:paraId="2A16BFF0" w14:textId="7C987298" w:rsidR="00ED1E8B" w:rsidRDefault="00ED1E8B">
      <w:pPr>
        <w:pStyle w:val="TM1"/>
        <w:tabs>
          <w:tab w:val="right" w:leader="dot" w:pos="9060"/>
        </w:tabs>
        <w:rPr>
          <w:rFonts w:asciiTheme="minorHAnsi" w:eastAsiaTheme="minorEastAsia" w:hAnsiTheme="minorHAnsi" w:cstheme="minorBidi"/>
          <w:b w:val="0"/>
          <w:noProof/>
          <w:color w:val="auto"/>
          <w:sz w:val="24"/>
          <w:szCs w:val="24"/>
          <w:lang w:eastAsia="fr-FR"/>
        </w:rPr>
      </w:pPr>
      <w:hyperlink w:anchor="_Toc241227242" w:history="1">
        <w:r w:rsidRPr="008F3FDA">
          <w:rPr>
            <w:rStyle w:val="Lienhypertexte"/>
            <w:noProof/>
          </w:rPr>
          <w:t>4. Présentation du projet</w:t>
        </w:r>
        <w:r>
          <w:rPr>
            <w:noProof/>
            <w:webHidden/>
          </w:rPr>
          <w:tab/>
        </w:r>
        <w:r>
          <w:rPr>
            <w:noProof/>
            <w:webHidden/>
          </w:rPr>
          <w:fldChar w:fldCharType="begin"/>
        </w:r>
        <w:r>
          <w:rPr>
            <w:noProof/>
            <w:webHidden/>
          </w:rPr>
          <w:instrText xml:space="preserve"> PAGEREF _Toc241227242 \h </w:instrText>
        </w:r>
        <w:r>
          <w:rPr>
            <w:noProof/>
            <w:webHidden/>
          </w:rPr>
        </w:r>
        <w:r>
          <w:rPr>
            <w:noProof/>
            <w:webHidden/>
          </w:rPr>
          <w:fldChar w:fldCharType="separate"/>
        </w:r>
        <w:r w:rsidR="00F627FB">
          <w:rPr>
            <w:noProof/>
            <w:webHidden/>
          </w:rPr>
          <w:t>3</w:t>
        </w:r>
        <w:r>
          <w:rPr>
            <w:noProof/>
            <w:webHidden/>
          </w:rPr>
          <w:fldChar w:fldCharType="end"/>
        </w:r>
      </w:hyperlink>
    </w:p>
    <w:p w14:paraId="38C60CB2" w14:textId="3387B929"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46" w:history="1">
        <w:r w:rsidRPr="008F3FDA">
          <w:rPr>
            <w:rStyle w:val="Lienhypertexte"/>
            <w:noProof/>
          </w:rPr>
          <w:t>4.1. La maîtrise d’ouvrage</w:t>
        </w:r>
        <w:r>
          <w:rPr>
            <w:noProof/>
            <w:webHidden/>
          </w:rPr>
          <w:tab/>
        </w:r>
        <w:r>
          <w:rPr>
            <w:noProof/>
            <w:webHidden/>
          </w:rPr>
          <w:fldChar w:fldCharType="begin"/>
        </w:r>
        <w:r>
          <w:rPr>
            <w:noProof/>
            <w:webHidden/>
          </w:rPr>
          <w:instrText xml:space="preserve"> PAGEREF _Toc241227246 \h </w:instrText>
        </w:r>
        <w:r>
          <w:rPr>
            <w:noProof/>
            <w:webHidden/>
          </w:rPr>
        </w:r>
        <w:r>
          <w:rPr>
            <w:noProof/>
            <w:webHidden/>
          </w:rPr>
          <w:fldChar w:fldCharType="separate"/>
        </w:r>
        <w:r w:rsidR="00F627FB">
          <w:rPr>
            <w:noProof/>
            <w:webHidden/>
          </w:rPr>
          <w:t>3</w:t>
        </w:r>
        <w:r>
          <w:rPr>
            <w:noProof/>
            <w:webHidden/>
          </w:rPr>
          <w:fldChar w:fldCharType="end"/>
        </w:r>
      </w:hyperlink>
    </w:p>
    <w:p w14:paraId="20E1DCD0" w14:textId="6F1730F0"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47" w:history="1">
        <w:r w:rsidRPr="008F3FDA">
          <w:rPr>
            <w:rStyle w:val="Lienhypertexte"/>
            <w:noProof/>
          </w:rPr>
          <w:t>4.2. Le financement</w:t>
        </w:r>
        <w:r>
          <w:rPr>
            <w:noProof/>
            <w:webHidden/>
          </w:rPr>
          <w:tab/>
        </w:r>
        <w:r>
          <w:rPr>
            <w:noProof/>
            <w:webHidden/>
          </w:rPr>
          <w:fldChar w:fldCharType="begin"/>
        </w:r>
        <w:r>
          <w:rPr>
            <w:noProof/>
            <w:webHidden/>
          </w:rPr>
          <w:instrText xml:space="preserve"> PAGEREF _Toc241227247 \h </w:instrText>
        </w:r>
        <w:r>
          <w:rPr>
            <w:noProof/>
            <w:webHidden/>
          </w:rPr>
        </w:r>
        <w:r>
          <w:rPr>
            <w:noProof/>
            <w:webHidden/>
          </w:rPr>
          <w:fldChar w:fldCharType="separate"/>
        </w:r>
        <w:r w:rsidR="00F627FB">
          <w:rPr>
            <w:noProof/>
            <w:webHidden/>
          </w:rPr>
          <w:t>4</w:t>
        </w:r>
        <w:r>
          <w:rPr>
            <w:noProof/>
            <w:webHidden/>
          </w:rPr>
          <w:fldChar w:fldCharType="end"/>
        </w:r>
      </w:hyperlink>
    </w:p>
    <w:p w14:paraId="13E0CA5E" w14:textId="656B5925"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48" w:history="1">
        <w:r w:rsidRPr="008F3FDA">
          <w:rPr>
            <w:rStyle w:val="Lienhypertexte"/>
            <w:noProof/>
          </w:rPr>
          <w:t>4.3. Le calendrier</w:t>
        </w:r>
        <w:r>
          <w:rPr>
            <w:noProof/>
            <w:webHidden/>
          </w:rPr>
          <w:tab/>
        </w:r>
        <w:r>
          <w:rPr>
            <w:noProof/>
            <w:webHidden/>
          </w:rPr>
          <w:fldChar w:fldCharType="begin"/>
        </w:r>
        <w:r>
          <w:rPr>
            <w:noProof/>
            <w:webHidden/>
          </w:rPr>
          <w:instrText xml:space="preserve"> PAGEREF _Toc241227248 \h </w:instrText>
        </w:r>
        <w:r>
          <w:rPr>
            <w:noProof/>
            <w:webHidden/>
          </w:rPr>
        </w:r>
        <w:r>
          <w:rPr>
            <w:noProof/>
            <w:webHidden/>
          </w:rPr>
          <w:fldChar w:fldCharType="separate"/>
        </w:r>
        <w:r w:rsidR="00F627FB">
          <w:rPr>
            <w:noProof/>
            <w:webHidden/>
          </w:rPr>
          <w:t>4</w:t>
        </w:r>
        <w:r>
          <w:rPr>
            <w:noProof/>
            <w:webHidden/>
          </w:rPr>
          <w:fldChar w:fldCharType="end"/>
        </w:r>
      </w:hyperlink>
    </w:p>
    <w:p w14:paraId="31C03178" w14:textId="796B1828" w:rsidR="00ED1E8B" w:rsidRDefault="00ED1E8B">
      <w:pPr>
        <w:pStyle w:val="TM1"/>
        <w:tabs>
          <w:tab w:val="right" w:leader="dot" w:pos="9060"/>
        </w:tabs>
        <w:rPr>
          <w:rFonts w:asciiTheme="minorHAnsi" w:eastAsiaTheme="minorEastAsia" w:hAnsiTheme="minorHAnsi" w:cstheme="minorBidi"/>
          <w:b w:val="0"/>
          <w:noProof/>
          <w:color w:val="auto"/>
          <w:sz w:val="24"/>
          <w:szCs w:val="24"/>
          <w:lang w:eastAsia="fr-FR"/>
        </w:rPr>
      </w:pPr>
      <w:hyperlink w:anchor="_Toc241227249" w:history="1">
        <w:r w:rsidRPr="008F3FDA">
          <w:rPr>
            <w:rStyle w:val="Lienhypertexte"/>
            <w:noProof/>
          </w:rPr>
          <w:t>5. Un projet paysager</w:t>
        </w:r>
        <w:r>
          <w:rPr>
            <w:noProof/>
            <w:webHidden/>
          </w:rPr>
          <w:tab/>
        </w:r>
        <w:r>
          <w:rPr>
            <w:noProof/>
            <w:webHidden/>
          </w:rPr>
          <w:fldChar w:fldCharType="begin"/>
        </w:r>
        <w:r>
          <w:rPr>
            <w:noProof/>
            <w:webHidden/>
          </w:rPr>
          <w:instrText xml:space="preserve"> PAGEREF _Toc241227249 \h </w:instrText>
        </w:r>
        <w:r>
          <w:rPr>
            <w:noProof/>
            <w:webHidden/>
          </w:rPr>
        </w:r>
        <w:r>
          <w:rPr>
            <w:noProof/>
            <w:webHidden/>
          </w:rPr>
          <w:fldChar w:fldCharType="separate"/>
        </w:r>
        <w:r w:rsidR="00F627FB">
          <w:rPr>
            <w:noProof/>
            <w:webHidden/>
          </w:rPr>
          <w:t>4</w:t>
        </w:r>
        <w:r>
          <w:rPr>
            <w:noProof/>
            <w:webHidden/>
          </w:rPr>
          <w:fldChar w:fldCharType="end"/>
        </w:r>
      </w:hyperlink>
    </w:p>
    <w:p w14:paraId="3536A0B6" w14:textId="0D2A2328" w:rsidR="00ED1E8B" w:rsidRDefault="00ED1E8B">
      <w:pPr>
        <w:pStyle w:val="TM1"/>
        <w:tabs>
          <w:tab w:val="right" w:leader="dot" w:pos="9060"/>
        </w:tabs>
        <w:rPr>
          <w:rFonts w:asciiTheme="minorHAnsi" w:eastAsiaTheme="minorEastAsia" w:hAnsiTheme="minorHAnsi" w:cstheme="minorBidi"/>
          <w:b w:val="0"/>
          <w:noProof/>
          <w:color w:val="auto"/>
          <w:sz w:val="24"/>
          <w:szCs w:val="24"/>
          <w:lang w:eastAsia="fr-FR"/>
        </w:rPr>
      </w:pPr>
      <w:hyperlink w:anchor="_Toc241227250" w:history="1">
        <w:r w:rsidRPr="008F3FDA">
          <w:rPr>
            <w:rStyle w:val="Lienhypertexte"/>
            <w:noProof/>
          </w:rPr>
          <w:t>6. Le stationnement</w:t>
        </w:r>
        <w:r>
          <w:rPr>
            <w:noProof/>
            <w:webHidden/>
          </w:rPr>
          <w:tab/>
        </w:r>
        <w:r>
          <w:rPr>
            <w:noProof/>
            <w:webHidden/>
          </w:rPr>
          <w:fldChar w:fldCharType="begin"/>
        </w:r>
        <w:r>
          <w:rPr>
            <w:noProof/>
            <w:webHidden/>
          </w:rPr>
          <w:instrText xml:space="preserve"> PAGEREF _Toc241227250 \h </w:instrText>
        </w:r>
        <w:r>
          <w:rPr>
            <w:noProof/>
            <w:webHidden/>
          </w:rPr>
        </w:r>
        <w:r>
          <w:rPr>
            <w:noProof/>
            <w:webHidden/>
          </w:rPr>
          <w:fldChar w:fldCharType="separate"/>
        </w:r>
        <w:r w:rsidR="00F627FB">
          <w:rPr>
            <w:noProof/>
            <w:webHidden/>
          </w:rPr>
          <w:t>5</w:t>
        </w:r>
        <w:r>
          <w:rPr>
            <w:noProof/>
            <w:webHidden/>
          </w:rPr>
          <w:fldChar w:fldCharType="end"/>
        </w:r>
      </w:hyperlink>
    </w:p>
    <w:p w14:paraId="58C6EB1A" w14:textId="4946BFD5" w:rsidR="00ED1E8B" w:rsidRDefault="00ED1E8B">
      <w:pPr>
        <w:pStyle w:val="TM1"/>
        <w:tabs>
          <w:tab w:val="right" w:leader="dot" w:pos="9060"/>
        </w:tabs>
        <w:rPr>
          <w:rFonts w:asciiTheme="minorHAnsi" w:eastAsiaTheme="minorEastAsia" w:hAnsiTheme="minorHAnsi" w:cstheme="minorBidi"/>
          <w:b w:val="0"/>
          <w:noProof/>
          <w:color w:val="auto"/>
          <w:sz w:val="24"/>
          <w:szCs w:val="24"/>
          <w:lang w:eastAsia="fr-FR"/>
        </w:rPr>
      </w:pPr>
      <w:hyperlink w:anchor="_Toc241227253" w:history="1">
        <w:r w:rsidRPr="008F3FDA">
          <w:rPr>
            <w:rStyle w:val="Lienhypertexte"/>
            <w:noProof/>
          </w:rPr>
          <w:t>7.</w:t>
        </w:r>
        <w:r w:rsidRPr="008F3FDA">
          <w:rPr>
            <w:rStyle w:val="Lienhypertexte"/>
            <w:noProof/>
            <w:lang w:val="en-US"/>
          </w:rPr>
          <w:t xml:space="preserve"> Un projet de mobilités</w:t>
        </w:r>
        <w:r>
          <w:rPr>
            <w:noProof/>
            <w:webHidden/>
          </w:rPr>
          <w:tab/>
        </w:r>
        <w:r>
          <w:rPr>
            <w:noProof/>
            <w:webHidden/>
          </w:rPr>
          <w:fldChar w:fldCharType="begin"/>
        </w:r>
        <w:r>
          <w:rPr>
            <w:noProof/>
            <w:webHidden/>
          </w:rPr>
          <w:instrText xml:space="preserve"> PAGEREF _Toc241227253 \h </w:instrText>
        </w:r>
        <w:r>
          <w:rPr>
            <w:noProof/>
            <w:webHidden/>
          </w:rPr>
        </w:r>
        <w:r>
          <w:rPr>
            <w:noProof/>
            <w:webHidden/>
          </w:rPr>
          <w:fldChar w:fldCharType="separate"/>
        </w:r>
        <w:r w:rsidR="00F627FB">
          <w:rPr>
            <w:noProof/>
            <w:webHidden/>
          </w:rPr>
          <w:t>5</w:t>
        </w:r>
        <w:r>
          <w:rPr>
            <w:noProof/>
            <w:webHidden/>
          </w:rPr>
          <w:fldChar w:fldCharType="end"/>
        </w:r>
      </w:hyperlink>
    </w:p>
    <w:p w14:paraId="62363AD5" w14:textId="66B80066" w:rsidR="00ED1E8B" w:rsidRDefault="00ED1E8B">
      <w:pPr>
        <w:pStyle w:val="TM1"/>
        <w:tabs>
          <w:tab w:val="right" w:leader="dot" w:pos="9060"/>
        </w:tabs>
        <w:rPr>
          <w:rFonts w:asciiTheme="minorHAnsi" w:eastAsiaTheme="minorEastAsia" w:hAnsiTheme="minorHAnsi" w:cstheme="minorBidi"/>
          <w:b w:val="0"/>
          <w:noProof/>
          <w:color w:val="auto"/>
          <w:sz w:val="24"/>
          <w:szCs w:val="24"/>
          <w:lang w:eastAsia="fr-FR"/>
        </w:rPr>
      </w:pPr>
      <w:hyperlink w:anchor="_Toc241227254" w:history="1">
        <w:r w:rsidRPr="008F3FDA">
          <w:rPr>
            <w:rStyle w:val="Lienhypertexte"/>
            <w:noProof/>
          </w:rPr>
          <w:t>8. Zoom sur les aménagements dans le secteur de Saint-Denis</w:t>
        </w:r>
        <w:r>
          <w:rPr>
            <w:noProof/>
            <w:webHidden/>
          </w:rPr>
          <w:tab/>
        </w:r>
        <w:r>
          <w:rPr>
            <w:noProof/>
            <w:webHidden/>
          </w:rPr>
          <w:fldChar w:fldCharType="begin"/>
        </w:r>
        <w:r>
          <w:rPr>
            <w:noProof/>
            <w:webHidden/>
          </w:rPr>
          <w:instrText xml:space="preserve"> PAGEREF _Toc241227254 \h </w:instrText>
        </w:r>
        <w:r>
          <w:rPr>
            <w:noProof/>
            <w:webHidden/>
          </w:rPr>
        </w:r>
        <w:r>
          <w:rPr>
            <w:noProof/>
            <w:webHidden/>
          </w:rPr>
          <w:fldChar w:fldCharType="separate"/>
        </w:r>
        <w:r w:rsidR="00F627FB">
          <w:rPr>
            <w:noProof/>
            <w:webHidden/>
          </w:rPr>
          <w:t>6</w:t>
        </w:r>
        <w:r>
          <w:rPr>
            <w:noProof/>
            <w:webHidden/>
          </w:rPr>
          <w:fldChar w:fldCharType="end"/>
        </w:r>
      </w:hyperlink>
    </w:p>
    <w:p w14:paraId="557BD6EB" w14:textId="22278321"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55" w:history="1">
        <w:r w:rsidRPr="008F3FDA">
          <w:rPr>
            <w:rStyle w:val="Lienhypertexte"/>
            <w:noProof/>
          </w:rPr>
          <w:t>8.1. Quartier de Bel-Air</w:t>
        </w:r>
        <w:r>
          <w:rPr>
            <w:noProof/>
            <w:webHidden/>
          </w:rPr>
          <w:tab/>
        </w:r>
        <w:r>
          <w:rPr>
            <w:noProof/>
            <w:webHidden/>
          </w:rPr>
          <w:fldChar w:fldCharType="begin"/>
        </w:r>
        <w:r>
          <w:rPr>
            <w:noProof/>
            <w:webHidden/>
          </w:rPr>
          <w:instrText xml:space="preserve"> PAGEREF _Toc241227255 \h </w:instrText>
        </w:r>
        <w:r>
          <w:rPr>
            <w:noProof/>
            <w:webHidden/>
          </w:rPr>
        </w:r>
        <w:r>
          <w:rPr>
            <w:noProof/>
            <w:webHidden/>
          </w:rPr>
          <w:fldChar w:fldCharType="separate"/>
        </w:r>
        <w:r w:rsidR="00F627FB">
          <w:rPr>
            <w:noProof/>
            <w:webHidden/>
          </w:rPr>
          <w:t>6</w:t>
        </w:r>
        <w:r>
          <w:rPr>
            <w:noProof/>
            <w:webHidden/>
          </w:rPr>
          <w:fldChar w:fldCharType="end"/>
        </w:r>
      </w:hyperlink>
    </w:p>
    <w:p w14:paraId="0AF0D189" w14:textId="4C462A6C"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56" w:history="1">
        <w:r w:rsidRPr="008F3FDA">
          <w:rPr>
            <w:rStyle w:val="Lienhypertexte"/>
            <w:noProof/>
          </w:rPr>
          <w:t>8.2. Quartier du Franc-Moisin</w:t>
        </w:r>
        <w:r>
          <w:rPr>
            <w:noProof/>
            <w:webHidden/>
          </w:rPr>
          <w:tab/>
        </w:r>
        <w:r>
          <w:rPr>
            <w:noProof/>
            <w:webHidden/>
          </w:rPr>
          <w:fldChar w:fldCharType="begin"/>
        </w:r>
        <w:r>
          <w:rPr>
            <w:noProof/>
            <w:webHidden/>
          </w:rPr>
          <w:instrText xml:space="preserve"> PAGEREF _Toc241227256 \h </w:instrText>
        </w:r>
        <w:r>
          <w:rPr>
            <w:noProof/>
            <w:webHidden/>
          </w:rPr>
        </w:r>
        <w:r>
          <w:rPr>
            <w:noProof/>
            <w:webHidden/>
          </w:rPr>
          <w:fldChar w:fldCharType="separate"/>
        </w:r>
        <w:r w:rsidR="00F627FB">
          <w:rPr>
            <w:noProof/>
            <w:webHidden/>
          </w:rPr>
          <w:t>6</w:t>
        </w:r>
        <w:r>
          <w:rPr>
            <w:noProof/>
            <w:webHidden/>
          </w:rPr>
          <w:fldChar w:fldCharType="end"/>
        </w:r>
      </w:hyperlink>
    </w:p>
    <w:p w14:paraId="53A33847" w14:textId="4C247164"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57" w:history="1">
        <w:r w:rsidRPr="008F3FDA">
          <w:rPr>
            <w:rStyle w:val="Lienhypertexte"/>
            <w:noProof/>
          </w:rPr>
          <w:t>8.3. Quartier de la Plaine</w:t>
        </w:r>
        <w:r>
          <w:rPr>
            <w:noProof/>
            <w:webHidden/>
          </w:rPr>
          <w:tab/>
        </w:r>
        <w:r>
          <w:rPr>
            <w:noProof/>
            <w:webHidden/>
          </w:rPr>
          <w:fldChar w:fldCharType="begin"/>
        </w:r>
        <w:r>
          <w:rPr>
            <w:noProof/>
            <w:webHidden/>
          </w:rPr>
          <w:instrText xml:space="preserve"> PAGEREF _Toc241227257 \h </w:instrText>
        </w:r>
        <w:r>
          <w:rPr>
            <w:noProof/>
            <w:webHidden/>
          </w:rPr>
        </w:r>
        <w:r>
          <w:rPr>
            <w:noProof/>
            <w:webHidden/>
          </w:rPr>
          <w:fldChar w:fldCharType="separate"/>
        </w:r>
        <w:r w:rsidR="00F627FB">
          <w:rPr>
            <w:noProof/>
            <w:webHidden/>
          </w:rPr>
          <w:t>7</w:t>
        </w:r>
        <w:r>
          <w:rPr>
            <w:noProof/>
            <w:webHidden/>
          </w:rPr>
          <w:fldChar w:fldCharType="end"/>
        </w:r>
      </w:hyperlink>
    </w:p>
    <w:p w14:paraId="37B2EEE2" w14:textId="146B20E4" w:rsidR="00ED1E8B" w:rsidRDefault="00ED1E8B">
      <w:pPr>
        <w:pStyle w:val="TM1"/>
        <w:tabs>
          <w:tab w:val="right" w:leader="dot" w:pos="9060"/>
        </w:tabs>
        <w:rPr>
          <w:rFonts w:asciiTheme="minorHAnsi" w:eastAsiaTheme="minorEastAsia" w:hAnsiTheme="minorHAnsi" w:cstheme="minorBidi"/>
          <w:b w:val="0"/>
          <w:noProof/>
          <w:color w:val="auto"/>
          <w:sz w:val="24"/>
          <w:szCs w:val="24"/>
          <w:lang w:eastAsia="fr-FR"/>
        </w:rPr>
      </w:pPr>
      <w:hyperlink w:anchor="_Toc241227258" w:history="1">
        <w:r w:rsidRPr="008F3FDA">
          <w:rPr>
            <w:rStyle w:val="Lienhypertexte"/>
            <w:noProof/>
            <w:lang w:val="en-US"/>
          </w:rPr>
          <w:t>9. Communication chantier</w:t>
        </w:r>
        <w:r>
          <w:rPr>
            <w:noProof/>
            <w:webHidden/>
          </w:rPr>
          <w:tab/>
        </w:r>
        <w:r>
          <w:rPr>
            <w:noProof/>
            <w:webHidden/>
          </w:rPr>
          <w:fldChar w:fldCharType="begin"/>
        </w:r>
        <w:r>
          <w:rPr>
            <w:noProof/>
            <w:webHidden/>
          </w:rPr>
          <w:instrText xml:space="preserve"> PAGEREF _Toc241227258 \h </w:instrText>
        </w:r>
        <w:r>
          <w:rPr>
            <w:noProof/>
            <w:webHidden/>
          </w:rPr>
        </w:r>
        <w:r>
          <w:rPr>
            <w:noProof/>
            <w:webHidden/>
          </w:rPr>
          <w:fldChar w:fldCharType="separate"/>
        </w:r>
        <w:r w:rsidR="00F627FB">
          <w:rPr>
            <w:noProof/>
            <w:webHidden/>
          </w:rPr>
          <w:t>7</w:t>
        </w:r>
        <w:r>
          <w:rPr>
            <w:noProof/>
            <w:webHidden/>
          </w:rPr>
          <w:fldChar w:fldCharType="end"/>
        </w:r>
      </w:hyperlink>
    </w:p>
    <w:p w14:paraId="66832DF0" w14:textId="717E4919" w:rsidR="00ED1E8B" w:rsidRDefault="00ED1E8B">
      <w:pPr>
        <w:pStyle w:val="TM1"/>
        <w:tabs>
          <w:tab w:val="right" w:leader="dot" w:pos="9060"/>
        </w:tabs>
        <w:rPr>
          <w:rFonts w:asciiTheme="minorHAnsi" w:eastAsiaTheme="minorEastAsia" w:hAnsiTheme="minorHAnsi" w:cstheme="minorBidi"/>
          <w:b w:val="0"/>
          <w:noProof/>
          <w:color w:val="auto"/>
          <w:sz w:val="24"/>
          <w:szCs w:val="24"/>
          <w:lang w:eastAsia="fr-FR"/>
        </w:rPr>
      </w:pPr>
      <w:hyperlink w:anchor="_Toc241227259" w:history="1">
        <w:r w:rsidRPr="008F3FDA">
          <w:rPr>
            <w:rStyle w:val="Lienhypertexte"/>
            <w:noProof/>
            <w:lang w:val="en-US"/>
          </w:rPr>
          <w:t>10. Questions-Réponses</w:t>
        </w:r>
        <w:r>
          <w:rPr>
            <w:noProof/>
            <w:webHidden/>
          </w:rPr>
          <w:tab/>
        </w:r>
        <w:r>
          <w:rPr>
            <w:noProof/>
            <w:webHidden/>
          </w:rPr>
          <w:fldChar w:fldCharType="begin"/>
        </w:r>
        <w:r>
          <w:rPr>
            <w:noProof/>
            <w:webHidden/>
          </w:rPr>
          <w:instrText xml:space="preserve"> PAGEREF _Toc241227259 \h </w:instrText>
        </w:r>
        <w:r>
          <w:rPr>
            <w:noProof/>
            <w:webHidden/>
          </w:rPr>
        </w:r>
        <w:r>
          <w:rPr>
            <w:noProof/>
            <w:webHidden/>
          </w:rPr>
          <w:fldChar w:fldCharType="separate"/>
        </w:r>
        <w:r w:rsidR="00F627FB">
          <w:rPr>
            <w:noProof/>
            <w:webHidden/>
          </w:rPr>
          <w:t>7</w:t>
        </w:r>
        <w:r>
          <w:rPr>
            <w:noProof/>
            <w:webHidden/>
          </w:rPr>
          <w:fldChar w:fldCharType="end"/>
        </w:r>
      </w:hyperlink>
    </w:p>
    <w:p w14:paraId="51864839" w14:textId="37A56388"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60" w:history="1">
        <w:r w:rsidRPr="008F3FDA">
          <w:rPr>
            <w:rStyle w:val="Lienhypertexte"/>
            <w:noProof/>
          </w:rPr>
          <w:t>10.1. Circulation et conditions de déplacement</w:t>
        </w:r>
        <w:r>
          <w:rPr>
            <w:noProof/>
            <w:webHidden/>
          </w:rPr>
          <w:tab/>
        </w:r>
        <w:r>
          <w:rPr>
            <w:noProof/>
            <w:webHidden/>
          </w:rPr>
          <w:fldChar w:fldCharType="begin"/>
        </w:r>
        <w:r>
          <w:rPr>
            <w:noProof/>
            <w:webHidden/>
          </w:rPr>
          <w:instrText xml:space="preserve"> PAGEREF _Toc241227260 \h </w:instrText>
        </w:r>
        <w:r>
          <w:rPr>
            <w:noProof/>
            <w:webHidden/>
          </w:rPr>
        </w:r>
        <w:r>
          <w:rPr>
            <w:noProof/>
            <w:webHidden/>
          </w:rPr>
          <w:fldChar w:fldCharType="separate"/>
        </w:r>
        <w:r w:rsidR="00F627FB">
          <w:rPr>
            <w:noProof/>
            <w:webHidden/>
          </w:rPr>
          <w:t>7</w:t>
        </w:r>
        <w:r>
          <w:rPr>
            <w:noProof/>
            <w:webHidden/>
          </w:rPr>
          <w:fldChar w:fldCharType="end"/>
        </w:r>
      </w:hyperlink>
    </w:p>
    <w:p w14:paraId="278D8C19" w14:textId="0B865BF4"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61" w:history="1">
        <w:r w:rsidRPr="008F3FDA">
          <w:rPr>
            <w:rStyle w:val="Lienhypertexte"/>
            <w:noProof/>
          </w:rPr>
          <w:t>10.2. Réseau de transport</w:t>
        </w:r>
        <w:r>
          <w:rPr>
            <w:noProof/>
            <w:webHidden/>
          </w:rPr>
          <w:tab/>
        </w:r>
        <w:r>
          <w:rPr>
            <w:noProof/>
            <w:webHidden/>
          </w:rPr>
          <w:fldChar w:fldCharType="begin"/>
        </w:r>
        <w:r>
          <w:rPr>
            <w:noProof/>
            <w:webHidden/>
          </w:rPr>
          <w:instrText xml:space="preserve"> PAGEREF _Toc241227261 \h </w:instrText>
        </w:r>
        <w:r>
          <w:rPr>
            <w:noProof/>
            <w:webHidden/>
          </w:rPr>
        </w:r>
        <w:r>
          <w:rPr>
            <w:noProof/>
            <w:webHidden/>
          </w:rPr>
          <w:fldChar w:fldCharType="separate"/>
        </w:r>
        <w:r w:rsidR="00F627FB">
          <w:rPr>
            <w:noProof/>
            <w:webHidden/>
          </w:rPr>
          <w:t>8</w:t>
        </w:r>
        <w:r>
          <w:rPr>
            <w:noProof/>
            <w:webHidden/>
          </w:rPr>
          <w:fldChar w:fldCharType="end"/>
        </w:r>
      </w:hyperlink>
    </w:p>
    <w:p w14:paraId="7C44694E" w14:textId="6D6B26B3"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62" w:history="1">
        <w:r w:rsidRPr="008F3FDA">
          <w:rPr>
            <w:rStyle w:val="Lienhypertexte"/>
            <w:noProof/>
          </w:rPr>
          <w:t>10.3. Aménagements cyclables</w:t>
        </w:r>
        <w:r>
          <w:rPr>
            <w:noProof/>
            <w:webHidden/>
          </w:rPr>
          <w:tab/>
        </w:r>
        <w:r>
          <w:rPr>
            <w:noProof/>
            <w:webHidden/>
          </w:rPr>
          <w:fldChar w:fldCharType="begin"/>
        </w:r>
        <w:r>
          <w:rPr>
            <w:noProof/>
            <w:webHidden/>
          </w:rPr>
          <w:instrText xml:space="preserve"> PAGEREF _Toc241227262 \h </w:instrText>
        </w:r>
        <w:r>
          <w:rPr>
            <w:noProof/>
            <w:webHidden/>
          </w:rPr>
        </w:r>
        <w:r>
          <w:rPr>
            <w:noProof/>
            <w:webHidden/>
          </w:rPr>
          <w:fldChar w:fldCharType="separate"/>
        </w:r>
        <w:r w:rsidR="00F627FB">
          <w:rPr>
            <w:noProof/>
            <w:webHidden/>
          </w:rPr>
          <w:t>8</w:t>
        </w:r>
        <w:r>
          <w:rPr>
            <w:noProof/>
            <w:webHidden/>
          </w:rPr>
          <w:fldChar w:fldCharType="end"/>
        </w:r>
      </w:hyperlink>
    </w:p>
    <w:p w14:paraId="6788C773" w14:textId="3D81A376"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63" w:history="1">
        <w:r w:rsidRPr="008F3FDA">
          <w:rPr>
            <w:rStyle w:val="Lienhypertexte"/>
            <w:noProof/>
          </w:rPr>
          <w:t>10.4. Stationnement</w:t>
        </w:r>
        <w:r>
          <w:rPr>
            <w:noProof/>
            <w:webHidden/>
          </w:rPr>
          <w:tab/>
        </w:r>
        <w:r>
          <w:rPr>
            <w:noProof/>
            <w:webHidden/>
          </w:rPr>
          <w:fldChar w:fldCharType="begin"/>
        </w:r>
        <w:r>
          <w:rPr>
            <w:noProof/>
            <w:webHidden/>
          </w:rPr>
          <w:instrText xml:space="preserve"> PAGEREF _Toc241227263 \h </w:instrText>
        </w:r>
        <w:r>
          <w:rPr>
            <w:noProof/>
            <w:webHidden/>
          </w:rPr>
        </w:r>
        <w:r>
          <w:rPr>
            <w:noProof/>
            <w:webHidden/>
          </w:rPr>
          <w:fldChar w:fldCharType="separate"/>
        </w:r>
        <w:r w:rsidR="00F627FB">
          <w:rPr>
            <w:noProof/>
            <w:webHidden/>
          </w:rPr>
          <w:t>9</w:t>
        </w:r>
        <w:r>
          <w:rPr>
            <w:noProof/>
            <w:webHidden/>
          </w:rPr>
          <w:fldChar w:fldCharType="end"/>
        </w:r>
      </w:hyperlink>
    </w:p>
    <w:p w14:paraId="05587932" w14:textId="1CB45BBA"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64" w:history="1">
        <w:r w:rsidRPr="008F3FDA">
          <w:rPr>
            <w:rStyle w:val="Lienhypertexte"/>
            <w:noProof/>
          </w:rPr>
          <w:t>10.5. Sécurité et fonctionnement du tramway</w:t>
        </w:r>
        <w:r>
          <w:rPr>
            <w:noProof/>
            <w:webHidden/>
          </w:rPr>
          <w:tab/>
        </w:r>
        <w:r>
          <w:rPr>
            <w:noProof/>
            <w:webHidden/>
          </w:rPr>
          <w:fldChar w:fldCharType="begin"/>
        </w:r>
        <w:r>
          <w:rPr>
            <w:noProof/>
            <w:webHidden/>
          </w:rPr>
          <w:instrText xml:space="preserve"> PAGEREF _Toc241227264 \h </w:instrText>
        </w:r>
        <w:r>
          <w:rPr>
            <w:noProof/>
            <w:webHidden/>
          </w:rPr>
        </w:r>
        <w:r>
          <w:rPr>
            <w:noProof/>
            <w:webHidden/>
          </w:rPr>
          <w:fldChar w:fldCharType="separate"/>
        </w:r>
        <w:r w:rsidR="00F627FB">
          <w:rPr>
            <w:noProof/>
            <w:webHidden/>
          </w:rPr>
          <w:t>9</w:t>
        </w:r>
        <w:r>
          <w:rPr>
            <w:noProof/>
            <w:webHidden/>
          </w:rPr>
          <w:fldChar w:fldCharType="end"/>
        </w:r>
      </w:hyperlink>
    </w:p>
    <w:p w14:paraId="2E2E34A7" w14:textId="171D38DE"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65" w:history="1">
        <w:r w:rsidRPr="008F3FDA">
          <w:rPr>
            <w:rStyle w:val="Lienhypertexte"/>
            <w:noProof/>
          </w:rPr>
          <w:t>10.6. Suivi du projet et l’information riverains</w:t>
        </w:r>
        <w:r>
          <w:rPr>
            <w:noProof/>
            <w:webHidden/>
          </w:rPr>
          <w:tab/>
        </w:r>
        <w:r>
          <w:rPr>
            <w:noProof/>
            <w:webHidden/>
          </w:rPr>
          <w:fldChar w:fldCharType="begin"/>
        </w:r>
        <w:r>
          <w:rPr>
            <w:noProof/>
            <w:webHidden/>
          </w:rPr>
          <w:instrText xml:space="preserve"> PAGEREF _Toc241227265 \h </w:instrText>
        </w:r>
        <w:r>
          <w:rPr>
            <w:noProof/>
            <w:webHidden/>
          </w:rPr>
        </w:r>
        <w:r>
          <w:rPr>
            <w:noProof/>
            <w:webHidden/>
          </w:rPr>
          <w:fldChar w:fldCharType="separate"/>
        </w:r>
        <w:r w:rsidR="00F627FB">
          <w:rPr>
            <w:noProof/>
            <w:webHidden/>
          </w:rPr>
          <w:t>10</w:t>
        </w:r>
        <w:r>
          <w:rPr>
            <w:noProof/>
            <w:webHidden/>
          </w:rPr>
          <w:fldChar w:fldCharType="end"/>
        </w:r>
      </w:hyperlink>
    </w:p>
    <w:p w14:paraId="3DA6BB11" w14:textId="4E7046B3" w:rsidR="00ED1E8B" w:rsidRDefault="00ED1E8B">
      <w:pPr>
        <w:pStyle w:val="TM2"/>
        <w:tabs>
          <w:tab w:val="right" w:leader="dot" w:pos="9060"/>
        </w:tabs>
        <w:rPr>
          <w:rFonts w:asciiTheme="minorHAnsi" w:eastAsiaTheme="minorEastAsia" w:hAnsiTheme="minorHAnsi" w:cstheme="minorBidi"/>
          <w:noProof/>
          <w:color w:val="auto"/>
          <w:sz w:val="24"/>
          <w:szCs w:val="24"/>
          <w:lang w:eastAsia="fr-FR"/>
        </w:rPr>
      </w:pPr>
      <w:hyperlink w:anchor="_Toc241227266" w:history="1">
        <w:r w:rsidRPr="008F3FDA">
          <w:rPr>
            <w:rStyle w:val="Lienhypertexte"/>
            <w:noProof/>
          </w:rPr>
          <w:t>10.7. Impact du projet sur les commerces</w:t>
        </w:r>
        <w:r>
          <w:rPr>
            <w:noProof/>
            <w:webHidden/>
          </w:rPr>
          <w:tab/>
        </w:r>
        <w:r>
          <w:rPr>
            <w:noProof/>
            <w:webHidden/>
          </w:rPr>
          <w:fldChar w:fldCharType="begin"/>
        </w:r>
        <w:r>
          <w:rPr>
            <w:noProof/>
            <w:webHidden/>
          </w:rPr>
          <w:instrText xml:space="preserve"> PAGEREF _Toc241227266 \h </w:instrText>
        </w:r>
        <w:r>
          <w:rPr>
            <w:noProof/>
            <w:webHidden/>
          </w:rPr>
        </w:r>
        <w:r>
          <w:rPr>
            <w:noProof/>
            <w:webHidden/>
          </w:rPr>
          <w:fldChar w:fldCharType="separate"/>
        </w:r>
        <w:r w:rsidR="00F627FB">
          <w:rPr>
            <w:noProof/>
            <w:webHidden/>
          </w:rPr>
          <w:t>11</w:t>
        </w:r>
        <w:r>
          <w:rPr>
            <w:noProof/>
            <w:webHidden/>
          </w:rPr>
          <w:fldChar w:fldCharType="end"/>
        </w:r>
      </w:hyperlink>
    </w:p>
    <w:p w14:paraId="46EE8B2A" w14:textId="40635132" w:rsidR="00075094" w:rsidRDefault="003354FE">
      <w:r>
        <w:fldChar w:fldCharType="end"/>
      </w:r>
    </w:p>
    <w:p w14:paraId="7D9E1908" w14:textId="77777777" w:rsidR="00ED1E8B" w:rsidRDefault="00ED1E8B"/>
    <w:p w14:paraId="48E0A21C" w14:textId="669F0A21" w:rsidR="00075094" w:rsidRDefault="00075094"/>
    <w:bookmarkStart w:id="0" w:name="_Hlk220221617"/>
    <w:p w14:paraId="433D644F" w14:textId="44A16582" w:rsidR="008B1CE7" w:rsidRPr="007C73F3" w:rsidRDefault="003C4EE7" w:rsidP="008B1CE7">
      <w:pPr>
        <w:rPr>
          <w:color w:val="9F9825" w:themeColor="text2"/>
          <w:sz w:val="40"/>
          <w:szCs w:val="40"/>
        </w:rPr>
      </w:pPr>
      <w:sdt>
        <w:sdtPr>
          <w:rPr>
            <w:rStyle w:val="1-COMPTERENDUCar"/>
            <w:sz w:val="52"/>
            <w:szCs w:val="52"/>
          </w:rPr>
          <w:alias w:val="Titre "/>
          <w:tag w:val=""/>
          <w:id w:val="222649686"/>
          <w:placeholder>
            <w:docPart w:val="72B7548991F9411E949F236E5657A229"/>
          </w:placeholder>
          <w:dataBinding w:prefixMappings="xmlns:ns0='http://purl.org/dc/elements/1.1/' xmlns:ns1='http://schemas.openxmlformats.org/package/2006/metadata/core-properties' " w:xpath="/ns1:coreProperties[1]/ns0:title[1]" w:storeItemID="{6C3C8BC8-F283-45AE-878A-BAB7291924A1}"/>
          <w:text/>
        </w:sdtPr>
        <w:sdtEndPr>
          <w:rPr>
            <w:rStyle w:val="1-COMPTERENDUCar"/>
          </w:rPr>
        </w:sdtEndPr>
        <w:sdtContent>
          <w:r w:rsidR="00AC326C">
            <w:rPr>
              <w:rStyle w:val="1-COMPTERENDUCar"/>
              <w:sz w:val="52"/>
              <w:szCs w:val="52"/>
            </w:rPr>
            <w:t>Réunion publique à Saint-Denis</w:t>
          </w:r>
        </w:sdtContent>
      </w:sdt>
      <w:r w:rsidR="000E359A" w:rsidRPr="00567C35">
        <w:rPr>
          <w:b/>
          <w:bCs/>
          <w:color w:val="9F9825" w:themeColor="text2"/>
          <w:sz w:val="52"/>
          <w:szCs w:val="52"/>
        </w:rPr>
        <w:br/>
      </w:r>
      <w:r w:rsidR="00E61E2F" w:rsidRPr="006114FF">
        <w:rPr>
          <w:color w:val="9F9825" w:themeColor="text2"/>
          <w:sz w:val="28"/>
        </w:rPr>
        <w:t xml:space="preserve">Réunion du </w:t>
      </w:r>
      <w:r w:rsidR="001F1D49">
        <w:rPr>
          <w:color w:val="9F9825" w:themeColor="text2"/>
          <w:sz w:val="28"/>
        </w:rPr>
        <w:t>17/09/2026</w:t>
      </w:r>
    </w:p>
    <w:p w14:paraId="6E5AB33C" w14:textId="2AD2A883" w:rsidR="00075094" w:rsidRDefault="00106AD3" w:rsidP="004F52F6">
      <w:pPr>
        <w:pStyle w:val="01-TITRE1"/>
      </w:pPr>
      <w:bookmarkStart w:id="1" w:name="_Toc241227239"/>
      <w:r>
        <w:t>L</w:t>
      </w:r>
      <w:r w:rsidRPr="00106AD3">
        <w:t>iste des participants</w:t>
      </w:r>
      <w:bookmarkEnd w:id="1"/>
    </w:p>
    <w:tbl>
      <w:tblPr>
        <w:tblStyle w:val="Style1"/>
        <w:tblW w:w="9918" w:type="dxa"/>
        <w:tblLook w:val="04A0" w:firstRow="1" w:lastRow="0" w:firstColumn="1" w:lastColumn="0" w:noHBand="0" w:noVBand="1"/>
      </w:tblPr>
      <w:tblGrid>
        <w:gridCol w:w="1838"/>
        <w:gridCol w:w="2126"/>
        <w:gridCol w:w="3119"/>
        <w:gridCol w:w="2835"/>
      </w:tblGrid>
      <w:tr w:rsidR="00106AD3" w:rsidRPr="000C2233" w14:paraId="52E2EDAA" w14:textId="77777777" w:rsidTr="00AC326C">
        <w:trPr>
          <w:cnfStyle w:val="100000000000" w:firstRow="1" w:lastRow="0" w:firstColumn="0" w:lastColumn="0" w:oddVBand="0" w:evenVBand="0" w:oddHBand="0" w:evenHBand="0" w:firstRowFirstColumn="0" w:firstRowLastColumn="0" w:lastRowFirstColumn="0" w:lastRowLastColumn="0"/>
          <w:trHeight w:val="737"/>
        </w:trPr>
        <w:tc>
          <w:tcPr>
            <w:tcW w:w="1838" w:type="dxa"/>
          </w:tcPr>
          <w:p w14:paraId="442493FD" w14:textId="77777777" w:rsidR="00106AD3" w:rsidRPr="000C2233" w:rsidRDefault="00106AD3" w:rsidP="005F5B7B">
            <w:pPr>
              <w:pStyle w:val="04-TEXTENORMAL"/>
              <w:rPr>
                <w:rFonts w:ascii="Segoe UI" w:hAnsi="Segoe UI"/>
                <w:b/>
                <w:bCs/>
              </w:rPr>
            </w:pPr>
            <w:r w:rsidRPr="000C2233">
              <w:rPr>
                <w:rFonts w:ascii="Segoe UI" w:hAnsi="Segoe UI"/>
                <w:b/>
                <w:bCs/>
              </w:rPr>
              <w:t>Nom</w:t>
            </w:r>
          </w:p>
        </w:tc>
        <w:tc>
          <w:tcPr>
            <w:tcW w:w="2126" w:type="dxa"/>
          </w:tcPr>
          <w:p w14:paraId="4A4E1D90" w14:textId="77777777" w:rsidR="00106AD3" w:rsidRPr="000C2233" w:rsidRDefault="00106AD3" w:rsidP="005F5B7B">
            <w:pPr>
              <w:pStyle w:val="04-TEXTENORMAL"/>
              <w:rPr>
                <w:rFonts w:ascii="Segoe UI" w:hAnsi="Segoe UI"/>
                <w:b/>
                <w:bCs/>
              </w:rPr>
            </w:pPr>
            <w:r w:rsidRPr="000C2233">
              <w:rPr>
                <w:rFonts w:ascii="Segoe UI" w:hAnsi="Segoe UI"/>
                <w:b/>
                <w:bCs/>
              </w:rPr>
              <w:t>Prénom</w:t>
            </w:r>
          </w:p>
        </w:tc>
        <w:tc>
          <w:tcPr>
            <w:tcW w:w="3119" w:type="dxa"/>
          </w:tcPr>
          <w:p w14:paraId="31D0F02F" w14:textId="77777777" w:rsidR="00106AD3" w:rsidRPr="000C2233" w:rsidRDefault="00106AD3" w:rsidP="005F5B7B">
            <w:pPr>
              <w:pStyle w:val="04-TEXTENORMAL"/>
              <w:rPr>
                <w:rFonts w:ascii="Segoe UI" w:hAnsi="Segoe UI"/>
                <w:b/>
                <w:bCs/>
              </w:rPr>
            </w:pPr>
            <w:r w:rsidRPr="000C2233">
              <w:rPr>
                <w:rFonts w:ascii="Segoe UI" w:hAnsi="Segoe UI"/>
                <w:b/>
                <w:bCs/>
              </w:rPr>
              <w:t>Fonction</w:t>
            </w:r>
          </w:p>
        </w:tc>
        <w:tc>
          <w:tcPr>
            <w:tcW w:w="2835" w:type="dxa"/>
          </w:tcPr>
          <w:p w14:paraId="379B10DE" w14:textId="77777777" w:rsidR="00106AD3" w:rsidRPr="000C2233" w:rsidRDefault="00106AD3" w:rsidP="005F5B7B">
            <w:pPr>
              <w:pStyle w:val="04-TEXTENORMAL"/>
              <w:rPr>
                <w:rFonts w:ascii="Segoe UI" w:hAnsi="Segoe UI"/>
                <w:b/>
                <w:bCs/>
                <w:i/>
                <w:iCs/>
              </w:rPr>
            </w:pPr>
            <w:r w:rsidRPr="000C2233">
              <w:rPr>
                <w:rFonts w:ascii="Segoe UI" w:hAnsi="Segoe UI"/>
                <w:b/>
                <w:bCs/>
                <w:i/>
                <w:iCs/>
              </w:rPr>
              <w:t>Société / Organisme</w:t>
            </w:r>
          </w:p>
        </w:tc>
      </w:tr>
      <w:tr w:rsidR="00106AD3" w:rsidRPr="000C2233" w14:paraId="7A27AAC1" w14:textId="77777777" w:rsidTr="00AC326C">
        <w:trPr>
          <w:cnfStyle w:val="000000100000" w:firstRow="0" w:lastRow="0" w:firstColumn="0" w:lastColumn="0" w:oddVBand="0" w:evenVBand="0" w:oddHBand="1" w:evenHBand="0" w:firstRowFirstColumn="0" w:firstRowLastColumn="0" w:lastRowFirstColumn="0" w:lastRowLastColumn="0"/>
          <w:trHeight w:val="510"/>
        </w:trPr>
        <w:tc>
          <w:tcPr>
            <w:tcW w:w="1838" w:type="dxa"/>
          </w:tcPr>
          <w:p w14:paraId="66C46481" w14:textId="3BCC0756" w:rsidR="00106AD3" w:rsidRPr="000C2233" w:rsidRDefault="00AC326C" w:rsidP="00AC326C">
            <w:pPr>
              <w:pStyle w:val="04-TEXTENORMAL"/>
              <w:jc w:val="left"/>
              <w:rPr>
                <w:rFonts w:ascii="Segoe UI" w:hAnsi="Segoe UI"/>
              </w:rPr>
            </w:pPr>
            <w:r w:rsidRPr="000C2233">
              <w:rPr>
                <w:rFonts w:ascii="Segoe UI" w:hAnsi="Segoe UI"/>
              </w:rPr>
              <w:t>DASSY</w:t>
            </w:r>
          </w:p>
        </w:tc>
        <w:tc>
          <w:tcPr>
            <w:tcW w:w="2126" w:type="dxa"/>
          </w:tcPr>
          <w:p w14:paraId="17508939" w14:textId="7054C39D" w:rsidR="00106AD3" w:rsidRPr="000C2233" w:rsidRDefault="00AC326C" w:rsidP="005F5B7B">
            <w:pPr>
              <w:pStyle w:val="04-TEXTENORMAL"/>
              <w:rPr>
                <w:rFonts w:ascii="Segoe UI" w:hAnsi="Segoe UI"/>
              </w:rPr>
            </w:pPr>
            <w:r w:rsidRPr="000C2233">
              <w:rPr>
                <w:rFonts w:ascii="Segoe UI" w:hAnsi="Segoe UI"/>
              </w:rPr>
              <w:t>Claire</w:t>
            </w:r>
          </w:p>
        </w:tc>
        <w:tc>
          <w:tcPr>
            <w:tcW w:w="3119" w:type="dxa"/>
          </w:tcPr>
          <w:p w14:paraId="07AD19D1" w14:textId="2A0BB479" w:rsidR="00106AD3" w:rsidRPr="000C2233" w:rsidRDefault="00AC326C" w:rsidP="00AC326C">
            <w:pPr>
              <w:pStyle w:val="04-TEXTENORMAL"/>
              <w:jc w:val="left"/>
              <w:rPr>
                <w:rFonts w:ascii="Segoe UI" w:hAnsi="Segoe UI"/>
              </w:rPr>
            </w:pPr>
            <w:r w:rsidRPr="000C2233">
              <w:rPr>
                <w:rFonts w:ascii="Segoe UI" w:hAnsi="Segoe UI"/>
              </w:rPr>
              <w:t>Cheffe de département adjointe Projets de Surface 1</w:t>
            </w:r>
          </w:p>
        </w:tc>
        <w:tc>
          <w:tcPr>
            <w:tcW w:w="2835" w:type="dxa"/>
          </w:tcPr>
          <w:p w14:paraId="16C40CB1" w14:textId="5C031F6D" w:rsidR="00106AD3" w:rsidRPr="000C2233" w:rsidRDefault="00424D3E" w:rsidP="005F5B7B">
            <w:pPr>
              <w:pStyle w:val="04-TEXTENORMAL"/>
              <w:rPr>
                <w:rFonts w:ascii="Segoe UI" w:hAnsi="Segoe UI"/>
              </w:rPr>
            </w:pPr>
            <w:r w:rsidRPr="000C2233">
              <w:rPr>
                <w:rFonts w:ascii="Segoe UI" w:hAnsi="Segoe UI"/>
              </w:rPr>
              <w:t>Île-de-France Mobilités</w:t>
            </w:r>
          </w:p>
        </w:tc>
      </w:tr>
      <w:tr w:rsidR="00106AD3" w:rsidRPr="000C2233" w14:paraId="10B39072" w14:textId="77777777" w:rsidTr="00AC326C">
        <w:trPr>
          <w:cnfStyle w:val="000000010000" w:firstRow="0" w:lastRow="0" w:firstColumn="0" w:lastColumn="0" w:oddVBand="0" w:evenVBand="0" w:oddHBand="0" w:evenHBand="1" w:firstRowFirstColumn="0" w:firstRowLastColumn="0" w:lastRowFirstColumn="0" w:lastRowLastColumn="0"/>
          <w:trHeight w:val="510"/>
        </w:trPr>
        <w:tc>
          <w:tcPr>
            <w:tcW w:w="1838" w:type="dxa"/>
          </w:tcPr>
          <w:p w14:paraId="5ECEA0C1" w14:textId="2AC48AC4" w:rsidR="00106AD3" w:rsidRPr="000C2233" w:rsidRDefault="00AC326C" w:rsidP="005F5B7B">
            <w:pPr>
              <w:pStyle w:val="04-TEXTENORMAL"/>
              <w:rPr>
                <w:rFonts w:ascii="Segoe UI" w:hAnsi="Segoe UI"/>
              </w:rPr>
            </w:pPr>
            <w:r w:rsidRPr="000C2233">
              <w:rPr>
                <w:rFonts w:ascii="Segoe UI" w:hAnsi="Segoe UI"/>
              </w:rPr>
              <w:t>COINDET</w:t>
            </w:r>
          </w:p>
        </w:tc>
        <w:tc>
          <w:tcPr>
            <w:tcW w:w="2126" w:type="dxa"/>
          </w:tcPr>
          <w:p w14:paraId="37F9E2A8" w14:textId="3B831839" w:rsidR="00106AD3" w:rsidRPr="000C2233" w:rsidRDefault="00AC326C" w:rsidP="005F5B7B">
            <w:pPr>
              <w:pStyle w:val="04-TEXTENORMAL"/>
              <w:rPr>
                <w:rFonts w:ascii="Segoe UI" w:hAnsi="Segoe UI"/>
              </w:rPr>
            </w:pPr>
            <w:r w:rsidRPr="000C2233">
              <w:rPr>
                <w:rFonts w:ascii="Segoe UI" w:hAnsi="Segoe UI"/>
              </w:rPr>
              <w:t>Emilie</w:t>
            </w:r>
          </w:p>
        </w:tc>
        <w:tc>
          <w:tcPr>
            <w:tcW w:w="3119" w:type="dxa"/>
          </w:tcPr>
          <w:p w14:paraId="08791902" w14:textId="1AB4F2EB" w:rsidR="00106AD3" w:rsidRPr="000C2233" w:rsidRDefault="00AC326C" w:rsidP="00AC326C">
            <w:pPr>
              <w:pStyle w:val="04-TEXTENORMAL"/>
              <w:rPr>
                <w:rFonts w:ascii="Segoe UI" w:hAnsi="Segoe UI"/>
              </w:rPr>
            </w:pPr>
            <w:r w:rsidRPr="000C2233">
              <w:rPr>
                <w:rFonts w:ascii="Segoe UI" w:hAnsi="Segoe UI"/>
              </w:rPr>
              <w:t>Chargée de projet T8S</w:t>
            </w:r>
          </w:p>
        </w:tc>
        <w:tc>
          <w:tcPr>
            <w:tcW w:w="2835" w:type="dxa"/>
          </w:tcPr>
          <w:p w14:paraId="28C10A44" w14:textId="504A5D8C" w:rsidR="00106AD3" w:rsidRPr="000C2233" w:rsidRDefault="00AC326C" w:rsidP="005F5B7B">
            <w:pPr>
              <w:pStyle w:val="04-TEXTENORMAL"/>
              <w:rPr>
                <w:rFonts w:ascii="Segoe UI" w:hAnsi="Segoe UI"/>
              </w:rPr>
            </w:pPr>
            <w:r w:rsidRPr="000C2233">
              <w:rPr>
                <w:rFonts w:ascii="Segoe UI" w:hAnsi="Segoe UI"/>
              </w:rPr>
              <w:t>Île-de-France Mobilités</w:t>
            </w:r>
          </w:p>
        </w:tc>
      </w:tr>
      <w:tr w:rsidR="00106AD3" w:rsidRPr="000C2233" w14:paraId="4A16DADA" w14:textId="77777777" w:rsidTr="00AC326C">
        <w:trPr>
          <w:cnfStyle w:val="000000100000" w:firstRow="0" w:lastRow="0" w:firstColumn="0" w:lastColumn="0" w:oddVBand="0" w:evenVBand="0" w:oddHBand="1" w:evenHBand="0" w:firstRowFirstColumn="0" w:firstRowLastColumn="0" w:lastRowFirstColumn="0" w:lastRowLastColumn="0"/>
          <w:trHeight w:val="510"/>
        </w:trPr>
        <w:tc>
          <w:tcPr>
            <w:tcW w:w="1838" w:type="dxa"/>
          </w:tcPr>
          <w:p w14:paraId="53B932AA" w14:textId="315D9736" w:rsidR="00106AD3" w:rsidRPr="000C2233" w:rsidRDefault="00AC326C" w:rsidP="005F5B7B">
            <w:pPr>
              <w:pStyle w:val="04-TEXTENORMAL"/>
              <w:rPr>
                <w:rFonts w:ascii="Segoe UI" w:hAnsi="Segoe UI"/>
              </w:rPr>
            </w:pPr>
            <w:r w:rsidRPr="000C2233">
              <w:rPr>
                <w:rFonts w:ascii="Segoe UI" w:hAnsi="Segoe UI"/>
              </w:rPr>
              <w:t>MEYNARD</w:t>
            </w:r>
          </w:p>
        </w:tc>
        <w:tc>
          <w:tcPr>
            <w:tcW w:w="2126" w:type="dxa"/>
          </w:tcPr>
          <w:p w14:paraId="02D98804" w14:textId="4A5FB74F" w:rsidR="00106AD3" w:rsidRPr="000C2233" w:rsidRDefault="00AC326C" w:rsidP="005F5B7B">
            <w:pPr>
              <w:pStyle w:val="04-TEXTENORMAL"/>
              <w:rPr>
                <w:rFonts w:ascii="Segoe UI" w:hAnsi="Segoe UI"/>
              </w:rPr>
            </w:pPr>
            <w:r w:rsidRPr="000C2233">
              <w:rPr>
                <w:rFonts w:ascii="Segoe UI" w:hAnsi="Segoe UI"/>
              </w:rPr>
              <w:t>Claire-Lise</w:t>
            </w:r>
          </w:p>
        </w:tc>
        <w:tc>
          <w:tcPr>
            <w:tcW w:w="3119" w:type="dxa"/>
          </w:tcPr>
          <w:p w14:paraId="6E43B646" w14:textId="4144DD39" w:rsidR="00106AD3" w:rsidRPr="000C2233" w:rsidRDefault="00AC326C" w:rsidP="005F5B7B">
            <w:pPr>
              <w:pStyle w:val="04-TEXTENORMAL"/>
              <w:rPr>
                <w:rFonts w:ascii="Segoe UI" w:hAnsi="Segoe UI"/>
              </w:rPr>
            </w:pPr>
            <w:r w:rsidRPr="000C2233">
              <w:rPr>
                <w:rFonts w:ascii="Segoe UI" w:hAnsi="Segoe UI"/>
              </w:rPr>
              <w:t>Chargée de projet T8S</w:t>
            </w:r>
          </w:p>
        </w:tc>
        <w:tc>
          <w:tcPr>
            <w:tcW w:w="2835" w:type="dxa"/>
          </w:tcPr>
          <w:p w14:paraId="36B49DCF" w14:textId="4FF39D40" w:rsidR="00106AD3" w:rsidRPr="000C2233" w:rsidRDefault="00AC326C" w:rsidP="005F5B7B">
            <w:pPr>
              <w:pStyle w:val="04-TEXTENORMAL"/>
              <w:rPr>
                <w:rFonts w:ascii="Segoe UI" w:hAnsi="Segoe UI"/>
              </w:rPr>
            </w:pPr>
            <w:r w:rsidRPr="000C2233">
              <w:rPr>
                <w:rFonts w:ascii="Segoe UI" w:hAnsi="Segoe UI"/>
              </w:rPr>
              <w:t>Île-de-France Mobilités</w:t>
            </w:r>
          </w:p>
        </w:tc>
      </w:tr>
      <w:tr w:rsidR="00106AD3" w:rsidRPr="000C2233" w14:paraId="41761EBB" w14:textId="77777777" w:rsidTr="00AC326C">
        <w:trPr>
          <w:cnfStyle w:val="000000010000" w:firstRow="0" w:lastRow="0" w:firstColumn="0" w:lastColumn="0" w:oddVBand="0" w:evenVBand="0" w:oddHBand="0" w:evenHBand="1" w:firstRowFirstColumn="0" w:firstRowLastColumn="0" w:lastRowFirstColumn="0" w:lastRowLastColumn="0"/>
          <w:trHeight w:val="510"/>
        </w:trPr>
        <w:tc>
          <w:tcPr>
            <w:tcW w:w="1838" w:type="dxa"/>
          </w:tcPr>
          <w:p w14:paraId="69D6B010" w14:textId="173E7178" w:rsidR="00106AD3" w:rsidRPr="000C2233" w:rsidRDefault="00AC326C" w:rsidP="005F5B7B">
            <w:pPr>
              <w:pStyle w:val="04-TEXTENORMAL"/>
              <w:rPr>
                <w:rFonts w:ascii="Segoe UI" w:hAnsi="Segoe UI"/>
              </w:rPr>
            </w:pPr>
            <w:r w:rsidRPr="000C2233">
              <w:rPr>
                <w:rFonts w:ascii="Segoe UI" w:hAnsi="Segoe UI"/>
              </w:rPr>
              <w:t>BAGAYOKO</w:t>
            </w:r>
          </w:p>
        </w:tc>
        <w:tc>
          <w:tcPr>
            <w:tcW w:w="2126" w:type="dxa"/>
          </w:tcPr>
          <w:p w14:paraId="6C2D51F7" w14:textId="6DD360C2" w:rsidR="00106AD3" w:rsidRPr="000C2233" w:rsidRDefault="00AC326C" w:rsidP="005F5B7B">
            <w:pPr>
              <w:pStyle w:val="04-TEXTENORMAL"/>
              <w:rPr>
                <w:rFonts w:ascii="Segoe UI" w:hAnsi="Segoe UI"/>
              </w:rPr>
            </w:pPr>
            <w:r w:rsidRPr="000C2233">
              <w:rPr>
                <w:rFonts w:ascii="Segoe UI" w:hAnsi="Segoe UI"/>
              </w:rPr>
              <w:t>Bally</w:t>
            </w:r>
          </w:p>
        </w:tc>
        <w:tc>
          <w:tcPr>
            <w:tcW w:w="3119" w:type="dxa"/>
          </w:tcPr>
          <w:p w14:paraId="798C9A95" w14:textId="77777777" w:rsidR="00106AD3" w:rsidRPr="000C2233" w:rsidRDefault="00AC326C" w:rsidP="005F5B7B">
            <w:pPr>
              <w:pStyle w:val="04-TEXTENORMAL"/>
              <w:rPr>
                <w:rFonts w:ascii="Segoe UI" w:hAnsi="Segoe UI"/>
              </w:rPr>
            </w:pPr>
            <w:r w:rsidRPr="000C2233">
              <w:rPr>
                <w:rFonts w:ascii="Segoe UI" w:hAnsi="Segoe UI"/>
              </w:rPr>
              <w:t>Maire de Saint-Denis</w:t>
            </w:r>
          </w:p>
          <w:p w14:paraId="21AE701C" w14:textId="45DF70F9" w:rsidR="00AC326C" w:rsidRPr="000C2233" w:rsidRDefault="00AC326C" w:rsidP="005F5B7B">
            <w:pPr>
              <w:pStyle w:val="04-TEXTENORMAL"/>
              <w:rPr>
                <w:rFonts w:ascii="Segoe UI" w:hAnsi="Segoe UI"/>
              </w:rPr>
            </w:pPr>
            <w:r w:rsidRPr="000C2233">
              <w:rPr>
                <w:rFonts w:ascii="Segoe UI" w:hAnsi="Segoe UI"/>
              </w:rPr>
              <w:t>Président de Plaine Commune</w:t>
            </w:r>
          </w:p>
        </w:tc>
        <w:tc>
          <w:tcPr>
            <w:tcW w:w="2835" w:type="dxa"/>
          </w:tcPr>
          <w:p w14:paraId="05853F4F" w14:textId="69638161" w:rsidR="00106AD3" w:rsidRDefault="00124BDF" w:rsidP="005F5B7B">
            <w:pPr>
              <w:pStyle w:val="04-TEXTENORMAL"/>
            </w:pPr>
            <w:r>
              <w:rPr>
                <w:rFonts w:ascii="Segoe UI" w:hAnsi="Segoe UI"/>
              </w:rPr>
              <w:t xml:space="preserve">Ville de </w:t>
            </w:r>
            <w:r w:rsidR="00AC326C" w:rsidRPr="000C2233">
              <w:rPr>
                <w:rFonts w:ascii="Segoe UI" w:hAnsi="Segoe UI"/>
              </w:rPr>
              <w:t>Saint-Denis</w:t>
            </w:r>
            <w:r w:rsidR="00F627FB">
              <w:rPr>
                <w:rFonts w:ascii="Segoe UI" w:hAnsi="Segoe UI"/>
              </w:rPr>
              <w:t xml:space="preserve"> Pierrefitte</w:t>
            </w:r>
          </w:p>
          <w:p w14:paraId="3C0FB3EB" w14:textId="2E7C53FE" w:rsidR="00124BDF" w:rsidRPr="000C2233" w:rsidRDefault="00124BDF" w:rsidP="005F5B7B">
            <w:pPr>
              <w:pStyle w:val="04-TEXTENORMAL"/>
              <w:rPr>
                <w:rFonts w:ascii="Segoe UI" w:hAnsi="Segoe UI"/>
              </w:rPr>
            </w:pPr>
            <w:r>
              <w:rPr>
                <w:rFonts w:ascii="Segoe UI" w:hAnsi="Segoe UI"/>
              </w:rPr>
              <w:t>Plaine Commune</w:t>
            </w:r>
          </w:p>
        </w:tc>
      </w:tr>
      <w:tr w:rsidR="00AC326C" w:rsidRPr="000C2233" w14:paraId="1C8DC44F" w14:textId="77777777" w:rsidTr="00AC326C">
        <w:trPr>
          <w:cnfStyle w:val="000000100000" w:firstRow="0" w:lastRow="0" w:firstColumn="0" w:lastColumn="0" w:oddVBand="0" w:evenVBand="0" w:oddHBand="1" w:evenHBand="0" w:firstRowFirstColumn="0" w:firstRowLastColumn="0" w:lastRowFirstColumn="0" w:lastRowLastColumn="0"/>
          <w:trHeight w:val="510"/>
        </w:trPr>
        <w:tc>
          <w:tcPr>
            <w:tcW w:w="1838" w:type="dxa"/>
          </w:tcPr>
          <w:p w14:paraId="572A2563" w14:textId="04BCA7AB" w:rsidR="00AC326C" w:rsidRPr="000C2233" w:rsidRDefault="00AC326C" w:rsidP="005F5B7B">
            <w:pPr>
              <w:pStyle w:val="04-TEXTENORMAL"/>
              <w:rPr>
                <w:rFonts w:ascii="Segoe UI" w:hAnsi="Segoe UI"/>
              </w:rPr>
            </w:pPr>
            <w:r w:rsidRPr="000C2233">
              <w:rPr>
                <w:rFonts w:ascii="Segoe UI" w:hAnsi="Segoe UI"/>
              </w:rPr>
              <w:t>DUPREY</w:t>
            </w:r>
          </w:p>
        </w:tc>
        <w:tc>
          <w:tcPr>
            <w:tcW w:w="2126" w:type="dxa"/>
          </w:tcPr>
          <w:p w14:paraId="06E92873" w14:textId="2FEE147E" w:rsidR="00AC326C" w:rsidRPr="000C2233" w:rsidRDefault="00AC326C" w:rsidP="005F5B7B">
            <w:pPr>
              <w:pStyle w:val="04-TEXTENORMAL"/>
              <w:rPr>
                <w:rFonts w:ascii="Segoe UI" w:hAnsi="Segoe UI"/>
              </w:rPr>
            </w:pPr>
            <w:r w:rsidRPr="000C2233">
              <w:rPr>
                <w:rFonts w:ascii="Segoe UI" w:hAnsi="Segoe UI"/>
              </w:rPr>
              <w:t>Corentin</w:t>
            </w:r>
          </w:p>
        </w:tc>
        <w:tc>
          <w:tcPr>
            <w:tcW w:w="3119" w:type="dxa"/>
          </w:tcPr>
          <w:p w14:paraId="39C18351" w14:textId="62C7678A" w:rsidR="00AC326C" w:rsidRPr="000C2233" w:rsidRDefault="00AC326C" w:rsidP="0CFF4FD2">
            <w:pPr>
              <w:pStyle w:val="04-TEXTENORMAL"/>
              <w:jc w:val="left"/>
              <w:rPr>
                <w:rFonts w:ascii="Segoe UI" w:hAnsi="Segoe UI"/>
              </w:rPr>
            </w:pPr>
            <w:r w:rsidRPr="000C2233">
              <w:rPr>
                <w:rFonts w:ascii="Segoe UI" w:hAnsi="Segoe UI"/>
              </w:rPr>
              <w:t>Vice-président de la Seine-Saint-Denis</w:t>
            </w:r>
            <w:r w:rsidR="6DDA3FB3" w:rsidRPr="000C2233">
              <w:rPr>
                <w:rFonts w:ascii="Segoe UI" w:hAnsi="Segoe UI"/>
              </w:rPr>
              <w:t>,</w:t>
            </w:r>
            <w:r w:rsidRPr="000C2233">
              <w:rPr>
                <w:rFonts w:ascii="Segoe UI" w:hAnsi="Segoe UI"/>
              </w:rPr>
              <w:t xml:space="preserve"> chargé des </w:t>
            </w:r>
            <w:r w:rsidR="11580898" w:rsidRPr="000C2233">
              <w:rPr>
                <w:rFonts w:ascii="Segoe UI" w:hAnsi="Segoe UI"/>
              </w:rPr>
              <w:t>mobilités durables</w:t>
            </w:r>
            <w:r w:rsidRPr="000C2233">
              <w:rPr>
                <w:rFonts w:ascii="Segoe UI" w:hAnsi="Segoe UI"/>
              </w:rPr>
              <w:t xml:space="preserve"> et du développement du territoire</w:t>
            </w:r>
          </w:p>
        </w:tc>
        <w:tc>
          <w:tcPr>
            <w:tcW w:w="2835" w:type="dxa"/>
          </w:tcPr>
          <w:p w14:paraId="4FD79577" w14:textId="6B2DE70C" w:rsidR="00AC326C" w:rsidRPr="000C2233" w:rsidRDefault="00AC326C" w:rsidP="005F5B7B">
            <w:pPr>
              <w:pStyle w:val="04-TEXTENORMAL"/>
              <w:rPr>
                <w:rFonts w:ascii="Segoe UI" w:hAnsi="Segoe UI"/>
              </w:rPr>
            </w:pPr>
            <w:r w:rsidRPr="000C2233">
              <w:rPr>
                <w:rFonts w:ascii="Segoe UI" w:hAnsi="Segoe UI"/>
              </w:rPr>
              <w:t>Département de Seine-Saint-Denis</w:t>
            </w:r>
          </w:p>
        </w:tc>
      </w:tr>
      <w:tr w:rsidR="009D6620" w:rsidRPr="000C2233" w14:paraId="40A04968" w14:textId="77777777" w:rsidTr="00AC326C">
        <w:trPr>
          <w:cnfStyle w:val="000000010000" w:firstRow="0" w:lastRow="0" w:firstColumn="0" w:lastColumn="0" w:oddVBand="0" w:evenVBand="0" w:oddHBand="0" w:evenHBand="1" w:firstRowFirstColumn="0" w:firstRowLastColumn="0" w:lastRowFirstColumn="0" w:lastRowLastColumn="0"/>
          <w:trHeight w:val="510"/>
        </w:trPr>
        <w:tc>
          <w:tcPr>
            <w:tcW w:w="1838" w:type="dxa"/>
          </w:tcPr>
          <w:p w14:paraId="22A30511" w14:textId="6D3782BB" w:rsidR="009D6620" w:rsidRPr="000C2233" w:rsidRDefault="00F627FB" w:rsidP="005F5B7B">
            <w:pPr>
              <w:pStyle w:val="04-TEXTENORMAL"/>
              <w:rPr>
                <w:rFonts w:ascii="Segoe UI" w:hAnsi="Segoe UI"/>
                <w:highlight w:val="yellow"/>
              </w:rPr>
            </w:pPr>
            <w:r w:rsidRPr="00F627FB">
              <w:rPr>
                <w:rFonts w:ascii="Segoe UI" w:hAnsi="Segoe UI"/>
              </w:rPr>
              <w:t>DEFREL</w:t>
            </w:r>
          </w:p>
        </w:tc>
        <w:tc>
          <w:tcPr>
            <w:tcW w:w="2126" w:type="dxa"/>
          </w:tcPr>
          <w:p w14:paraId="63061D63" w14:textId="721E7D12" w:rsidR="009D6620" w:rsidRPr="000C2233" w:rsidRDefault="00F627FB" w:rsidP="005F5B7B">
            <w:pPr>
              <w:pStyle w:val="04-TEXTENORMAL"/>
              <w:rPr>
                <w:rFonts w:ascii="Segoe UI" w:hAnsi="Segoe UI"/>
              </w:rPr>
            </w:pPr>
            <w:r>
              <w:rPr>
                <w:rFonts w:ascii="Segoe UI" w:hAnsi="Segoe UI"/>
              </w:rPr>
              <w:t>Mathieu</w:t>
            </w:r>
          </w:p>
        </w:tc>
        <w:tc>
          <w:tcPr>
            <w:tcW w:w="3119" w:type="dxa"/>
          </w:tcPr>
          <w:p w14:paraId="7CA2525A" w14:textId="7C392F52" w:rsidR="009D6620" w:rsidRPr="000C2233" w:rsidRDefault="00F627FB" w:rsidP="005F5B7B">
            <w:pPr>
              <w:pStyle w:val="04-TEXTENORMAL"/>
              <w:rPr>
                <w:rFonts w:ascii="Segoe UI" w:hAnsi="Segoe UI"/>
              </w:rPr>
            </w:pPr>
            <w:r>
              <w:rPr>
                <w:rFonts w:ascii="Segoe UI" w:hAnsi="Segoe UI"/>
              </w:rPr>
              <w:t>11</w:t>
            </w:r>
            <w:r w:rsidRPr="00F627FB">
              <w:rPr>
                <w:rFonts w:ascii="Segoe UI" w:hAnsi="Segoe UI"/>
                <w:vertAlign w:val="superscript"/>
              </w:rPr>
              <w:t>e</w:t>
            </w:r>
            <w:r>
              <w:rPr>
                <w:rFonts w:ascii="Segoe UI" w:hAnsi="Segoe UI"/>
              </w:rPr>
              <w:t xml:space="preserve"> vice-président en charge des mobilités, du transport, de l’écomobilité et du stationnement</w:t>
            </w:r>
          </w:p>
        </w:tc>
        <w:tc>
          <w:tcPr>
            <w:tcW w:w="2835" w:type="dxa"/>
          </w:tcPr>
          <w:p w14:paraId="7A3E3C68" w14:textId="7A2F219A" w:rsidR="009D6620" w:rsidRPr="000C2233" w:rsidRDefault="00F627FB" w:rsidP="005F5B7B">
            <w:pPr>
              <w:pStyle w:val="04-TEXTENORMAL"/>
              <w:rPr>
                <w:rFonts w:ascii="Segoe UI" w:hAnsi="Segoe UI"/>
              </w:rPr>
            </w:pPr>
            <w:r>
              <w:rPr>
                <w:rFonts w:ascii="Segoe UI" w:hAnsi="Segoe UI"/>
              </w:rPr>
              <w:t>Plaine Commune</w:t>
            </w:r>
          </w:p>
        </w:tc>
      </w:tr>
      <w:tr w:rsidR="00F627FB" w:rsidRPr="000C2233" w14:paraId="1C50F3CF" w14:textId="77777777" w:rsidTr="00AC326C">
        <w:trPr>
          <w:cnfStyle w:val="000000100000" w:firstRow="0" w:lastRow="0" w:firstColumn="0" w:lastColumn="0" w:oddVBand="0" w:evenVBand="0" w:oddHBand="1" w:evenHBand="0" w:firstRowFirstColumn="0" w:firstRowLastColumn="0" w:lastRowFirstColumn="0" w:lastRowLastColumn="0"/>
          <w:trHeight w:val="510"/>
        </w:trPr>
        <w:tc>
          <w:tcPr>
            <w:tcW w:w="1838" w:type="dxa"/>
          </w:tcPr>
          <w:p w14:paraId="4A1ED1A9" w14:textId="1CF8330D" w:rsidR="00F627FB" w:rsidRPr="00F627FB" w:rsidRDefault="00F627FB" w:rsidP="00F627FB">
            <w:pPr>
              <w:pStyle w:val="04-TEXTENORMAL"/>
              <w:rPr>
                <w:highlight w:val="yellow"/>
              </w:rPr>
            </w:pPr>
            <w:r w:rsidRPr="00F627FB">
              <w:rPr>
                <w:rFonts w:ascii="Segoe UI" w:hAnsi="Segoe UI"/>
              </w:rPr>
              <w:t>RICHARD</w:t>
            </w:r>
          </w:p>
        </w:tc>
        <w:tc>
          <w:tcPr>
            <w:tcW w:w="2126" w:type="dxa"/>
          </w:tcPr>
          <w:p w14:paraId="1B5E1045" w14:textId="68F4E3D0" w:rsidR="00F627FB" w:rsidRPr="00F627FB" w:rsidRDefault="00F627FB" w:rsidP="00F627FB">
            <w:pPr>
              <w:pStyle w:val="04-TEXTENORMAL"/>
            </w:pPr>
            <w:r w:rsidRPr="00F627FB">
              <w:rPr>
                <w:rFonts w:ascii="Segoe UI" w:hAnsi="Segoe UI"/>
              </w:rPr>
              <w:t>Mathieu</w:t>
            </w:r>
          </w:p>
        </w:tc>
        <w:tc>
          <w:tcPr>
            <w:tcW w:w="3119" w:type="dxa"/>
          </w:tcPr>
          <w:p w14:paraId="02A2F2AC" w14:textId="263E2804" w:rsidR="00F627FB" w:rsidRPr="00F627FB" w:rsidRDefault="00F627FB" w:rsidP="00F627FB">
            <w:pPr>
              <w:pStyle w:val="04-TEXTENORMAL"/>
              <w:rPr>
                <w:rFonts w:ascii="Segoe UI" w:hAnsi="Segoe UI"/>
              </w:rPr>
            </w:pPr>
            <w:r w:rsidRPr="00F627FB">
              <w:rPr>
                <w:rFonts w:ascii="Segoe UI" w:hAnsi="Segoe UI"/>
              </w:rPr>
              <w:t>14e adjoint aux transports et mobilités douces</w:t>
            </w:r>
          </w:p>
        </w:tc>
        <w:tc>
          <w:tcPr>
            <w:tcW w:w="2835" w:type="dxa"/>
          </w:tcPr>
          <w:p w14:paraId="40446E86" w14:textId="39DE9133" w:rsidR="00F627FB" w:rsidRPr="00F627FB" w:rsidRDefault="00F627FB" w:rsidP="00F627FB">
            <w:pPr>
              <w:pStyle w:val="04-TEXTENORMAL"/>
              <w:rPr>
                <w:rFonts w:ascii="Segoe UI" w:hAnsi="Segoe UI"/>
              </w:rPr>
            </w:pPr>
            <w:r w:rsidRPr="00F627FB">
              <w:rPr>
                <w:rFonts w:ascii="Segoe UI" w:hAnsi="Segoe UI"/>
              </w:rPr>
              <w:t>Ville de Saint-Denis Pierrefitte</w:t>
            </w:r>
          </w:p>
        </w:tc>
      </w:tr>
    </w:tbl>
    <w:p w14:paraId="41A33249" w14:textId="3FE00A11" w:rsidR="00106AD3" w:rsidRDefault="0068427A" w:rsidP="004F52F6">
      <w:pPr>
        <w:pStyle w:val="01-TITRE1"/>
      </w:pPr>
      <w:bookmarkStart w:id="2" w:name="_Toc241227240"/>
      <w:r w:rsidRPr="0068427A">
        <w:t>Ordre du jour</w:t>
      </w:r>
      <w:bookmarkEnd w:id="2"/>
    </w:p>
    <w:bookmarkEnd w:id="0"/>
    <w:p w14:paraId="6B32669C" w14:textId="4562135A" w:rsidR="00C37439" w:rsidRDefault="0F8CFB52" w:rsidP="00C37439">
      <w:pPr>
        <w:pStyle w:val="07-PUCE1"/>
      </w:pPr>
      <w:r>
        <w:t>Présentation du projet</w:t>
      </w:r>
    </w:p>
    <w:p w14:paraId="067F1CCF" w14:textId="1D155EDC" w:rsidR="0F8CFB52" w:rsidRDefault="0C943492" w:rsidP="1C54DA1B">
      <w:pPr>
        <w:pStyle w:val="07-PUCE1"/>
      </w:pPr>
      <w:r>
        <w:t>Zoom</w:t>
      </w:r>
      <w:r w:rsidR="0F8CFB52">
        <w:t xml:space="preserve"> sur certains secteurs de Saint-Denis</w:t>
      </w:r>
    </w:p>
    <w:p w14:paraId="53202806" w14:textId="72AF12FC" w:rsidR="0F8CFB52" w:rsidRDefault="0F8CFB52" w:rsidP="1B033719">
      <w:pPr>
        <w:pStyle w:val="07-PUCE1"/>
      </w:pPr>
      <w:r>
        <w:t>Temps d’échange</w:t>
      </w:r>
      <w:r w:rsidR="00124BDF">
        <w:t>s</w:t>
      </w:r>
    </w:p>
    <w:p w14:paraId="3653366B" w14:textId="2D5FE78D" w:rsidR="00F627FB" w:rsidRDefault="0F8CFB52" w:rsidP="00F627FB">
      <w:pPr>
        <w:pStyle w:val="07-PUCE1"/>
      </w:pPr>
      <w:r>
        <w:t>Conclusion</w:t>
      </w:r>
    </w:p>
    <w:p w14:paraId="5342DE6B" w14:textId="77777777" w:rsidR="00F627FB" w:rsidRDefault="00F627FB">
      <w:pPr>
        <w:rPr>
          <w:sz w:val="22"/>
          <w:szCs w:val="22"/>
        </w:rPr>
      </w:pPr>
      <w:r>
        <w:br w:type="page"/>
      </w:r>
    </w:p>
    <w:p w14:paraId="1477C338" w14:textId="45C26C6A" w:rsidR="4F40CB91" w:rsidRDefault="4F40CB91" w:rsidP="0DC2027F">
      <w:pPr>
        <w:pStyle w:val="01-TITRE1"/>
      </w:pPr>
      <w:bookmarkStart w:id="3" w:name="_Toc241227241"/>
      <w:r>
        <w:lastRenderedPageBreak/>
        <w:t>Prise de parole des élus</w:t>
      </w:r>
      <w:bookmarkEnd w:id="3"/>
    </w:p>
    <w:p w14:paraId="39E2FEC6" w14:textId="4CD16B55" w:rsidR="5FF6E405" w:rsidRDefault="4F40CB91" w:rsidP="5FF6E405">
      <w:pPr>
        <w:pStyle w:val="04-TEXTENORMAL"/>
        <w:rPr>
          <w:rFonts w:eastAsiaTheme="minorEastAsia"/>
        </w:rPr>
      </w:pPr>
      <w:r w:rsidRPr="2463BC52">
        <w:rPr>
          <w:rFonts w:eastAsiaTheme="minorEastAsia"/>
          <w:b/>
        </w:rPr>
        <w:t>Bally BAGAYOKO</w:t>
      </w:r>
      <w:r w:rsidR="6F042B79" w:rsidRPr="0CFF4FD2">
        <w:rPr>
          <w:rFonts w:eastAsiaTheme="minorEastAsia"/>
          <w:b/>
          <w:bCs/>
        </w:rPr>
        <w:t>, Maire de Saint-Denis</w:t>
      </w:r>
      <w:r w:rsidR="00F627FB">
        <w:rPr>
          <w:rFonts w:eastAsiaTheme="minorEastAsia"/>
          <w:b/>
          <w:bCs/>
        </w:rPr>
        <w:t xml:space="preserve"> Pierrefitte et Président de l’EPT Plaine Commune :</w:t>
      </w:r>
      <w:r w:rsidRPr="2463BC52">
        <w:rPr>
          <w:rFonts w:eastAsiaTheme="minorEastAsia"/>
        </w:rPr>
        <w:t xml:space="preserve"> </w:t>
      </w:r>
      <w:r w:rsidR="3A63B849" w:rsidRPr="2463BC52">
        <w:rPr>
          <w:rFonts w:eastAsiaTheme="minorEastAsia"/>
        </w:rPr>
        <w:t xml:space="preserve">Cette réunion d'information constitue un point d'étape important sur un projet de </w:t>
      </w:r>
      <w:r w:rsidR="49B88531" w:rsidRPr="2463BC52">
        <w:rPr>
          <w:rFonts w:eastAsiaTheme="minorEastAsia"/>
        </w:rPr>
        <w:t>mobilité</w:t>
      </w:r>
      <w:r w:rsidR="3A63B849" w:rsidRPr="2463BC52">
        <w:rPr>
          <w:rFonts w:eastAsiaTheme="minorEastAsia"/>
        </w:rPr>
        <w:t xml:space="preserve"> ancien, attendu et utile pour le territoire. L’objectif de cette r</w:t>
      </w:r>
      <w:r w:rsidR="2BA410AC" w:rsidRPr="2463BC52">
        <w:rPr>
          <w:rFonts w:eastAsiaTheme="minorEastAsia"/>
        </w:rPr>
        <w:t xml:space="preserve">éunion </w:t>
      </w:r>
      <w:r w:rsidR="3A63B849" w:rsidRPr="2463BC52">
        <w:rPr>
          <w:rFonts w:eastAsiaTheme="minorEastAsia"/>
        </w:rPr>
        <w:t>est de faire le point sur l’avancement du projet et sur les différentes étapes franchies. Cette nouvelle étape doit permettre de prendre en considération les différents sujets soulevés et de trouver ensemble un chemin commun et des solutions adaptées, tout en veillant à ne pas impacter le calendrier du projet, son budget et les engagements des financeurs.</w:t>
      </w:r>
    </w:p>
    <w:p w14:paraId="57173C19" w14:textId="225AD463" w:rsidR="25A20324" w:rsidRPr="00F627FB" w:rsidRDefault="4F40CB91" w:rsidP="25A20324">
      <w:pPr>
        <w:pStyle w:val="04-TEXTENORMAL"/>
      </w:pPr>
      <w:r w:rsidRPr="015E8BFC">
        <w:rPr>
          <w:rFonts w:eastAsiaTheme="minorEastAsia"/>
          <w:b/>
        </w:rPr>
        <w:t>Corentin DUPREY</w:t>
      </w:r>
      <w:r w:rsidR="37D776CB" w:rsidRPr="0CFF4FD2">
        <w:rPr>
          <w:rFonts w:eastAsiaTheme="minorEastAsia"/>
          <w:b/>
          <w:bCs/>
        </w:rPr>
        <w:t xml:space="preserve">, </w:t>
      </w:r>
      <w:r w:rsidR="37D776CB" w:rsidRPr="0CFF4FD2">
        <w:rPr>
          <w:b/>
          <w:bCs/>
        </w:rPr>
        <w:t>Vice-président d</w:t>
      </w:r>
      <w:r w:rsidR="00F627FB">
        <w:rPr>
          <w:b/>
          <w:bCs/>
        </w:rPr>
        <w:t>u Conseil Départemental de</w:t>
      </w:r>
      <w:r w:rsidR="37D776CB" w:rsidRPr="0CFF4FD2">
        <w:rPr>
          <w:b/>
          <w:bCs/>
        </w:rPr>
        <w:t xml:space="preserve"> Seine-Saint-Denis, chargé des mobilités durables et du développement du territoire</w:t>
      </w:r>
      <w:r w:rsidRPr="0CFF4FD2">
        <w:rPr>
          <w:b/>
        </w:rPr>
        <w:t xml:space="preserve"> </w:t>
      </w:r>
      <w:r w:rsidRPr="6FA8ECFA">
        <w:rPr>
          <w:rFonts w:eastAsiaTheme="minorEastAsia"/>
        </w:rPr>
        <w:t xml:space="preserve">: </w:t>
      </w:r>
      <w:r w:rsidR="74286E6B" w:rsidRPr="6FA8ECFA">
        <w:rPr>
          <w:rFonts w:eastAsiaTheme="minorEastAsia"/>
        </w:rPr>
        <w:t>Cette</w:t>
      </w:r>
      <w:r w:rsidR="36804EDD" w:rsidRPr="6FA8ECFA">
        <w:rPr>
          <w:rFonts w:eastAsiaTheme="minorEastAsia"/>
        </w:rPr>
        <w:t xml:space="preserve"> réunion intervient à un nouveau moment du projet et marque une nouvelle étape. La concertation préalable, engagée il y a quatre ans avec notamment une démarche itinérante, puis l’enquête publique, qui a reçu un avis favorable de la commission d’enquête, ont permis de faire avancer le projet. Je souhaite réaffirmer le soutien du Département au prolongement du </w:t>
      </w:r>
      <w:r w:rsidR="70311A4D" w:rsidRPr="6FA8ECFA">
        <w:rPr>
          <w:rFonts w:eastAsiaTheme="minorEastAsia"/>
        </w:rPr>
        <w:t>tram T</w:t>
      </w:r>
      <w:r w:rsidR="74286E6B" w:rsidRPr="6FA8ECFA">
        <w:rPr>
          <w:rFonts w:eastAsiaTheme="minorEastAsia"/>
        </w:rPr>
        <w:t>8</w:t>
      </w:r>
      <w:r w:rsidR="36804EDD" w:rsidRPr="6FA8ECFA">
        <w:rPr>
          <w:rFonts w:eastAsiaTheme="minorEastAsia"/>
        </w:rPr>
        <w:t xml:space="preserve">, qui est un projet très attendu et permettra de créer une connexion aujourd’hui manquante entre le centre-ville, Franc-Moisin et La Plaine. Le projet de circulations cyclables mené en parallèle constitue également un enjeu important. Il est utile de pouvoir requestionner certains éléments à chaque étape du projet, tout en gardant à l’esprit la nécessité de tenir le calendrier, compte tenu de l’attente suscitée par ce projet. </w:t>
      </w:r>
    </w:p>
    <w:p w14:paraId="351C34BE" w14:textId="3D55BFCF" w:rsidR="00EF1E1C" w:rsidRDefault="00F82C8D" w:rsidP="00EF1E1C">
      <w:pPr>
        <w:pStyle w:val="01-TITRE1"/>
      </w:pPr>
      <w:bookmarkStart w:id="4" w:name="_Toc241227242"/>
      <w:r>
        <w:t>Présentation du projet</w:t>
      </w:r>
      <w:bookmarkEnd w:id="4"/>
    </w:p>
    <w:p w14:paraId="04C05D0C" w14:textId="4ED57D79" w:rsidR="00F82C8D" w:rsidRPr="00F82C8D" w:rsidRDefault="00F82C8D" w:rsidP="7B6A45F3">
      <w:pPr>
        <w:pStyle w:val="01-TITRE1"/>
        <w:numPr>
          <w:ilvl w:val="0"/>
          <w:numId w:val="0"/>
        </w:numPr>
        <w:jc w:val="both"/>
        <w:rPr>
          <w:b w:val="0"/>
          <w:bCs w:val="0"/>
          <w:sz w:val="22"/>
          <w:szCs w:val="22"/>
        </w:rPr>
      </w:pPr>
      <w:bookmarkStart w:id="5" w:name="_Toc241074337"/>
      <w:bookmarkStart w:id="6" w:name="_Toc241166169"/>
      <w:bookmarkStart w:id="7" w:name="_Toc241227151"/>
      <w:bookmarkStart w:id="8" w:name="_Toc241227243"/>
      <w:r w:rsidRPr="00F82C8D">
        <w:rPr>
          <w:b w:val="0"/>
          <w:bCs w:val="0"/>
          <w:sz w:val="22"/>
          <w:szCs w:val="22"/>
        </w:rPr>
        <w:t>Le tram T8, mis en service en 2014, sera prolongé depuis son terminus actuel à Porte de Paris Saint-Denis, jusqu’à Rosa Parks, sur un tracé de 5,6 km comprenant 10 nouvelles stations. Le prolongement permettra notamment de créer de nouvelles correspondances avec plusieurs lignes de métro et de RER, dont les lignes 15, 12, le RER B et le RER E.</w:t>
      </w:r>
      <w:bookmarkEnd w:id="5"/>
      <w:bookmarkEnd w:id="6"/>
      <w:bookmarkEnd w:id="7"/>
      <w:bookmarkEnd w:id="8"/>
    </w:p>
    <w:p w14:paraId="5CF0D900" w14:textId="5FD836EF" w:rsidR="00F82C8D" w:rsidRPr="00F82C8D" w:rsidRDefault="00F82C8D" w:rsidP="7B6A45F3">
      <w:pPr>
        <w:pStyle w:val="01-TITRE1"/>
        <w:numPr>
          <w:ilvl w:val="0"/>
          <w:numId w:val="0"/>
        </w:numPr>
        <w:jc w:val="both"/>
        <w:rPr>
          <w:b w:val="0"/>
          <w:bCs w:val="0"/>
          <w:sz w:val="22"/>
          <w:szCs w:val="22"/>
        </w:rPr>
      </w:pPr>
      <w:bookmarkStart w:id="9" w:name="_Toc241074338"/>
      <w:bookmarkStart w:id="10" w:name="_Toc241166170"/>
      <w:bookmarkStart w:id="11" w:name="_Toc241227152"/>
      <w:bookmarkStart w:id="12" w:name="_Toc241227244"/>
      <w:r w:rsidRPr="00F82C8D">
        <w:rPr>
          <w:b w:val="0"/>
          <w:bCs w:val="0"/>
          <w:sz w:val="22"/>
          <w:szCs w:val="22"/>
        </w:rPr>
        <w:t>L’objectif est de proposer une fréquence d’un tramway toutes les quatre minutes en heure de pointe sur le tronc commun, avec un temps de parcours inférieur à 30 minutes pour l’ensemble du prolongement. Le nouveau tracé permettra notamment de remplacer la ligne de bus 239 et d’améliorer les temps de correspondance, avec par exemple un trajet entre Rosa Parks et le Stade de France réalisé en moins de 20 minutes.</w:t>
      </w:r>
      <w:bookmarkEnd w:id="9"/>
      <w:bookmarkEnd w:id="10"/>
      <w:bookmarkEnd w:id="11"/>
      <w:bookmarkEnd w:id="12"/>
    </w:p>
    <w:p w14:paraId="43B0DBDB" w14:textId="1192ABDD" w:rsidR="00F82C8D" w:rsidRPr="00F627FB" w:rsidRDefault="00F82C8D" w:rsidP="00F627FB">
      <w:pPr>
        <w:pStyle w:val="01-TITRE1"/>
        <w:numPr>
          <w:ilvl w:val="0"/>
          <w:numId w:val="0"/>
        </w:numPr>
        <w:jc w:val="both"/>
        <w:rPr>
          <w:b w:val="0"/>
          <w:bCs w:val="0"/>
          <w:sz w:val="22"/>
          <w:szCs w:val="22"/>
        </w:rPr>
      </w:pPr>
      <w:bookmarkStart w:id="13" w:name="_Toc241074339"/>
      <w:bookmarkStart w:id="14" w:name="_Toc241166171"/>
      <w:bookmarkStart w:id="15" w:name="_Toc241227153"/>
      <w:bookmarkStart w:id="16" w:name="_Toc241227245"/>
      <w:r w:rsidRPr="00F82C8D">
        <w:rPr>
          <w:b w:val="0"/>
          <w:bCs w:val="0"/>
          <w:sz w:val="22"/>
          <w:szCs w:val="22"/>
        </w:rPr>
        <w:t>De nouveaux matériels roulants seront également déployés sur la ligne.</w:t>
      </w:r>
      <w:bookmarkEnd w:id="13"/>
      <w:bookmarkEnd w:id="14"/>
      <w:bookmarkEnd w:id="15"/>
      <w:bookmarkEnd w:id="16"/>
    </w:p>
    <w:p w14:paraId="0EB1DF72" w14:textId="19BEE788" w:rsidR="00992B7A" w:rsidRPr="00F82C8D" w:rsidRDefault="00F82C8D" w:rsidP="00992B7A">
      <w:pPr>
        <w:pStyle w:val="02-TITRE2"/>
      </w:pPr>
      <w:bookmarkStart w:id="17" w:name="_Toc241227246"/>
      <w:r>
        <w:t>La maîtrise d’ouvrage</w:t>
      </w:r>
      <w:bookmarkEnd w:id="17"/>
    </w:p>
    <w:p w14:paraId="6FA2D8D6" w14:textId="5E944BA1" w:rsidR="00006C3E" w:rsidRDefault="00006C3E" w:rsidP="00006C3E">
      <w:pPr>
        <w:pStyle w:val="04-TEXTENORMAL"/>
      </w:pPr>
      <w:r w:rsidRPr="00006C3E">
        <w:t xml:space="preserve">Le projet de prolongement du </w:t>
      </w:r>
      <w:r w:rsidR="00974110">
        <w:t xml:space="preserve">tram </w:t>
      </w:r>
      <w:r w:rsidRPr="00006C3E">
        <w:t xml:space="preserve">T8 est porté par </w:t>
      </w:r>
      <w:r w:rsidRPr="00006C3E">
        <w:rPr>
          <w:b/>
          <w:bCs/>
        </w:rPr>
        <w:t>trois maîtres d’ouvrage</w:t>
      </w:r>
      <w:r w:rsidRPr="00006C3E">
        <w:t xml:space="preserve"> : </w:t>
      </w:r>
    </w:p>
    <w:p w14:paraId="67BA6E8F" w14:textId="4D4A1DC9" w:rsidR="00006C3E" w:rsidRDefault="00006C3E" w:rsidP="00006C3E">
      <w:pPr>
        <w:pStyle w:val="04-TEXTENORMAL"/>
        <w:numPr>
          <w:ilvl w:val="0"/>
          <w:numId w:val="6"/>
        </w:numPr>
      </w:pPr>
      <w:r w:rsidRPr="00BA1E69">
        <w:rPr>
          <w:b/>
          <w:bCs/>
          <w:u w:val="single"/>
        </w:rPr>
        <w:t>Île-de-</w:t>
      </w:r>
      <w:r w:rsidR="00411672">
        <w:rPr>
          <w:b/>
          <w:bCs/>
          <w:u w:val="single"/>
        </w:rPr>
        <w:t xml:space="preserve">France </w:t>
      </w:r>
      <w:r w:rsidRPr="00BA1E69">
        <w:rPr>
          <w:b/>
          <w:bCs/>
          <w:u w:val="single"/>
        </w:rPr>
        <w:t>Mobilités</w:t>
      </w:r>
      <w:r>
        <w:t> </w:t>
      </w:r>
      <w:r w:rsidDel="00197456">
        <w:t xml:space="preserve">est </w:t>
      </w:r>
      <w:r w:rsidR="00197456">
        <w:t>responsable</w:t>
      </w:r>
      <w:r w:rsidRPr="00006C3E">
        <w:t xml:space="preserve"> de l’infrastructure liée au système de transport </w:t>
      </w:r>
      <w:r w:rsidR="00E44FC2">
        <w:t xml:space="preserve">(plateforme, voies, stations, …) </w:t>
      </w:r>
      <w:r w:rsidRPr="00006C3E">
        <w:t>et des aménagements a</w:t>
      </w:r>
      <w:r>
        <w:t>utour</w:t>
      </w:r>
      <w:r w:rsidR="00E44FC2">
        <w:t xml:space="preserve"> du</w:t>
      </w:r>
      <w:r w:rsidRPr="00006C3E">
        <w:t xml:space="preserve"> tramway</w:t>
      </w:r>
      <w:r w:rsidR="00F627FB">
        <w:t xml:space="preserve"> en Seine-Saint-Denis</w:t>
      </w:r>
      <w:r w:rsidRPr="00006C3E">
        <w:t xml:space="preserve">. </w:t>
      </w:r>
    </w:p>
    <w:p w14:paraId="306343D5" w14:textId="7197CEE9" w:rsidR="00006C3E" w:rsidRDefault="00006C3E" w:rsidP="00006C3E">
      <w:pPr>
        <w:pStyle w:val="04-TEXTENORMAL"/>
        <w:numPr>
          <w:ilvl w:val="0"/>
          <w:numId w:val="6"/>
        </w:numPr>
      </w:pPr>
      <w:r w:rsidRPr="00BA1E69">
        <w:rPr>
          <w:b/>
          <w:bCs/>
          <w:u w:val="single"/>
        </w:rPr>
        <w:lastRenderedPageBreak/>
        <w:t>RATP</w:t>
      </w:r>
      <w:r>
        <w:t xml:space="preserve"> </w:t>
      </w:r>
      <w:r w:rsidRPr="00006C3E">
        <w:t xml:space="preserve">intervient sur les systèmes </w:t>
      </w:r>
      <w:r>
        <w:t>d’</w:t>
      </w:r>
      <w:r w:rsidRPr="00006C3E">
        <w:t xml:space="preserve">exploitation du tramway, </w:t>
      </w:r>
      <w:r>
        <w:t xml:space="preserve">l’information voyageurs, </w:t>
      </w:r>
      <w:r w:rsidRPr="00006C3E">
        <w:t xml:space="preserve">ainsi que sur l’extension du site de maintenance et de remisage (SMR) existant à Villetaneuse. </w:t>
      </w:r>
    </w:p>
    <w:p w14:paraId="60F2BCBD" w14:textId="0D393AED" w:rsidR="00006C3E" w:rsidRPr="00006C3E" w:rsidRDefault="00006C3E" w:rsidP="00006C3E">
      <w:pPr>
        <w:pStyle w:val="04-TEXTENORMAL"/>
        <w:numPr>
          <w:ilvl w:val="0"/>
          <w:numId w:val="6"/>
        </w:numPr>
      </w:pPr>
      <w:r w:rsidRPr="00BA1E69">
        <w:rPr>
          <w:b/>
          <w:bCs/>
          <w:u w:val="single"/>
        </w:rPr>
        <w:t>La Ville de Paris</w:t>
      </w:r>
      <w:r w:rsidRPr="00006C3E">
        <w:t xml:space="preserve"> assure les aménagements de voirie</w:t>
      </w:r>
      <w:r>
        <w:t xml:space="preserve"> (routes et trottoirs)</w:t>
      </w:r>
      <w:r w:rsidRPr="00006C3E">
        <w:t xml:space="preserve"> situés sur son périmètre.</w:t>
      </w:r>
    </w:p>
    <w:p w14:paraId="3E87107E" w14:textId="77777777" w:rsidR="001B1B0F" w:rsidRDefault="00006C3E" w:rsidP="00006C3E">
      <w:pPr>
        <w:pStyle w:val="04-TEXTENORMAL"/>
      </w:pPr>
      <w:r w:rsidRPr="00006C3E">
        <w:t>Le projet est conduit en partenariat avec l’ensemble des co</w:t>
      </w:r>
      <w:r w:rsidR="001B1B0F">
        <w:t>mmunes</w:t>
      </w:r>
      <w:r w:rsidRPr="00006C3E">
        <w:t xml:space="preserve"> traversées, ainsi qu’avec Plaine Commune et le Département</w:t>
      </w:r>
      <w:r w:rsidR="001B1B0F">
        <w:t xml:space="preserve"> de Seine-Saint-Denis</w:t>
      </w:r>
      <w:r w:rsidRPr="00006C3E">
        <w:t xml:space="preserve">, notamment pour les ouvrages et voiries relevant de leurs compétences. </w:t>
      </w:r>
    </w:p>
    <w:p w14:paraId="10E7057D" w14:textId="0CB3CDF3" w:rsidR="001B1B0F" w:rsidRPr="00F82C8D" w:rsidRDefault="001B1B0F" w:rsidP="00F82C8D">
      <w:pPr>
        <w:pStyle w:val="02-TITRE2"/>
      </w:pPr>
      <w:bookmarkStart w:id="18" w:name="_Toc241227247"/>
      <w:r w:rsidRPr="001B1B0F">
        <w:t>Le financement</w:t>
      </w:r>
      <w:bookmarkEnd w:id="18"/>
    </w:p>
    <w:p w14:paraId="5B3F975E" w14:textId="16836FC7" w:rsidR="00006C3E" w:rsidRDefault="001B1B0F" w:rsidP="00006C3E">
      <w:pPr>
        <w:pStyle w:val="04-TEXTENORMAL"/>
      </w:pPr>
      <w:r>
        <w:t xml:space="preserve">Le projet </w:t>
      </w:r>
      <w:r w:rsidR="00006C3E" w:rsidRPr="00006C3E">
        <w:t>est financé par l’État et la Région, ainsi que par les collectivités territoriales</w:t>
      </w:r>
      <w:r>
        <w:t xml:space="preserve">. </w:t>
      </w:r>
      <w:r w:rsidR="00006C3E" w:rsidRPr="00006C3E">
        <w:t xml:space="preserve">Île-de-France Mobilités assure le financement du matériel roulant et de l’exploitation. Le coût de l’opération </w:t>
      </w:r>
      <w:r w:rsidR="008751A3">
        <w:t>a été</w:t>
      </w:r>
      <w:r w:rsidR="008751A3" w:rsidRPr="00006C3E">
        <w:t xml:space="preserve"> </w:t>
      </w:r>
      <w:r w:rsidR="00006C3E" w:rsidRPr="00006C3E">
        <w:t>estimé</w:t>
      </w:r>
      <w:r w:rsidR="008751A3">
        <w:t>e en 2023</w:t>
      </w:r>
      <w:r w:rsidR="00006C3E" w:rsidRPr="00006C3E">
        <w:t xml:space="preserve"> entre </w:t>
      </w:r>
      <w:r w:rsidR="00006C3E" w:rsidRPr="00006C3E">
        <w:rPr>
          <w:b/>
          <w:bCs/>
        </w:rPr>
        <w:t>225 et 250 millions d’euros</w:t>
      </w:r>
      <w:r w:rsidR="00F627FB">
        <w:rPr>
          <w:b/>
          <w:bCs/>
        </w:rPr>
        <w:t xml:space="preserve"> HT </w:t>
      </w:r>
      <w:r w:rsidR="00F627FB" w:rsidRPr="00F627FB">
        <w:t>(euros courants 2023)</w:t>
      </w:r>
      <w:r w:rsidR="00006C3E" w:rsidRPr="00006C3E">
        <w:t>.</w:t>
      </w:r>
    </w:p>
    <w:p w14:paraId="2C90B8E0" w14:textId="5F0396CD" w:rsidR="00BA1E69" w:rsidRPr="00F82C8D" w:rsidRDefault="001F6BD2" w:rsidP="00F82C8D">
      <w:pPr>
        <w:pStyle w:val="02-TITRE2"/>
      </w:pPr>
      <w:bookmarkStart w:id="19" w:name="_Toc241227248"/>
      <w:r>
        <w:t>Le c</w:t>
      </w:r>
      <w:r w:rsidR="00BA1E69" w:rsidRPr="00BA1E69">
        <w:t>alendrier</w:t>
      </w:r>
      <w:bookmarkEnd w:id="19"/>
    </w:p>
    <w:p w14:paraId="1AD83A4E" w14:textId="70346A98" w:rsidR="00BA1E69" w:rsidRPr="00077D03" w:rsidRDefault="006609D4" w:rsidP="00006C3E">
      <w:pPr>
        <w:pStyle w:val="04-TEXTENORMAL"/>
      </w:pPr>
      <w:r>
        <w:t>L</w:t>
      </w:r>
      <w:r w:rsidR="00006C3E" w:rsidRPr="00077D03">
        <w:t xml:space="preserve">a déclaration d’utilité publique (DUP) </w:t>
      </w:r>
      <w:r>
        <w:t xml:space="preserve">a été </w:t>
      </w:r>
      <w:r w:rsidR="009E7DCD">
        <w:t>obtenue</w:t>
      </w:r>
      <w:r>
        <w:t xml:space="preserve"> </w:t>
      </w:r>
      <w:r w:rsidR="00006C3E" w:rsidRPr="00077D03">
        <w:t xml:space="preserve">en </w:t>
      </w:r>
      <w:r w:rsidR="009E7DCD">
        <w:t xml:space="preserve">mars </w:t>
      </w:r>
      <w:r w:rsidR="00006C3E" w:rsidRPr="00077D03">
        <w:t xml:space="preserve">2025. Le projet </w:t>
      </w:r>
      <w:r w:rsidR="009E7DCD">
        <w:t xml:space="preserve">est désormais </w:t>
      </w:r>
      <w:r w:rsidR="00006C3E" w:rsidRPr="00077D03">
        <w:t xml:space="preserve">dans une phase d’études de conception, qui vise notamment à préciser les aménagements, le fonctionnement des carrefours et les cheminements. </w:t>
      </w:r>
    </w:p>
    <w:p w14:paraId="33927FAB" w14:textId="281F13EB" w:rsidR="00BA1E69" w:rsidRPr="00077D03" w:rsidRDefault="00C90FEB" w:rsidP="00006C3E">
      <w:pPr>
        <w:pStyle w:val="04-TEXTENORMAL"/>
      </w:pPr>
      <w:r>
        <w:t>L</w:t>
      </w:r>
      <w:r w:rsidR="00006C3E" w:rsidRPr="00077D03">
        <w:t xml:space="preserve">’approbation de l’avant-projet (AVP) </w:t>
      </w:r>
      <w:r>
        <w:t xml:space="preserve">au mois de décembre </w:t>
      </w:r>
      <w:r w:rsidR="00006C3E" w:rsidRPr="00077D03">
        <w:t xml:space="preserve">par le </w:t>
      </w:r>
      <w:r w:rsidR="00FD5FFC">
        <w:t>C</w:t>
      </w:r>
      <w:r w:rsidR="00006C3E">
        <w:t>onseil</w:t>
      </w:r>
      <w:r w:rsidR="00006C3E" w:rsidRPr="00077D03">
        <w:t xml:space="preserve"> d’administration d’Île-de-France Mobilités permettra aux maîtres d’ouvrage de s’engager sur le programme, le calendrier et le coût de l’opération.</w:t>
      </w:r>
      <w:r w:rsidR="00BA1E69" w:rsidRPr="00077D03">
        <w:t xml:space="preserve"> </w:t>
      </w:r>
    </w:p>
    <w:p w14:paraId="37731454" w14:textId="3BD0BF80" w:rsidR="00006C3E" w:rsidRPr="00077D03" w:rsidRDefault="00577C2C" w:rsidP="00006C3E">
      <w:pPr>
        <w:pStyle w:val="04-TEXTENORMAL"/>
      </w:pPr>
      <w:r w:rsidRPr="00077D03">
        <w:t>Également</w:t>
      </w:r>
      <w:r w:rsidR="00BA1E69" w:rsidRPr="00077D03">
        <w:t xml:space="preserve"> à </w:t>
      </w:r>
      <w:r w:rsidR="00006C3E" w:rsidRPr="00077D03">
        <w:t xml:space="preserve">partir de décembre, les études entreront dans une phase </w:t>
      </w:r>
      <w:r w:rsidR="00BA1E69" w:rsidRPr="00077D03">
        <w:t xml:space="preserve">encore </w:t>
      </w:r>
      <w:r w:rsidR="00006C3E" w:rsidRPr="00077D03">
        <w:t>plus détaillée, qui se poursuivra tout au long de l’année 2027. En parallèle, les premiers travaux de dévoiement des réseaux, notamment d’eau et d’électricité, pourront débuter. Ces interventions seront réalisées directement par les concessionnaires des réseaux concernés.</w:t>
      </w:r>
    </w:p>
    <w:p w14:paraId="7FA43C21" w14:textId="4FCAB763" w:rsidR="00A65B3F" w:rsidRPr="00E44FC2" w:rsidRDefault="00006C3E" w:rsidP="00A65B3F">
      <w:pPr>
        <w:pStyle w:val="04-TEXTENORMAL"/>
      </w:pPr>
      <w:r w:rsidRPr="00077D03">
        <w:t>Au cours de cette période</w:t>
      </w:r>
      <w:r w:rsidR="00FA14C2">
        <w:t xml:space="preserve">, </w:t>
      </w:r>
      <w:r w:rsidR="00FA14C2" w:rsidRPr="00077D03">
        <w:t>le dossier d’autorisation environnementale</w:t>
      </w:r>
      <w:r w:rsidRPr="00077D03">
        <w:t xml:space="preserve"> sera constitué</w:t>
      </w:r>
      <w:r w:rsidR="00BA1E69">
        <w:t>.</w:t>
      </w:r>
      <w:r w:rsidR="00BA1E69" w:rsidRPr="00077D03">
        <w:t xml:space="preserve"> Cette autorisation, </w:t>
      </w:r>
      <w:r w:rsidR="00F627FB">
        <w:t>délivrée</w:t>
      </w:r>
      <w:r w:rsidR="00F627FB" w:rsidRPr="00077D03">
        <w:t xml:space="preserve"> </w:t>
      </w:r>
      <w:r w:rsidR="00BA1E69" w:rsidRPr="00077D03">
        <w:t xml:space="preserve">par </w:t>
      </w:r>
      <w:r w:rsidR="00BA1E69">
        <w:t>l’</w:t>
      </w:r>
      <w:r w:rsidR="00FA14C2">
        <w:t>É</w:t>
      </w:r>
      <w:r w:rsidR="00BA1E69">
        <w:t>tat</w:t>
      </w:r>
      <w:r w:rsidR="00BA1E69" w:rsidRPr="00077D03">
        <w:t xml:space="preserve">, est </w:t>
      </w:r>
      <w:r w:rsidRPr="00077D03">
        <w:t xml:space="preserve">nécessaire </w:t>
      </w:r>
      <w:r w:rsidR="00BA1E69" w:rsidRPr="00077D03">
        <w:t>pour démarrer</w:t>
      </w:r>
      <w:r w:rsidR="00BA1E69">
        <w:t xml:space="preserve"> les </w:t>
      </w:r>
      <w:r w:rsidRPr="00006C3E">
        <w:t>travaux.</w:t>
      </w:r>
      <w:r w:rsidR="00BA1E69">
        <w:t xml:space="preserve"> Elle </w:t>
      </w:r>
      <w:r w:rsidRPr="00006C3E">
        <w:t xml:space="preserve">porte notamment sur les enjeux liés à l’eau et à l’abattage des arbres. Elle donnera lieu à une nouvelle consultation officielle du public </w:t>
      </w:r>
      <w:r w:rsidR="008751A3">
        <w:t xml:space="preserve">par voie électronique </w:t>
      </w:r>
      <w:r w:rsidRPr="00006C3E">
        <w:t xml:space="preserve">dont les modalités seront précisées </w:t>
      </w:r>
      <w:r w:rsidR="00BA1E69">
        <w:t>ultérieurement</w:t>
      </w:r>
      <w:r w:rsidRPr="00006C3E">
        <w:t>.</w:t>
      </w:r>
    </w:p>
    <w:p w14:paraId="00D46DE4" w14:textId="0D9A0185" w:rsidR="00F86BD6" w:rsidRDefault="00F86BD6" w:rsidP="00F86BD6">
      <w:pPr>
        <w:pStyle w:val="01-TITRE1"/>
      </w:pPr>
      <w:bookmarkStart w:id="20" w:name="_Toc241227249"/>
      <w:r>
        <w:t>Un projet paysager</w:t>
      </w:r>
      <w:bookmarkEnd w:id="20"/>
    </w:p>
    <w:p w14:paraId="689AE730" w14:textId="5655C726" w:rsidR="00F86BD6" w:rsidRDefault="00F86BD6" w:rsidP="00F86BD6">
      <w:pPr>
        <w:pStyle w:val="04-TEXTENORMAL"/>
      </w:pPr>
      <w:r>
        <w:t xml:space="preserve">Les équipes </w:t>
      </w:r>
      <w:r w:rsidR="006467CD">
        <w:t xml:space="preserve">du tram T8 </w:t>
      </w:r>
      <w:r>
        <w:t xml:space="preserve">ont travaillé </w:t>
      </w:r>
      <w:r w:rsidRPr="000E2679">
        <w:t>à partir</w:t>
      </w:r>
      <w:r w:rsidRPr="00F86BD6">
        <w:t xml:space="preserve"> de diagnostics techniques approfondis et d’une analyse paysagère et urbaine du territoire. Ce travail a permis d’identifier les principaux enjeux paysagers le long du tracé et de formuler des propositions adaptées à chacun des secteurs traversés</w:t>
      </w:r>
      <w:r>
        <w:t xml:space="preserve"> : </w:t>
      </w:r>
    </w:p>
    <w:p w14:paraId="7CEF09AF" w14:textId="6711A2AC" w:rsidR="006967B8" w:rsidRDefault="00F627FB" w:rsidP="00F86BD6">
      <w:pPr>
        <w:pStyle w:val="04-TEXTENORMAL"/>
        <w:numPr>
          <w:ilvl w:val="0"/>
          <w:numId w:val="7"/>
        </w:numPr>
      </w:pPr>
      <w:r>
        <w:rPr>
          <w:b/>
          <w:bCs/>
        </w:rPr>
        <w:t>Parc de la Légion d’Honneur à</w:t>
      </w:r>
      <w:r w:rsidR="00F86BD6" w:rsidRPr="00F86BD6">
        <w:rPr>
          <w:b/>
          <w:bCs/>
        </w:rPr>
        <w:t xml:space="preserve"> Saint-Denis</w:t>
      </w:r>
      <w:r w:rsidR="00F86BD6">
        <w:t> :</w:t>
      </w:r>
      <w:r w:rsidR="00F86BD6" w:rsidRPr="00F86BD6">
        <w:t xml:space="preserve"> l’enjeu est notamment patrimonial, avec une attention particulière portée à la préservation des arbres existants et des perspectives vers l’entrée du parc de la Légion d’Honneur.</w:t>
      </w:r>
    </w:p>
    <w:p w14:paraId="765CC08D" w14:textId="4316B549" w:rsidR="006967B8" w:rsidRDefault="006967B8" w:rsidP="00F86BD6">
      <w:pPr>
        <w:pStyle w:val="04-TEXTENORMAL"/>
        <w:numPr>
          <w:ilvl w:val="0"/>
          <w:numId w:val="7"/>
        </w:numPr>
      </w:pPr>
      <w:r>
        <w:rPr>
          <w:b/>
          <w:bCs/>
        </w:rPr>
        <w:lastRenderedPageBreak/>
        <w:t>C</w:t>
      </w:r>
      <w:r w:rsidR="00F86BD6" w:rsidRPr="006967B8">
        <w:rPr>
          <w:b/>
          <w:bCs/>
        </w:rPr>
        <w:t>ours du R</w:t>
      </w:r>
      <w:r w:rsidR="00F627FB">
        <w:rPr>
          <w:b/>
          <w:bCs/>
        </w:rPr>
        <w:t>û</w:t>
      </w:r>
      <w:r w:rsidR="00F86BD6" w:rsidRPr="006967B8">
        <w:rPr>
          <w:b/>
          <w:bCs/>
        </w:rPr>
        <w:t xml:space="preserve"> de Montfort</w:t>
      </w:r>
      <w:r>
        <w:t xml:space="preserve"> : </w:t>
      </w:r>
      <w:r w:rsidR="00F86BD6" w:rsidRPr="00F86BD6">
        <w:t xml:space="preserve">le projet prévoit la suppression d’un des cinq alignements d’arbres existants. La réflexion paysagère a cherché à limiter l’impact sur le mail en évitant notamment de positionner le tramway entre deux alignements : cette configuration aurait conduit à </w:t>
      </w:r>
      <w:r>
        <w:t>suppr</w:t>
      </w:r>
      <w:r>
        <w:t>imer</w:t>
      </w:r>
      <w:r w:rsidR="00F86BD6" w:rsidRPr="00F86BD6">
        <w:t xml:space="preserve"> deux alignements</w:t>
      </w:r>
      <w:r w:rsidR="00B92B76">
        <w:t xml:space="preserve"> d’arbres</w:t>
      </w:r>
      <w:r w:rsidR="00F86BD6" w:rsidRPr="00F86BD6">
        <w:t xml:space="preserve">. Le </w:t>
      </w:r>
      <w:r w:rsidR="00F86BD6" w:rsidRPr="00F86BD6">
        <w:t xml:space="preserve">choix a donc été fait de supprimer un alignement afin de préserver au mieux </w:t>
      </w:r>
      <w:r w:rsidR="00B92B76">
        <w:t>les quatre autres</w:t>
      </w:r>
      <w:r w:rsidR="00F86BD6" w:rsidRPr="00F86BD6">
        <w:t>.</w:t>
      </w:r>
    </w:p>
    <w:p w14:paraId="24D57977" w14:textId="449655A4" w:rsidR="00F86BD6" w:rsidRDefault="006967B8" w:rsidP="00F86BD6">
      <w:pPr>
        <w:pStyle w:val="04-TEXTENORMAL"/>
        <w:numPr>
          <w:ilvl w:val="0"/>
          <w:numId w:val="7"/>
        </w:numPr>
      </w:pPr>
      <w:r w:rsidRPr="006967B8">
        <w:rPr>
          <w:b/>
          <w:bCs/>
        </w:rPr>
        <w:t>R</w:t>
      </w:r>
      <w:r w:rsidR="00F86BD6" w:rsidRPr="006967B8">
        <w:rPr>
          <w:b/>
          <w:bCs/>
        </w:rPr>
        <w:t>ue Francis de Pressensé</w:t>
      </w:r>
      <w:r>
        <w:t xml:space="preserve"> : </w:t>
      </w:r>
      <w:r w:rsidR="00F86BD6" w:rsidRPr="00F86BD6">
        <w:t>la suppression d’un alignement sur les trois existants est également prévue. Des mesures d’accompagnement et de compensation seront mises en œuvre pour maintenir la qualité paysagère du secteur.</w:t>
      </w:r>
    </w:p>
    <w:p w14:paraId="5AA857EF" w14:textId="504D5628" w:rsidR="006967B8" w:rsidRDefault="006967B8" w:rsidP="00F86BD6">
      <w:pPr>
        <w:pStyle w:val="04-TEXTENORMAL"/>
        <w:numPr>
          <w:ilvl w:val="0"/>
          <w:numId w:val="7"/>
        </w:numPr>
      </w:pPr>
      <w:r>
        <w:rPr>
          <w:b/>
          <w:bCs/>
        </w:rPr>
        <w:t>Rue des Fillettes </w:t>
      </w:r>
      <w:r w:rsidRPr="006967B8">
        <w:t>:</w:t>
      </w:r>
      <w:r>
        <w:t xml:space="preserve"> </w:t>
      </w:r>
      <w:r w:rsidR="00F86BD6" w:rsidRPr="00F86BD6">
        <w:t xml:space="preserve">le projet prévoit la création </w:t>
      </w:r>
      <w:r w:rsidR="00F86BD6" w:rsidRPr="006967B8">
        <w:t>d’une allée-jardin piétonne</w:t>
      </w:r>
      <w:r w:rsidR="00C05505">
        <w:t>.</w:t>
      </w:r>
    </w:p>
    <w:p w14:paraId="594C994B" w14:textId="76FF3D0F" w:rsidR="00977D0D" w:rsidRPr="00F86BD6" w:rsidRDefault="007E7F1E" w:rsidP="00F86BD6">
      <w:pPr>
        <w:pStyle w:val="04-TEXTENORMAL"/>
        <w:numPr>
          <w:ilvl w:val="0"/>
          <w:numId w:val="7"/>
        </w:numPr>
      </w:pPr>
      <w:r>
        <w:rPr>
          <w:b/>
          <w:bCs/>
        </w:rPr>
        <w:t>Au niveau de la r</w:t>
      </w:r>
      <w:r w:rsidR="00977D0D">
        <w:rPr>
          <w:b/>
          <w:bCs/>
        </w:rPr>
        <w:t xml:space="preserve">ue Danielle Casanova : </w:t>
      </w:r>
      <w:r w:rsidR="00B76DFA" w:rsidRPr="001F7B1A">
        <w:t>l</w:t>
      </w:r>
      <w:r w:rsidR="000E42D7" w:rsidRPr="001F7B1A">
        <w:t xml:space="preserve">’ancien chemin vicinal qui reliait historiquement </w:t>
      </w:r>
      <w:r w:rsidR="00390D29" w:rsidRPr="001F7B1A">
        <w:t>Saint-Denis à Aubervilliers sera revalorisé</w:t>
      </w:r>
      <w:r w:rsidR="000E42D7" w:rsidRPr="001F7B1A">
        <w:t xml:space="preserve">. </w:t>
      </w:r>
    </w:p>
    <w:p w14:paraId="7479DFB5" w14:textId="77777777" w:rsidR="00F86BD6" w:rsidRPr="00077D03" w:rsidRDefault="00F86BD6" w:rsidP="00F86BD6">
      <w:pPr>
        <w:pStyle w:val="04-TEXTENORMAL"/>
      </w:pPr>
      <w:r w:rsidRPr="00077D03">
        <w:t>L’ensemble des aménagements est pensé pour contribuer au confort des habitants et au développement de la nature en ville. La palette végétale fera l’objet d’un travail de diversification des essences, avec des espèces adaptées aux conditions urbaines et aux effets du changement climatique, notamment pour favoriser la création d’îlots de fraîcheur le long du tracé.</w:t>
      </w:r>
    </w:p>
    <w:p w14:paraId="0288073D" w14:textId="5CE988F4" w:rsidR="00F86BD6" w:rsidRPr="00077D03" w:rsidRDefault="00F86BD6" w:rsidP="00F86BD6">
      <w:pPr>
        <w:pStyle w:val="04-TEXTENORMAL"/>
      </w:pPr>
      <w:r w:rsidRPr="00077D03">
        <w:t xml:space="preserve">Le projet s’inscrit dans une démarche « éviter, réduire, compenser » (ERC). L’objectif est d’abord d’éviter autant que possible les suppressions d’arbres, puis de réduire leurs impacts lorsque celles-ci ne peuvent être évitées. </w:t>
      </w:r>
      <w:r w:rsidR="004E0512">
        <w:t xml:space="preserve">Après études, ce sont 190 arbres (contre 400 prévus initialement) qui devront être supprimés. </w:t>
      </w:r>
      <w:r w:rsidR="005D19BB">
        <w:t xml:space="preserve">Ils </w:t>
      </w:r>
      <w:r w:rsidRPr="00077D03">
        <w:t>seront compensés par de nouvelles plantations importantes le long du tracé</w:t>
      </w:r>
      <w:r w:rsidR="00461F39">
        <w:t xml:space="preserve"> (au total 3 fois plus d’arbres seront </w:t>
      </w:r>
      <w:r w:rsidR="007325EE">
        <w:t xml:space="preserve">plantés </w:t>
      </w:r>
      <w:r w:rsidR="001B0B21">
        <w:t>pour compenser)</w:t>
      </w:r>
      <w:r w:rsidRPr="00077D03">
        <w:t>.</w:t>
      </w:r>
    </w:p>
    <w:p w14:paraId="378A529A" w14:textId="4D284398" w:rsidR="00F86BD6" w:rsidRDefault="00F86BD6" w:rsidP="00F86BD6">
      <w:pPr>
        <w:pStyle w:val="04-TEXTENORMAL"/>
      </w:pPr>
      <w:r w:rsidRPr="00077D03">
        <w:t>Un travail spécifique est également mené sur la transplantation des arbres, afin d’étudier les possibilités de préserver certains sujets existants plutôt</w:t>
      </w:r>
      <w:r w:rsidRPr="00F86BD6">
        <w:t xml:space="preserve"> que de les supprimer. Deux opérations pilotes sont ainsi envisagées, en partenariat avec Plaine Commune, la Ville de Saint-Denis et le Département, dont une sur l’avenue Francis de Pressensé.</w:t>
      </w:r>
    </w:p>
    <w:p w14:paraId="7B0FA884" w14:textId="0C73E290" w:rsidR="00A03DB5" w:rsidRPr="008075B0" w:rsidRDefault="00A67E17" w:rsidP="008075B0">
      <w:pPr>
        <w:pStyle w:val="01-TITRE1"/>
      </w:pPr>
      <w:bookmarkStart w:id="21" w:name="_Hlk220222107"/>
      <w:bookmarkStart w:id="22" w:name="_Toc241227250"/>
      <w:r>
        <w:t>Le stationnement</w:t>
      </w:r>
      <w:bookmarkEnd w:id="21"/>
      <w:bookmarkEnd w:id="22"/>
    </w:p>
    <w:p w14:paraId="31BEC642" w14:textId="77777777" w:rsidR="00515F64" w:rsidRDefault="00EE2664" w:rsidP="40B9F699">
      <w:pPr>
        <w:pStyle w:val="01-TITRE1"/>
        <w:numPr>
          <w:ilvl w:val="0"/>
          <w:numId w:val="0"/>
        </w:numPr>
        <w:jc w:val="both"/>
        <w:rPr>
          <w:b w:val="0"/>
          <w:bCs w:val="0"/>
          <w:sz w:val="22"/>
          <w:szCs w:val="22"/>
        </w:rPr>
      </w:pPr>
      <w:bookmarkStart w:id="23" w:name="_Toc241166177"/>
      <w:bookmarkStart w:id="24" w:name="_Toc241227159"/>
      <w:bookmarkStart w:id="25" w:name="_Toc241227251"/>
      <w:bookmarkStart w:id="26" w:name="_Toc241074345"/>
      <w:r w:rsidRPr="00EE2664">
        <w:rPr>
          <w:b w:val="0"/>
          <w:bCs w:val="0"/>
          <w:sz w:val="22"/>
          <w:szCs w:val="22"/>
        </w:rPr>
        <w:t>Au-delà de la création de l’infrastructure de transport, l</w:t>
      </w:r>
      <w:r>
        <w:rPr>
          <w:b w:val="0"/>
          <w:bCs w:val="0"/>
          <w:sz w:val="22"/>
          <w:szCs w:val="22"/>
        </w:rPr>
        <w:t xml:space="preserve">’insertion du tramway </w:t>
      </w:r>
      <w:r w:rsidRPr="00EE2664">
        <w:rPr>
          <w:b w:val="0"/>
          <w:bCs w:val="0"/>
          <w:sz w:val="22"/>
          <w:szCs w:val="22"/>
        </w:rPr>
        <w:t>implique de repenser l’organisation des mobilités et des différents modes de circulation au sein de la voirie.</w:t>
      </w:r>
      <w:bookmarkEnd w:id="23"/>
      <w:bookmarkEnd w:id="24"/>
      <w:bookmarkEnd w:id="25"/>
      <w:r w:rsidRPr="00EE2664">
        <w:rPr>
          <w:b w:val="0"/>
          <w:bCs w:val="0"/>
          <w:sz w:val="22"/>
          <w:szCs w:val="22"/>
        </w:rPr>
        <w:t xml:space="preserve"> </w:t>
      </w:r>
    </w:p>
    <w:p w14:paraId="73890CDE" w14:textId="05B7D848" w:rsidR="52BFEFBB" w:rsidRPr="00F627FB" w:rsidRDefault="500B46DC" w:rsidP="40B9F699">
      <w:pPr>
        <w:pStyle w:val="01-TITRE1"/>
        <w:numPr>
          <w:ilvl w:val="0"/>
          <w:numId w:val="0"/>
        </w:numPr>
        <w:jc w:val="both"/>
        <w:rPr>
          <w:b w:val="0"/>
          <w:bCs w:val="0"/>
          <w:sz w:val="22"/>
          <w:szCs w:val="22"/>
        </w:rPr>
      </w:pPr>
      <w:bookmarkStart w:id="27" w:name="_Toc241166178"/>
      <w:bookmarkStart w:id="28" w:name="_Toc241227160"/>
      <w:bookmarkStart w:id="29" w:name="_Toc241227252"/>
      <w:r w:rsidRPr="071CCF15">
        <w:rPr>
          <w:b w:val="0"/>
          <w:bCs w:val="0"/>
          <w:sz w:val="22"/>
          <w:szCs w:val="22"/>
        </w:rPr>
        <w:t>Dans certaines rues, où l’espace disponible est contraint, des choix</w:t>
      </w:r>
      <w:r w:rsidR="008751A3">
        <w:rPr>
          <w:b w:val="0"/>
          <w:bCs w:val="0"/>
          <w:sz w:val="22"/>
          <w:szCs w:val="22"/>
        </w:rPr>
        <w:t xml:space="preserve">, en concertation avec les territoires, </w:t>
      </w:r>
      <w:r w:rsidRPr="071CCF15">
        <w:rPr>
          <w:b w:val="0"/>
          <w:bCs w:val="0"/>
          <w:sz w:val="22"/>
          <w:szCs w:val="22"/>
        </w:rPr>
        <w:t>ont ainsi dû être faits dans la répartition de l’espace entre les différents usages</w:t>
      </w:r>
      <w:r w:rsidR="0E9798C6" w:rsidRPr="071CCF15">
        <w:rPr>
          <w:b w:val="0"/>
          <w:bCs w:val="0"/>
          <w:sz w:val="22"/>
          <w:szCs w:val="22"/>
        </w:rPr>
        <w:t>. Cela entra</w:t>
      </w:r>
      <w:r w:rsidR="0E282C28" w:rsidRPr="071CCF15">
        <w:rPr>
          <w:b w:val="0"/>
          <w:bCs w:val="0"/>
          <w:sz w:val="22"/>
          <w:szCs w:val="22"/>
        </w:rPr>
        <w:t>î</w:t>
      </w:r>
      <w:r w:rsidR="0E9798C6" w:rsidRPr="071CCF15">
        <w:rPr>
          <w:b w:val="0"/>
          <w:bCs w:val="0"/>
          <w:sz w:val="22"/>
          <w:szCs w:val="22"/>
        </w:rPr>
        <w:t xml:space="preserve">ne par conséquent </w:t>
      </w:r>
      <w:r w:rsidR="22514663" w:rsidRPr="071CCF15">
        <w:rPr>
          <w:b w:val="0"/>
          <w:bCs w:val="0"/>
          <w:sz w:val="22"/>
          <w:szCs w:val="22"/>
        </w:rPr>
        <w:t xml:space="preserve">la suppression de places de stationnement. </w:t>
      </w:r>
      <w:r w:rsidR="18D7EADF" w:rsidRPr="071CCF15">
        <w:rPr>
          <w:b w:val="0"/>
          <w:bCs w:val="0"/>
          <w:sz w:val="22"/>
          <w:szCs w:val="22"/>
        </w:rPr>
        <w:t xml:space="preserve">Au total, le projet prévoit de conserver un quart des places de stationnement existantes. Une attention particulière sera également portée aux commerces, afin que les évolutions du stationnement ne pénalisent pas leurs activités et que </w:t>
      </w:r>
      <w:r w:rsidR="18D7EADF" w:rsidRPr="00F627FB">
        <w:rPr>
          <w:b w:val="0"/>
          <w:bCs w:val="0"/>
          <w:sz w:val="22"/>
          <w:szCs w:val="22"/>
        </w:rPr>
        <w:t>leurs accès restent préservés.</w:t>
      </w:r>
      <w:bookmarkEnd w:id="26"/>
      <w:bookmarkEnd w:id="27"/>
      <w:bookmarkEnd w:id="28"/>
      <w:bookmarkEnd w:id="29"/>
    </w:p>
    <w:p w14:paraId="716B9124" w14:textId="5A453704" w:rsidR="008075B0" w:rsidRPr="00F627FB" w:rsidRDefault="008075B0" w:rsidP="008075B0">
      <w:pPr>
        <w:pStyle w:val="01-TITRE1"/>
      </w:pPr>
      <w:bookmarkStart w:id="30" w:name="_Toc241227253"/>
      <w:r w:rsidRPr="00F627FB">
        <w:t>Un projet de mobilité</w:t>
      </w:r>
      <w:r w:rsidR="00232A13" w:rsidRPr="00F627FB">
        <w:t>s</w:t>
      </w:r>
      <w:bookmarkEnd w:id="30"/>
    </w:p>
    <w:p w14:paraId="36CF2879" w14:textId="1B7B6771" w:rsidR="00CB7F9F" w:rsidRPr="00CB7F9F" w:rsidRDefault="00CB7F9F" w:rsidP="31BA50B3">
      <w:pPr>
        <w:pStyle w:val="04-TEXTENORMAL"/>
      </w:pPr>
      <w:r w:rsidRPr="00CB7F9F">
        <w:t>Le projet intègre des itinéraires cyclables bidirectionnels, articulés avec le Réseau Vélo Île-de-France (VIF)</w:t>
      </w:r>
      <w:r w:rsidR="00F627FB">
        <w:t xml:space="preserve"> porté par la Région Île-de-France</w:t>
      </w:r>
      <w:r w:rsidRPr="00CB7F9F">
        <w:t xml:space="preserve">. Une attention particulière est portée à la sécurité </w:t>
      </w:r>
      <w:r w:rsidRPr="00CB7F9F">
        <w:lastRenderedPageBreak/>
        <w:t xml:space="preserve">et au confort des cyclistes. </w:t>
      </w:r>
      <w:r w:rsidR="2DAE5E18">
        <w:t>Sur le secteur de La Plaine, un itinéraire cyclable dissocié de la plateforme du tramway est ainsi prévu, en empruntant un axe parallèle, afin de proposer des conditions de circulation plus confortables et sécurisées.</w:t>
      </w:r>
    </w:p>
    <w:p w14:paraId="1B5108DB" w14:textId="330563D5" w:rsidR="008075B0" w:rsidRPr="002A53DA" w:rsidRDefault="00CB7F9F" w:rsidP="008075B0">
      <w:pPr>
        <w:pStyle w:val="04-TEXTENORMAL"/>
      </w:pPr>
      <w:r w:rsidRPr="00CB7F9F">
        <w:t xml:space="preserve">La conception de ces aménagements a été menée en lien avec les associations </w:t>
      </w:r>
      <w:r w:rsidR="6F110F31">
        <w:t>de cyclistes</w:t>
      </w:r>
      <w:r w:rsidR="66AA3282">
        <w:t xml:space="preserve">. </w:t>
      </w:r>
      <w:r w:rsidR="7661ECE9">
        <w:t xml:space="preserve">Île-de-France Mobilités a échangé régulièrement avec elles afin de prendre en compte leur expertise et de définir les aménagements et les revêtements les plus adaptés aux contraintes du secteur. </w:t>
      </w:r>
      <w:r w:rsidR="7661ECE9" w:rsidRPr="61756FC3">
        <w:t xml:space="preserve"> </w:t>
      </w:r>
    </w:p>
    <w:p w14:paraId="6A1306C9" w14:textId="5A081A80" w:rsidR="008075B0" w:rsidRDefault="002A53DA" w:rsidP="008075B0">
      <w:pPr>
        <w:pStyle w:val="01-TITRE1"/>
      </w:pPr>
      <w:bookmarkStart w:id="31" w:name="_Toc241227254"/>
      <w:r w:rsidRPr="002A53DA">
        <w:t>Zoom sur les aménagements d</w:t>
      </w:r>
      <w:r>
        <w:t>ans le secteur de Saint-Denis</w:t>
      </w:r>
      <w:bookmarkEnd w:id="31"/>
    </w:p>
    <w:p w14:paraId="2A54ABBB" w14:textId="4C0325C3" w:rsidR="00A034A8" w:rsidRPr="00A034A8" w:rsidRDefault="00A034A8" w:rsidP="00F627FB">
      <w:pPr>
        <w:pStyle w:val="02-TITRE2"/>
        <w:ind w:left="0"/>
      </w:pPr>
      <w:bookmarkStart w:id="32" w:name="_Toc241227255"/>
      <w:r w:rsidRPr="00221D4E">
        <w:t>Quartier de Bel-Air</w:t>
      </w:r>
      <w:bookmarkEnd w:id="32"/>
    </w:p>
    <w:p w14:paraId="0F2EB4CC" w14:textId="65687EF3" w:rsidR="00221D4E" w:rsidRPr="00221D4E" w:rsidRDefault="00221D4E" w:rsidP="00221D4E">
      <w:pPr>
        <w:pStyle w:val="04-TEXTENORMAL"/>
      </w:pPr>
      <w:r w:rsidRPr="00221D4E">
        <w:t xml:space="preserve">Dans le quartier </w:t>
      </w:r>
      <w:r w:rsidR="00CD2DA5">
        <w:t xml:space="preserve">de </w:t>
      </w:r>
      <w:r w:rsidRPr="00221D4E">
        <w:t>Bel</w:t>
      </w:r>
      <w:r w:rsidR="00CD2DA5">
        <w:t>-</w:t>
      </w:r>
      <w:r w:rsidRPr="00221D4E">
        <w:t xml:space="preserve">Air, le prolongement du </w:t>
      </w:r>
      <w:r w:rsidR="00CD2DA5">
        <w:t xml:space="preserve">tram </w:t>
      </w:r>
      <w:r w:rsidRPr="00221D4E">
        <w:t xml:space="preserve">T8 </w:t>
      </w:r>
      <w:r w:rsidR="008B0801">
        <w:t>démarre</w:t>
      </w:r>
      <w:r w:rsidRPr="00221D4E">
        <w:t xml:space="preserve"> au niveau du terminus </w:t>
      </w:r>
      <w:r w:rsidR="008751A3">
        <w:t xml:space="preserve">actuel du T8 </w:t>
      </w:r>
      <w:r w:rsidRPr="00221D4E">
        <w:t>Saint-Denis Porte de Paris et</w:t>
      </w:r>
      <w:r w:rsidR="008B0801">
        <w:t xml:space="preserve"> prévoit une nouvelle station au niveau</w:t>
      </w:r>
      <w:r w:rsidRPr="00221D4E">
        <w:t xml:space="preserve"> du lycée Suger. Le tracé permettra notamment de desservir l’hôpital Casanova, le lycée Suger, l’école maternelle Bel Air ainsi que la médiathèque Ulysse. </w:t>
      </w:r>
    </w:p>
    <w:p w14:paraId="0DDAB0C8" w14:textId="70330409" w:rsidR="00221D4E" w:rsidRPr="00221D4E" w:rsidRDefault="00221D4E" w:rsidP="00221D4E">
      <w:pPr>
        <w:pStyle w:val="04-TEXTENORMAL"/>
        <w:numPr>
          <w:ilvl w:val="0"/>
          <w:numId w:val="9"/>
        </w:numPr>
      </w:pPr>
      <w:r w:rsidRPr="00221D4E">
        <w:t xml:space="preserve">Sur </w:t>
      </w:r>
      <w:r w:rsidRPr="00F421BB">
        <w:rPr>
          <w:b/>
          <w:bCs/>
        </w:rPr>
        <w:t>l’avenue Paul-Vaillant-Couturier</w:t>
      </w:r>
      <w:r w:rsidRPr="00221D4E">
        <w:t>, la plateforme du tramway sera intégrée latéral</w:t>
      </w:r>
      <w:r w:rsidR="00F627FB">
        <w:t>ement</w:t>
      </w:r>
      <w:r w:rsidRPr="00221D4E">
        <w:t>, le long du parc</w:t>
      </w:r>
      <w:r w:rsidR="00E6308B">
        <w:t xml:space="preserve"> de la Légion d’Honneur</w:t>
      </w:r>
      <w:r w:rsidRPr="00221D4E">
        <w:t xml:space="preserve"> </w:t>
      </w:r>
      <w:r>
        <w:t xml:space="preserve">et </w:t>
      </w:r>
      <w:r w:rsidR="00B17F3E">
        <w:t xml:space="preserve">la voirie sera partagée </w:t>
      </w:r>
      <w:r w:rsidRPr="00221D4E">
        <w:t xml:space="preserve">entre </w:t>
      </w:r>
      <w:r w:rsidR="002D2063">
        <w:t xml:space="preserve">2 voies de </w:t>
      </w:r>
      <w:r w:rsidRPr="00221D4E">
        <w:t xml:space="preserve">circulation automobile, </w:t>
      </w:r>
      <w:r w:rsidR="004B1CF3">
        <w:t>une</w:t>
      </w:r>
      <w:r w:rsidRPr="00221D4E">
        <w:t xml:space="preserve"> piste cyclable</w:t>
      </w:r>
      <w:r w:rsidR="004B1CF3">
        <w:t xml:space="preserve"> à double-sens</w:t>
      </w:r>
      <w:r w:rsidRPr="00221D4E">
        <w:t xml:space="preserve"> et</w:t>
      </w:r>
      <w:r w:rsidRPr="00221D4E" w:rsidDel="008751A3">
        <w:t xml:space="preserve"> </w:t>
      </w:r>
      <w:r w:rsidR="008751A3">
        <w:t>un</w:t>
      </w:r>
      <w:r w:rsidRPr="00221D4E">
        <w:t xml:space="preserve"> trottoi</w:t>
      </w:r>
      <w:r w:rsidR="008751A3">
        <w:t>r unique à l’est. Des revêtements différents ainsi que des bordures permettront de séparer les circulations cyclables, des piétons.</w:t>
      </w:r>
    </w:p>
    <w:p w14:paraId="19BCA4C0" w14:textId="1451CEFA" w:rsidR="00221D4E" w:rsidRPr="00221D4E" w:rsidRDefault="00221D4E" w:rsidP="00221D4E">
      <w:pPr>
        <w:pStyle w:val="04-TEXTENORMAL"/>
        <w:numPr>
          <w:ilvl w:val="0"/>
          <w:numId w:val="9"/>
        </w:numPr>
      </w:pPr>
      <w:r w:rsidRPr="00A33409">
        <w:rPr>
          <w:b/>
          <w:bCs/>
        </w:rPr>
        <w:t>A</w:t>
      </w:r>
      <w:r w:rsidRPr="00F421BB">
        <w:rPr>
          <w:b/>
          <w:bCs/>
        </w:rPr>
        <w:t>venue Jeanne d’Arc</w:t>
      </w:r>
      <w:r w:rsidR="00B453F4">
        <w:t>, l</w:t>
      </w:r>
      <w:r w:rsidR="00BB52E1">
        <w:t xml:space="preserve">’espace sera organisé en fonction de </w:t>
      </w:r>
      <w:r w:rsidR="00503F5D">
        <w:t>la largeur de la voie</w:t>
      </w:r>
      <w:r w:rsidR="0090686A">
        <w:t xml:space="preserve"> : </w:t>
      </w:r>
      <w:r w:rsidR="0048737B">
        <w:t>d</w:t>
      </w:r>
      <w:r w:rsidR="00003210">
        <w:t>e</w:t>
      </w:r>
      <w:r w:rsidR="00756FA6">
        <w:t>s</w:t>
      </w:r>
      <w:r w:rsidR="00003210">
        <w:t xml:space="preserve"> trottoir</w:t>
      </w:r>
      <w:r w:rsidR="00756FA6">
        <w:t>s de part et d’autre</w:t>
      </w:r>
      <w:r w:rsidR="00003210">
        <w:t xml:space="preserve"> avec un alignement d’arbres conservé, </w:t>
      </w:r>
      <w:r w:rsidR="0048737B">
        <w:t>une</w:t>
      </w:r>
      <w:r w:rsidR="00B453F4">
        <w:t xml:space="preserve"> piste cyclable unidirectionnelle</w:t>
      </w:r>
      <w:r w:rsidR="0090686A">
        <w:t>, la plateforme du tramway</w:t>
      </w:r>
      <w:r w:rsidR="00D61179">
        <w:t xml:space="preserve"> et</w:t>
      </w:r>
      <w:r w:rsidR="0090686A">
        <w:t xml:space="preserve"> une voie partagée </w:t>
      </w:r>
      <w:r w:rsidR="00D61179">
        <w:t xml:space="preserve">entre voitures et cycles. </w:t>
      </w:r>
    </w:p>
    <w:p w14:paraId="45A233F7" w14:textId="4CC88F83" w:rsidR="00221D4E" w:rsidRPr="00221D4E" w:rsidRDefault="00535214" w:rsidP="008075B0">
      <w:pPr>
        <w:pStyle w:val="04-TEXTENORMAL"/>
        <w:numPr>
          <w:ilvl w:val="0"/>
          <w:numId w:val="9"/>
        </w:numPr>
      </w:pPr>
      <w:r w:rsidRPr="00AC2AFF">
        <w:rPr>
          <w:b/>
          <w:bCs/>
        </w:rPr>
        <w:t>Place</w:t>
      </w:r>
      <w:r w:rsidR="00221D4E" w:rsidRPr="00CA3D11">
        <w:t xml:space="preserve"> </w:t>
      </w:r>
      <w:r w:rsidR="00221D4E" w:rsidRPr="00F421BB">
        <w:rPr>
          <w:b/>
          <w:bCs/>
        </w:rPr>
        <w:t>du Bel</w:t>
      </w:r>
      <w:r w:rsidR="00BA3A8E">
        <w:rPr>
          <w:b/>
          <w:bCs/>
        </w:rPr>
        <w:t>-</w:t>
      </w:r>
      <w:r w:rsidR="00221D4E" w:rsidRPr="00F421BB">
        <w:rPr>
          <w:b/>
          <w:bCs/>
        </w:rPr>
        <w:t>Air</w:t>
      </w:r>
      <w:r w:rsidR="00221D4E" w:rsidRPr="00221D4E">
        <w:t xml:space="preserve">, le projet prévoit un parvis apaisé, sans circulation automobile, autour de la station et du lycée Suger. La plateforme du tramway sera accompagnée d’aménagements cyclables et </w:t>
      </w:r>
      <w:r w:rsidR="005926AF">
        <w:t>l</w:t>
      </w:r>
      <w:r w:rsidR="00221D4E" w:rsidRPr="00221D4E">
        <w:t xml:space="preserve">a circulation automobile sera toutefois maintenue au niveau de la courbe afin de </w:t>
      </w:r>
      <w:r w:rsidR="00410201">
        <w:t>desservir les commerces en pied d’immeuble</w:t>
      </w:r>
      <w:r w:rsidR="00221D4E" w:rsidRPr="00221D4E">
        <w:t xml:space="preserve">. </w:t>
      </w:r>
      <w:r w:rsidR="00294981" w:rsidRPr="00221D4E">
        <w:t>L</w:t>
      </w:r>
      <w:r w:rsidR="00294981">
        <w:t>es</w:t>
      </w:r>
      <w:r w:rsidR="00294981" w:rsidRPr="00221D4E">
        <w:t xml:space="preserve"> </w:t>
      </w:r>
      <w:r w:rsidR="00221D4E" w:rsidRPr="00221D4E">
        <w:t>réflexion</w:t>
      </w:r>
      <w:r w:rsidR="00294981">
        <w:t>s</w:t>
      </w:r>
      <w:r w:rsidR="00221D4E" w:rsidRPr="00221D4E">
        <w:t xml:space="preserve"> sur </w:t>
      </w:r>
      <w:r w:rsidR="00294981">
        <w:t>l’aménagement du parvis</w:t>
      </w:r>
      <w:r w:rsidR="00221D4E" w:rsidRPr="00221D4E">
        <w:t xml:space="preserve"> </w:t>
      </w:r>
      <w:r w:rsidR="00294981">
        <w:t xml:space="preserve">du lycée Suger </w:t>
      </w:r>
      <w:proofErr w:type="gramStart"/>
      <w:r w:rsidR="00221D4E" w:rsidRPr="00221D4E">
        <w:t>a</w:t>
      </w:r>
      <w:proofErr w:type="gramEnd"/>
      <w:r w:rsidR="00221D4E" w:rsidRPr="00221D4E">
        <w:t xml:space="preserve"> notamment été menée avec les</w:t>
      </w:r>
      <w:r w:rsidR="00221D4E" w:rsidRPr="00221D4E" w:rsidDel="00F627FB">
        <w:t xml:space="preserve"> </w:t>
      </w:r>
      <w:r w:rsidR="00F627FB">
        <w:t>élèves du lycée</w:t>
      </w:r>
      <w:r w:rsidR="00221D4E" w:rsidRPr="00221D4E" w:rsidDel="00294981">
        <w:t>.</w:t>
      </w:r>
    </w:p>
    <w:p w14:paraId="6E99F6A8" w14:textId="71F7B7E0" w:rsidR="00CB7F9F" w:rsidRPr="00992BED" w:rsidRDefault="00A75A6A" w:rsidP="00CA3D11">
      <w:pPr>
        <w:pStyle w:val="02-TITRE2"/>
        <w:ind w:left="0"/>
      </w:pPr>
      <w:bookmarkStart w:id="33" w:name="_Toc241227256"/>
      <w:r w:rsidRPr="00221D4E">
        <w:t xml:space="preserve">Quartier </w:t>
      </w:r>
      <w:r w:rsidR="004A3D1C">
        <w:t xml:space="preserve">du </w:t>
      </w:r>
      <w:r w:rsidR="7A9AA522">
        <w:t>Franc</w:t>
      </w:r>
      <w:r w:rsidR="000C3793">
        <w:t>-</w:t>
      </w:r>
      <w:r w:rsidRPr="00221D4E">
        <w:t>Moisin</w:t>
      </w:r>
      <w:bookmarkEnd w:id="33"/>
    </w:p>
    <w:p w14:paraId="4D0928C9" w14:textId="4769F660" w:rsidR="00221D4E" w:rsidRPr="00221D4E" w:rsidRDefault="00221D4E" w:rsidP="00221D4E">
      <w:pPr>
        <w:pStyle w:val="04-TEXTENORMAL"/>
      </w:pPr>
      <w:r>
        <w:t>Le quartier d</w:t>
      </w:r>
      <w:r w:rsidR="004A3D1C">
        <w:t>u</w:t>
      </w:r>
      <w:r>
        <w:t xml:space="preserve"> Franc-Moisin sera desservi par deux nouvelles stations. </w:t>
      </w:r>
      <w:r w:rsidR="005926AF">
        <w:t>R</w:t>
      </w:r>
      <w:r>
        <w:t>ue Danielle Casanova</w:t>
      </w:r>
      <w:r w:rsidR="0048737B">
        <w:t>, l</w:t>
      </w:r>
      <w:r>
        <w:t>a création d’un triple alignement d’arbres permettant de structurer et d’ombrager l’espace</w:t>
      </w:r>
      <w:r w:rsidR="00DA0BC4">
        <w:t xml:space="preserve"> est prévue</w:t>
      </w:r>
      <w:r>
        <w:t>. Quelques places de stationnement seront conservées entre les arbres, notamment du côté des commerces.</w:t>
      </w:r>
      <w:r w:rsidR="00B50DC6">
        <w:t xml:space="preserve"> L’emplacement de la piste cyclable </w:t>
      </w:r>
      <w:r w:rsidR="00A52B1C">
        <w:t xml:space="preserve">bidirectionnelle </w:t>
      </w:r>
      <w:r w:rsidR="00B50DC6">
        <w:t xml:space="preserve">a été discuté avec les associations de cycles. </w:t>
      </w:r>
    </w:p>
    <w:p w14:paraId="0CD839F2" w14:textId="626743F9" w:rsidR="00A75A6A" w:rsidRPr="006B3A0F" w:rsidRDefault="00A75A6A" w:rsidP="00CA3D11">
      <w:pPr>
        <w:pStyle w:val="02-TITRE2"/>
        <w:ind w:left="0"/>
      </w:pPr>
      <w:bookmarkStart w:id="34" w:name="_Toc241227257"/>
      <w:r w:rsidRPr="00221D4E">
        <w:t>Quartier de la Plaine</w:t>
      </w:r>
      <w:bookmarkEnd w:id="34"/>
    </w:p>
    <w:p w14:paraId="055288E8" w14:textId="001041A1" w:rsidR="00221D4E" w:rsidRPr="00221D4E" w:rsidRDefault="00221D4E" w:rsidP="006D6600">
      <w:pPr>
        <w:pStyle w:val="04-TEXTENORMAL"/>
      </w:pPr>
      <w:r w:rsidRPr="00221D4E">
        <w:lastRenderedPageBreak/>
        <w:t>Un</w:t>
      </w:r>
      <w:r w:rsidR="00597CE1">
        <w:t xml:space="preserve"> sens de</w:t>
      </w:r>
      <w:r w:rsidRPr="00221D4E">
        <w:t xml:space="preserve"> circulation automobile sera maintenu</w:t>
      </w:r>
      <w:r w:rsidR="00916C4D">
        <w:t xml:space="preserve"> au début de la rue des Fillettes</w:t>
      </w:r>
      <w:r w:rsidR="00F05792">
        <w:t xml:space="preserve"> puis celle-ci sera entièrement piétonnisée</w:t>
      </w:r>
      <w:r w:rsidR="008E0D9C">
        <w:t xml:space="preserve"> après le croisement avec l’avenue</w:t>
      </w:r>
      <w:r w:rsidR="00D15671">
        <w:t xml:space="preserve"> Amilcar Cabral</w:t>
      </w:r>
      <w:r w:rsidR="00F05792">
        <w:t xml:space="preserve">. </w:t>
      </w:r>
      <w:r w:rsidR="00B15E8E">
        <w:t>3 stations seront aménagées le long de cette rue : Landy, Campus Condorcet</w:t>
      </w:r>
      <w:r w:rsidR="00705E8F">
        <w:t>, Front Populaire en correspondance avec la ligne 12 du métro</w:t>
      </w:r>
      <w:r w:rsidR="001446C3">
        <w:t xml:space="preserve">. </w:t>
      </w:r>
      <w:r w:rsidR="00BA07AB">
        <w:t>Cet axe sera transformé</w:t>
      </w:r>
      <w:r w:rsidRPr="00221D4E">
        <w:t xml:space="preserve"> en une véritable allée-jardin, avec une place renforcée accordée aux cheminements piétons et à la végétation. </w:t>
      </w:r>
    </w:p>
    <w:p w14:paraId="27764B9C" w14:textId="0F2CF3E6" w:rsidR="008075B0" w:rsidRPr="002A53DA" w:rsidRDefault="00221D4E" w:rsidP="006D6600">
      <w:pPr>
        <w:pStyle w:val="04-TEXTENORMAL"/>
      </w:pPr>
      <w:r w:rsidRPr="00221D4E">
        <w:t>Plus largement, une attention particulière est portée à la végétalisation des stations, avec la volonté de planter des arbres au niveau de chacune d’entre elles.</w:t>
      </w:r>
    </w:p>
    <w:p w14:paraId="7F214696" w14:textId="0DE6D635" w:rsidR="00A75A6A" w:rsidRDefault="00A75A6A" w:rsidP="008075B0">
      <w:pPr>
        <w:pStyle w:val="01-TITRE1"/>
        <w:rPr>
          <w:lang w:val="en-US"/>
        </w:rPr>
      </w:pPr>
      <w:bookmarkStart w:id="35" w:name="_Toc241227258"/>
      <w:r>
        <w:rPr>
          <w:lang w:val="en-US"/>
        </w:rPr>
        <w:t xml:space="preserve">Communication </w:t>
      </w:r>
      <w:proofErr w:type="spellStart"/>
      <w:r>
        <w:rPr>
          <w:lang w:val="en-US"/>
        </w:rPr>
        <w:t>chantier</w:t>
      </w:r>
      <w:bookmarkEnd w:id="35"/>
      <w:proofErr w:type="spellEnd"/>
    </w:p>
    <w:p w14:paraId="6F989EEB" w14:textId="6FBF3381" w:rsidR="00577C2C" w:rsidRPr="00B831D3" w:rsidRDefault="00B831D3" w:rsidP="00577C2C">
      <w:pPr>
        <w:pStyle w:val="04-TEXTENORMAL"/>
      </w:pPr>
      <w:r w:rsidRPr="00B831D3">
        <w:t>Le chantier se déroulera e</w:t>
      </w:r>
      <w:r>
        <w:t>n plusieurs grandes étapes :</w:t>
      </w:r>
    </w:p>
    <w:p w14:paraId="12048ECA" w14:textId="19331B9A" w:rsidR="00B831D3" w:rsidRPr="00B831D3" w:rsidRDefault="00B831D3" w:rsidP="00B831D3">
      <w:pPr>
        <w:pStyle w:val="04-TEXTENORMAL"/>
        <w:numPr>
          <w:ilvl w:val="0"/>
          <w:numId w:val="10"/>
        </w:numPr>
      </w:pPr>
      <w:r>
        <w:rPr>
          <w:b/>
          <w:bCs/>
        </w:rPr>
        <w:t>Les t</w:t>
      </w:r>
      <w:r w:rsidRPr="00B831D3">
        <w:rPr>
          <w:b/>
          <w:bCs/>
        </w:rPr>
        <w:t>ravaux préparatoires</w:t>
      </w:r>
      <w:r w:rsidRPr="00B831D3">
        <w:t xml:space="preserve"> : déviation des réseaux, abattage des arbres qui ne pourront pas être conservés et préparation des zones de chantier</w:t>
      </w:r>
      <w:r w:rsidR="00F0592B">
        <w:t xml:space="preserve"> (mise en place d’équipements provisoire</w:t>
      </w:r>
      <w:r w:rsidR="001B15DE">
        <w:t>s</w:t>
      </w:r>
      <w:r w:rsidR="00F0592B">
        <w:t xml:space="preserve"> </w:t>
      </w:r>
      <w:r w:rsidR="00531991">
        <w:t>comme l’éclairage ou les feux tricolores)</w:t>
      </w:r>
      <w:r w:rsidRPr="00B831D3">
        <w:t xml:space="preserve">. </w:t>
      </w:r>
    </w:p>
    <w:p w14:paraId="53E69274" w14:textId="7F596864" w:rsidR="00B831D3" w:rsidRPr="00B831D3" w:rsidRDefault="00B831D3" w:rsidP="00B831D3">
      <w:pPr>
        <w:pStyle w:val="04-TEXTENORMAL"/>
        <w:numPr>
          <w:ilvl w:val="0"/>
          <w:numId w:val="10"/>
        </w:numPr>
      </w:pPr>
      <w:r>
        <w:rPr>
          <w:b/>
          <w:bCs/>
        </w:rPr>
        <w:t>Les t</w:t>
      </w:r>
      <w:r w:rsidRPr="00B831D3">
        <w:rPr>
          <w:b/>
          <w:bCs/>
        </w:rPr>
        <w:t>ravaux de génie civil</w:t>
      </w:r>
      <w:r w:rsidRPr="00B831D3">
        <w:t xml:space="preserve"> : opérations de terrassement </w:t>
      </w:r>
      <w:r w:rsidR="00997D5F">
        <w:t xml:space="preserve">pour permettre l’installation de la plateforme du tramway et la pose des voies. </w:t>
      </w:r>
      <w:r>
        <w:t xml:space="preserve"> </w:t>
      </w:r>
    </w:p>
    <w:p w14:paraId="4F8D5963" w14:textId="28B05908" w:rsidR="00B831D3" w:rsidRPr="00B831D3" w:rsidRDefault="00B831D3" w:rsidP="00B831D3">
      <w:pPr>
        <w:pStyle w:val="04-TEXTENORMAL"/>
        <w:numPr>
          <w:ilvl w:val="0"/>
          <w:numId w:val="10"/>
        </w:numPr>
      </w:pPr>
      <w:r>
        <w:rPr>
          <w:b/>
          <w:bCs/>
        </w:rPr>
        <w:t>Les travaux d’infrastructure </w:t>
      </w:r>
      <w:r w:rsidRPr="00B831D3">
        <w:t xml:space="preserve">: réalisation des </w:t>
      </w:r>
      <w:r>
        <w:t xml:space="preserve">aménagements et équipement des </w:t>
      </w:r>
      <w:r w:rsidRPr="00B831D3">
        <w:t>stations, plantations d’arbres</w:t>
      </w:r>
      <w:r>
        <w:t>…</w:t>
      </w:r>
    </w:p>
    <w:p w14:paraId="7CAAFE5B" w14:textId="77777777" w:rsidR="00B831D3" w:rsidRPr="00B831D3" w:rsidRDefault="00B831D3" w:rsidP="00B831D3">
      <w:pPr>
        <w:pStyle w:val="04-TEXTENORMAL"/>
        <w:numPr>
          <w:ilvl w:val="0"/>
          <w:numId w:val="10"/>
        </w:numPr>
      </w:pPr>
      <w:r w:rsidRPr="00B831D3">
        <w:rPr>
          <w:b/>
          <w:bCs/>
        </w:rPr>
        <w:t>Essais et marche à blanc</w:t>
      </w:r>
      <w:r w:rsidRPr="00B831D3">
        <w:t xml:space="preserve"> : tests du fonctionnement de la ligne et formation des conducteurs avant la mise en service.</w:t>
      </w:r>
    </w:p>
    <w:p w14:paraId="46ECEFA1" w14:textId="76D100A7" w:rsidR="00B831D3" w:rsidRPr="00B831D3" w:rsidRDefault="00B831D3" w:rsidP="00B831D3">
      <w:pPr>
        <w:pStyle w:val="04-TEXTENORMAL"/>
      </w:pPr>
      <w:r w:rsidRPr="00B831D3">
        <w:t>Les accès aux habitations et aux commerces</w:t>
      </w:r>
      <w:r>
        <w:t xml:space="preserve"> </w:t>
      </w:r>
      <w:r w:rsidRPr="00B831D3">
        <w:t>seront maintenus pendant les travaux et, dans la mesure du possible, la circulation sera également conservée.</w:t>
      </w:r>
    </w:p>
    <w:p w14:paraId="0AB1D606" w14:textId="56BE7789" w:rsidR="00B831D3" w:rsidRPr="00B831D3" w:rsidRDefault="00B831D3" w:rsidP="00B831D3">
      <w:pPr>
        <w:pStyle w:val="04-TEXTENORMAL"/>
      </w:pPr>
      <w:r>
        <w:t>Par ailleurs, l</w:t>
      </w:r>
      <w:r w:rsidRPr="00B831D3">
        <w:t>’information et le dialogue avec les riverains seront assurés tout au long du chantier :</w:t>
      </w:r>
    </w:p>
    <w:p w14:paraId="636C522F" w14:textId="6F5B43F5" w:rsidR="00B831D3" w:rsidRPr="00B831D3" w:rsidRDefault="00B831D3" w:rsidP="00B831D3">
      <w:pPr>
        <w:pStyle w:val="04-TEXTENORMAL"/>
        <w:numPr>
          <w:ilvl w:val="0"/>
          <w:numId w:val="11"/>
        </w:numPr>
      </w:pPr>
      <w:r w:rsidRPr="00B831D3">
        <w:t xml:space="preserve">Des </w:t>
      </w:r>
      <w:r w:rsidRPr="00B831D3">
        <w:rPr>
          <w:b/>
          <w:bCs/>
        </w:rPr>
        <w:t>agents de proximité</w:t>
      </w:r>
      <w:r w:rsidRPr="00B831D3">
        <w:t xml:space="preserve"> seront présents sur le terrain pour répondre aux questions des riverains et faire remonter leurs demandes ;</w:t>
      </w:r>
    </w:p>
    <w:p w14:paraId="4D99C325" w14:textId="29DA1417" w:rsidR="00B831D3" w:rsidRPr="00B831D3" w:rsidRDefault="00B831D3" w:rsidP="00B831D3">
      <w:pPr>
        <w:pStyle w:val="04-TEXTENORMAL"/>
        <w:numPr>
          <w:ilvl w:val="0"/>
          <w:numId w:val="11"/>
        </w:numPr>
      </w:pPr>
      <w:r w:rsidRPr="00B831D3">
        <w:t>Les riverains seront informés des différents changements liés au chantier ;</w:t>
      </w:r>
    </w:p>
    <w:p w14:paraId="530CC725" w14:textId="248732DF" w:rsidR="006D6600" w:rsidRPr="00B831D3" w:rsidRDefault="00B831D3" w:rsidP="006D6600">
      <w:pPr>
        <w:pStyle w:val="04-TEXTENORMAL"/>
        <w:numPr>
          <w:ilvl w:val="0"/>
          <w:numId w:val="11"/>
        </w:numPr>
      </w:pPr>
      <w:r w:rsidRPr="00B831D3">
        <w:t>L’actualité du projet pourra être suivie sur la</w:t>
      </w:r>
      <w:r w:rsidRPr="4425D290">
        <w:rPr>
          <w:b/>
        </w:rPr>
        <w:t xml:space="preserve"> </w:t>
      </w:r>
      <w:hyperlink r:id="rId22">
        <w:r w:rsidR="05E37798" w:rsidRPr="78D4190F">
          <w:rPr>
            <w:rStyle w:val="Lienhypertexte"/>
          </w:rPr>
          <w:t>page Facebook</w:t>
        </w:r>
      </w:hyperlink>
      <w:r w:rsidR="593F6451" w:rsidRPr="2355EB0F">
        <w:t xml:space="preserve"> </w:t>
      </w:r>
      <w:r w:rsidRPr="00B831D3">
        <w:rPr>
          <w:b/>
          <w:bCs/>
        </w:rPr>
        <w:t>« Tram T8 Paris Saint-Denis »</w:t>
      </w:r>
      <w:r w:rsidRPr="00B831D3">
        <w:t xml:space="preserve"> et sur le </w:t>
      </w:r>
      <w:hyperlink r:id="rId23">
        <w:r w:rsidR="0B2931D6" w:rsidRPr="0C4E5FAE">
          <w:rPr>
            <w:rStyle w:val="Lienhypertexte"/>
          </w:rPr>
          <w:t>site internet</w:t>
        </w:r>
      </w:hyperlink>
      <w:r w:rsidR="148CB445">
        <w:t xml:space="preserve"> </w:t>
      </w:r>
      <w:r>
        <w:t>dédié</w:t>
      </w:r>
      <w:r w:rsidRPr="00B831D3">
        <w:t>.</w:t>
      </w:r>
      <w:r w:rsidR="4EE1C32D">
        <w:t xml:space="preserve"> </w:t>
      </w:r>
    </w:p>
    <w:p w14:paraId="4559CA5A" w14:textId="77777777" w:rsidR="004028A1" w:rsidRPr="00F627FB" w:rsidRDefault="008075B0" w:rsidP="004028A1">
      <w:pPr>
        <w:pStyle w:val="01-TITRE1"/>
      </w:pPr>
      <w:bookmarkStart w:id="36" w:name="_Toc241227259"/>
      <w:r w:rsidRPr="00F627FB">
        <w:t>Questions-Réponses</w:t>
      </w:r>
      <w:bookmarkEnd w:id="36"/>
    </w:p>
    <w:p w14:paraId="6E48522A" w14:textId="2C8158EE" w:rsidR="00870D6B" w:rsidRDefault="0055289D" w:rsidP="00870D6B">
      <w:pPr>
        <w:pStyle w:val="02-TITRE2"/>
      </w:pPr>
      <w:bookmarkStart w:id="37" w:name="_Toc241227260"/>
      <w:r w:rsidRPr="0CFF4FD2">
        <w:t>Circulation et conditions de déplacement</w:t>
      </w:r>
      <w:bookmarkEnd w:id="37"/>
      <w:r w:rsidRPr="0CFF4FD2">
        <w:t xml:space="preserve"> </w:t>
      </w:r>
    </w:p>
    <w:p w14:paraId="1ADDA39C" w14:textId="77777777" w:rsidR="00870D6B" w:rsidRPr="00870D6B" w:rsidRDefault="00870D6B" w:rsidP="00870D6B">
      <w:pPr>
        <w:pStyle w:val="isselectedend"/>
        <w:jc w:val="both"/>
        <w:rPr>
          <w:rFonts w:ascii="Segoe UI" w:eastAsiaTheme="minorEastAsia" w:hAnsi="Segoe UI" w:cs="Segoe UI"/>
          <w:color w:val="0E2841" w:themeColor="text1"/>
          <w:sz w:val="22"/>
          <w:szCs w:val="22"/>
          <w:lang w:eastAsia="en-US"/>
        </w:rPr>
      </w:pPr>
      <w:r w:rsidRPr="00870D6B">
        <w:rPr>
          <w:rFonts w:ascii="Segoe UI" w:eastAsiaTheme="minorEastAsia" w:hAnsi="Segoe UI" w:cs="Segoe UI"/>
          <w:b/>
          <w:bCs/>
          <w:color w:val="0E2841" w:themeColor="text1"/>
          <w:sz w:val="22"/>
          <w:szCs w:val="22"/>
          <w:lang w:eastAsia="en-US"/>
        </w:rPr>
        <w:t xml:space="preserve">Question d’un habitant proche du canal : </w:t>
      </w:r>
      <w:r w:rsidRPr="00870D6B">
        <w:rPr>
          <w:rFonts w:ascii="Segoe UI" w:eastAsiaTheme="minorEastAsia" w:hAnsi="Segoe UI" w:cs="Segoe UI"/>
          <w:color w:val="0E2841" w:themeColor="text1"/>
          <w:sz w:val="22"/>
          <w:szCs w:val="22"/>
          <w:lang w:eastAsia="en-US"/>
        </w:rPr>
        <w:t>le pont franchissant le canal Saint-Denis, qui est déjà très fréquenté aux heures de pointe, sera-t-il fermé à la circulation pendant les travaux ?</w:t>
      </w:r>
    </w:p>
    <w:p w14:paraId="43DA5111" w14:textId="45366643" w:rsidR="00870D6B" w:rsidRPr="00870D6B" w:rsidRDefault="00870D6B" w:rsidP="00870D6B">
      <w:pPr>
        <w:pStyle w:val="isselectedend"/>
        <w:jc w:val="both"/>
        <w:rPr>
          <w:rFonts w:ascii="Segoe UI" w:eastAsiaTheme="minorEastAsia" w:hAnsi="Segoe UI" w:cs="Segoe UI"/>
          <w:color w:val="0E2841" w:themeColor="text1"/>
          <w:sz w:val="22"/>
          <w:szCs w:val="22"/>
          <w:lang w:eastAsia="en-US"/>
        </w:rPr>
      </w:pPr>
      <w:r w:rsidRPr="00870D6B">
        <w:rPr>
          <w:rFonts w:ascii="Segoe UI" w:eastAsiaTheme="minorEastAsia" w:hAnsi="Segoe UI" w:cs="Segoe UI"/>
          <w:b/>
          <w:bCs/>
          <w:color w:val="0E2841" w:themeColor="text1"/>
          <w:sz w:val="22"/>
          <w:szCs w:val="22"/>
          <w:lang w:eastAsia="en-US"/>
        </w:rPr>
        <w:t>Réponse d’Île-de-France Mobilités :</w:t>
      </w:r>
      <w:r w:rsidR="00294981">
        <w:rPr>
          <w:rFonts w:ascii="Segoe UI" w:eastAsiaTheme="minorEastAsia" w:hAnsi="Segoe UI" w:cs="Segoe UI"/>
          <w:b/>
          <w:bCs/>
          <w:color w:val="0E2841" w:themeColor="text1"/>
          <w:sz w:val="22"/>
          <w:szCs w:val="22"/>
          <w:lang w:eastAsia="en-US"/>
        </w:rPr>
        <w:t xml:space="preserve"> Un nouveau pont dédié au tram sera construit au sud du pont existant, tous les efforts seront mis en place pour ne pas interrompre</w:t>
      </w:r>
      <w:r w:rsidRPr="00870D6B">
        <w:rPr>
          <w:rFonts w:ascii="Segoe UI" w:eastAsiaTheme="minorEastAsia" w:hAnsi="Segoe UI" w:cs="Segoe UI"/>
          <w:b/>
          <w:bCs/>
          <w:color w:val="0E2841" w:themeColor="text1"/>
          <w:sz w:val="22"/>
          <w:szCs w:val="22"/>
          <w:lang w:eastAsia="en-US"/>
        </w:rPr>
        <w:t xml:space="preserve"> </w:t>
      </w:r>
      <w:r w:rsidRPr="00870D6B">
        <w:rPr>
          <w:rFonts w:ascii="Segoe UI" w:eastAsiaTheme="minorEastAsia" w:hAnsi="Segoe UI" w:cs="Segoe UI"/>
          <w:color w:val="0E2841" w:themeColor="text1"/>
          <w:sz w:val="22"/>
          <w:szCs w:val="22"/>
          <w:lang w:eastAsia="en-US"/>
        </w:rPr>
        <w:t>la circulation routière sur le pont pendant les travaux.</w:t>
      </w:r>
    </w:p>
    <w:p w14:paraId="2964D843" w14:textId="77777777" w:rsidR="00870D6B" w:rsidRPr="00870D6B" w:rsidRDefault="00870D6B" w:rsidP="00870D6B">
      <w:pPr>
        <w:pStyle w:val="isselectedend"/>
        <w:jc w:val="both"/>
        <w:rPr>
          <w:rFonts w:ascii="Segoe UI" w:eastAsiaTheme="minorEastAsia" w:hAnsi="Segoe UI" w:cs="Segoe UI"/>
          <w:color w:val="0E2841" w:themeColor="text1"/>
          <w:sz w:val="22"/>
          <w:szCs w:val="22"/>
          <w:lang w:eastAsia="en-US"/>
        </w:rPr>
      </w:pPr>
      <w:r w:rsidRPr="00870D6B">
        <w:rPr>
          <w:rFonts w:ascii="Segoe UI" w:eastAsiaTheme="minorEastAsia" w:hAnsi="Segoe UI" w:cs="Segoe UI"/>
          <w:b/>
          <w:bCs/>
          <w:color w:val="0E2841" w:themeColor="text1"/>
          <w:sz w:val="22"/>
          <w:szCs w:val="22"/>
          <w:lang w:eastAsia="en-US"/>
        </w:rPr>
        <w:lastRenderedPageBreak/>
        <w:t xml:space="preserve">Question d’une habitante du secteur de Bel Air : </w:t>
      </w:r>
      <w:r w:rsidRPr="00870D6B">
        <w:rPr>
          <w:rFonts w:ascii="Segoe UI" w:eastAsiaTheme="minorEastAsia" w:hAnsi="Segoe UI" w:cs="Segoe UI"/>
          <w:color w:val="0E2841" w:themeColor="text1"/>
          <w:sz w:val="22"/>
          <w:szCs w:val="22"/>
          <w:lang w:eastAsia="en-US"/>
        </w:rPr>
        <w:t>une circulation à sens unique de l'avenue Jeanne d'Arc est prévue par le projet, alors que celle-ci est déjà régulièrement congestionnée. Comment les véhicules arrivant de la Porte de Paris pourront-ils circuler ? La situation ne risque-t-elle pas d’entraîner davantage de nuisances et de difficultés dans les petites rues du quartier ?</w:t>
      </w:r>
    </w:p>
    <w:p w14:paraId="1CC94913" w14:textId="77777777" w:rsidR="00870D6B" w:rsidRPr="00870D6B" w:rsidRDefault="00870D6B" w:rsidP="00870D6B">
      <w:pPr>
        <w:pStyle w:val="isselectedend"/>
        <w:jc w:val="both"/>
        <w:rPr>
          <w:rFonts w:ascii="Segoe UI" w:eastAsiaTheme="minorEastAsia" w:hAnsi="Segoe UI" w:cs="Segoe UI"/>
          <w:color w:val="0E2841" w:themeColor="text1"/>
          <w:sz w:val="22"/>
          <w:szCs w:val="22"/>
          <w:lang w:eastAsia="en-US"/>
        </w:rPr>
      </w:pPr>
      <w:r w:rsidRPr="00870D6B">
        <w:rPr>
          <w:rFonts w:ascii="Segoe UI" w:eastAsiaTheme="minorEastAsia" w:hAnsi="Segoe UI" w:cs="Segoe UI"/>
          <w:b/>
          <w:bCs/>
          <w:color w:val="0E2841" w:themeColor="text1"/>
          <w:sz w:val="22"/>
          <w:szCs w:val="22"/>
          <w:lang w:eastAsia="en-US"/>
        </w:rPr>
        <w:t xml:space="preserve">Réponse d’Île-de-France Mobilités : </w:t>
      </w:r>
      <w:r w:rsidRPr="00870D6B">
        <w:rPr>
          <w:rFonts w:ascii="Segoe UI" w:eastAsiaTheme="minorEastAsia" w:hAnsi="Segoe UI" w:cs="Segoe UI"/>
          <w:color w:val="0E2841" w:themeColor="text1"/>
          <w:sz w:val="22"/>
          <w:szCs w:val="22"/>
          <w:lang w:eastAsia="en-US"/>
        </w:rPr>
        <w:t>la création d'une ligne de tramway s'accompagne toujours d'une réorganisation de la circulation autour. Les études de circulation qui sont faites sur le report du trafic permettront d'accompagner ces évolutions. L’aménagement de l’avenue Jeanne d’Arc vise à apaiser la circulation dans ce secteur.</w:t>
      </w:r>
    </w:p>
    <w:p w14:paraId="45103C14" w14:textId="732F6128" w:rsidR="00870D6B" w:rsidRPr="00F627FB" w:rsidRDefault="00870D6B" w:rsidP="00F627FB">
      <w:pPr>
        <w:pStyle w:val="isselectedend"/>
        <w:jc w:val="both"/>
        <w:rPr>
          <w:rFonts w:ascii="Segoe UI" w:eastAsiaTheme="minorEastAsia" w:hAnsi="Segoe UI" w:cs="Segoe UI"/>
          <w:color w:val="0E2841" w:themeColor="text1"/>
          <w:sz w:val="22"/>
          <w:szCs w:val="22"/>
          <w:lang w:eastAsia="en-US"/>
        </w:rPr>
      </w:pPr>
      <w:r w:rsidRPr="00870D6B">
        <w:rPr>
          <w:rFonts w:ascii="Segoe UI" w:eastAsiaTheme="minorEastAsia" w:hAnsi="Segoe UI" w:cs="Segoe UI"/>
          <w:b/>
          <w:bCs/>
          <w:color w:val="0E2841" w:themeColor="text1"/>
          <w:sz w:val="22"/>
          <w:szCs w:val="22"/>
          <w:lang w:eastAsia="en-US"/>
        </w:rPr>
        <w:t xml:space="preserve">Réponse de Bally BAGAYOKO, Maire de Saint-Denis : </w:t>
      </w:r>
      <w:r w:rsidRPr="00870D6B">
        <w:rPr>
          <w:rFonts w:ascii="Segoe UI" w:eastAsiaTheme="minorEastAsia" w:hAnsi="Segoe UI" w:cs="Segoe UI"/>
          <w:color w:val="0E2841" w:themeColor="text1"/>
          <w:sz w:val="22"/>
          <w:szCs w:val="22"/>
          <w:lang w:eastAsia="en-US"/>
        </w:rPr>
        <w:t xml:space="preserve">un travail complémentaire sera mené avec la Ville et Plaine Commune afin d’échanger avec les habitants sur les évolutions du quartier. </w:t>
      </w:r>
    </w:p>
    <w:p w14:paraId="49388A4B" w14:textId="735F1B92" w:rsidR="0055289D" w:rsidRDefault="0055289D" w:rsidP="0055289D">
      <w:pPr>
        <w:pStyle w:val="02-TITRE2"/>
      </w:pPr>
      <w:r w:rsidRPr="004028A1">
        <w:t xml:space="preserve"> </w:t>
      </w:r>
      <w:bookmarkStart w:id="38" w:name="_Toc241227261"/>
      <w:r w:rsidRPr="004028A1">
        <w:t>Réseau de transport</w:t>
      </w:r>
      <w:bookmarkEnd w:id="38"/>
    </w:p>
    <w:p w14:paraId="47A48CBE" w14:textId="77777777" w:rsidR="000B67EE" w:rsidRPr="009200FC" w:rsidRDefault="000B67EE" w:rsidP="000B67EE">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t>Question d’une habitante du secteur de La Plaine :</w:t>
      </w:r>
      <w:r w:rsidRPr="0CFF4FD2">
        <w:rPr>
          <w:rFonts w:ascii="Segoe UI" w:eastAsiaTheme="minorEastAsia" w:hAnsi="Segoe UI" w:cs="Segoe UI"/>
          <w:color w:val="0E2841" w:themeColor="text1"/>
          <w:sz w:val="22"/>
          <w:szCs w:val="22"/>
          <w:lang w:eastAsia="en-US"/>
        </w:rPr>
        <w:t xml:space="preserve"> comment sera organisé l’ensemble du réseau de transports, notamment pour les secteurs qui resteront éloignés du tramway ? Certaines lignes de bus pourraient-elles être supprimées ? La réflexion devra être menée en amont de l'arrivée du tram T8. </w:t>
      </w:r>
    </w:p>
    <w:p w14:paraId="0EB82D71" w14:textId="39CD5636" w:rsidR="000B67EE" w:rsidRPr="00AF5305" w:rsidRDefault="000B67EE" w:rsidP="000B67EE">
      <w:pPr>
        <w:pStyle w:val="isselectedend"/>
        <w:jc w:val="both"/>
      </w:pPr>
      <w:r w:rsidRPr="0CFF4FD2">
        <w:rPr>
          <w:rFonts w:ascii="Segoe UI" w:eastAsiaTheme="minorEastAsia" w:hAnsi="Segoe UI" w:cs="Segoe UI"/>
          <w:b/>
          <w:bCs/>
          <w:color w:val="0E2841" w:themeColor="text1"/>
          <w:sz w:val="22"/>
          <w:szCs w:val="22"/>
          <w:lang w:eastAsia="en-US"/>
        </w:rPr>
        <w:t>Réponse</w:t>
      </w:r>
      <w:r w:rsidRPr="0CFF4FD2">
        <w:rPr>
          <w:rFonts w:ascii="Segoe UI" w:eastAsiaTheme="minorEastAsia" w:hAnsi="Segoe UI" w:cs="Segoe UI"/>
          <w:b/>
          <w:color w:val="0E2841" w:themeColor="text1"/>
          <w:sz w:val="22"/>
          <w:szCs w:val="22"/>
          <w:lang w:eastAsia="en-US"/>
        </w:rPr>
        <w:t xml:space="preserve"> de Plaine Commune :</w:t>
      </w:r>
      <w:r w:rsidRPr="0CFF4FD2">
        <w:rPr>
          <w:rFonts w:ascii="Segoe UI" w:eastAsiaTheme="minorEastAsia" w:hAnsi="Segoe UI" w:cs="Segoe UI"/>
          <w:color w:val="0E2841" w:themeColor="text1"/>
          <w:sz w:val="22"/>
          <w:szCs w:val="22"/>
          <w:lang w:eastAsia="en-US"/>
        </w:rPr>
        <w:t xml:space="preserve"> les différents modes de transport doivent être pensés de manière complémentaire. Le prolongement du tram T8 permettra notamment de créer de nouvelles correspondances et de renforcer la cohérence du réseau. La question des lignes de rabattement vers les pôles de transport devra être travaillée à l’échelle du territoire.</w:t>
      </w:r>
      <w:r w:rsidR="00AF5305" w:rsidRPr="00AF5305">
        <w:rPr>
          <w:rFonts w:ascii="Segoe UI" w:eastAsiaTheme="minorEastAsia" w:hAnsi="Segoe UI" w:cs="Segoe UI"/>
          <w:color w:val="0E2841" w:themeColor="text1"/>
          <w:sz w:val="22"/>
          <w:szCs w:val="22"/>
          <w:lang w:eastAsia="en-US"/>
        </w:rPr>
        <w:t xml:space="preserve"> </w:t>
      </w:r>
    </w:p>
    <w:p w14:paraId="4BF6C4E3" w14:textId="21D19926" w:rsidR="000B67EE" w:rsidRPr="000B67EE" w:rsidRDefault="000B67EE" w:rsidP="00F627FB">
      <w:pPr>
        <w:pStyle w:val="isselectedend"/>
        <w:jc w:val="both"/>
      </w:pPr>
      <w:r w:rsidRPr="0CFF4FD2">
        <w:rPr>
          <w:rFonts w:ascii="Segoe UI" w:eastAsiaTheme="minorEastAsia" w:hAnsi="Segoe UI" w:cs="Segoe UI"/>
          <w:b/>
          <w:color w:val="0E2841" w:themeColor="text1"/>
          <w:sz w:val="22"/>
          <w:szCs w:val="22"/>
          <w:lang w:eastAsia="en-US"/>
        </w:rPr>
        <w:t>Réponse d’Île-de-France Mobilités :</w:t>
      </w:r>
      <w:r w:rsidRPr="0CFF4FD2">
        <w:rPr>
          <w:rFonts w:ascii="Segoe UI" w:eastAsiaTheme="minorEastAsia" w:hAnsi="Segoe UI" w:cs="Segoe UI"/>
          <w:color w:val="0E2841" w:themeColor="text1"/>
          <w:sz w:val="22"/>
          <w:szCs w:val="22"/>
          <w:lang w:eastAsia="en-US"/>
        </w:rPr>
        <w:t xml:space="preserve"> une réorganisation du réseau de bus est prévue en lien avec l’arrivée du tramway. Elle sera menée avec les acteurs du territoire, notamment dans le cadre des nouvelles délégations de service public, afin de réexaminer la pertinence des différentes lignes.</w:t>
      </w:r>
    </w:p>
    <w:p w14:paraId="36B4BBD9" w14:textId="45E28FE1" w:rsidR="0055289D" w:rsidRDefault="00ED1E8B" w:rsidP="004028A1">
      <w:pPr>
        <w:pStyle w:val="02-TITRE2"/>
      </w:pPr>
      <w:bookmarkStart w:id="39" w:name="_Toc241227262"/>
      <w:r>
        <w:t>A</w:t>
      </w:r>
      <w:r w:rsidR="0055289D">
        <w:t>ménagements cyclables</w:t>
      </w:r>
      <w:bookmarkEnd w:id="39"/>
    </w:p>
    <w:p w14:paraId="4FE138F0" w14:textId="77777777" w:rsidR="00AF5305" w:rsidRPr="009200FC"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color w:val="0E2841" w:themeColor="text1"/>
          <w:sz w:val="22"/>
          <w:szCs w:val="22"/>
          <w:lang w:eastAsia="en-US"/>
        </w:rPr>
        <w:t>Question d’un habitant :</w:t>
      </w:r>
      <w:r w:rsidRPr="0CFF4FD2">
        <w:rPr>
          <w:rFonts w:ascii="Segoe UI" w:eastAsiaTheme="minorEastAsia" w:hAnsi="Segoe UI" w:cs="Segoe UI"/>
          <w:color w:val="0E2841" w:themeColor="text1"/>
          <w:sz w:val="22"/>
          <w:szCs w:val="22"/>
          <w:lang w:eastAsia="en-US"/>
        </w:rPr>
        <w:t xml:space="preserve"> les travaux déjà réalisés sur l’avenue Paul-Vaillant-Couturier rendent les déplacements à vélo difficiles. Des aménagements cyclables pourront-ils être prévus suffisamment tôt, notamment à proximité de la Porte de Paris, afin de limiter les difficultés pendant les travaux ?</w:t>
      </w:r>
    </w:p>
    <w:p w14:paraId="795778C5" w14:textId="77777777" w:rsidR="00AF5305" w:rsidRPr="009200FC"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t>Réponse d’Île-de-France Mobilités :</w:t>
      </w:r>
      <w:r w:rsidRPr="0CFF4FD2">
        <w:rPr>
          <w:rFonts w:ascii="Segoe UI" w:eastAsiaTheme="minorEastAsia" w:hAnsi="Segoe UI" w:cs="Segoe UI"/>
          <w:color w:val="0E2841" w:themeColor="text1"/>
          <w:sz w:val="22"/>
          <w:szCs w:val="22"/>
          <w:lang w:eastAsia="en-US"/>
        </w:rPr>
        <w:t xml:space="preserve"> Il sera possible d’étudier l’anticipation de certains aménagements cyclables dissociés, financés par Île-de-France Mobilités et sous maîtrise d’ouvrage de Plaine Commune. Cette mise en place anticipée ne pose pas de problème vis-à-vis de l’installation ultérieure de la plateforme. Les aménagements cyclables provisoires seront maintenus autant que possible pendant les travaux.</w:t>
      </w:r>
    </w:p>
    <w:p w14:paraId="129B1DB0" w14:textId="62559154" w:rsidR="00AF5305"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lastRenderedPageBreak/>
        <w:t>Réponse de Bally BAGAYOKO, Maire de Saint-Denis :</w:t>
      </w:r>
      <w:r w:rsidRPr="0CFF4FD2">
        <w:rPr>
          <w:rFonts w:ascii="Segoe UI" w:eastAsiaTheme="minorEastAsia" w:hAnsi="Segoe UI" w:cs="Segoe UI"/>
          <w:color w:val="0E2841" w:themeColor="text1"/>
          <w:sz w:val="22"/>
          <w:szCs w:val="22"/>
          <w:lang w:eastAsia="en-US"/>
        </w:rPr>
        <w:t xml:space="preserve"> Plaine Commune s’accordera avec Île-de-France Mobilités pour permettre, lorsque cela sera possible, un démarrage anticipé de certains aménagements.</w:t>
      </w:r>
    </w:p>
    <w:p w14:paraId="0447732B" w14:textId="77777777" w:rsidR="00441EC8" w:rsidRDefault="00441EC8" w:rsidP="00441EC8">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color w:val="0E2841" w:themeColor="text1"/>
          <w:sz w:val="22"/>
          <w:szCs w:val="22"/>
          <w:lang w:eastAsia="en-US"/>
        </w:rPr>
        <w:t>Réponse de Plaine Commune :</w:t>
      </w:r>
      <w:r w:rsidRPr="0CFF4FD2">
        <w:rPr>
          <w:rFonts w:ascii="Segoe UI" w:eastAsiaTheme="minorEastAsia" w:hAnsi="Segoe UI" w:cs="Segoe UI"/>
          <w:color w:val="0E2841" w:themeColor="text1"/>
          <w:sz w:val="22"/>
          <w:szCs w:val="22"/>
          <w:lang w:eastAsia="en-US"/>
        </w:rPr>
        <w:t xml:space="preserve"> la collaboration avec les associations de cyclistes est très précieuse pour les aménagements du territoire. Les comités vélo, comités techniques et autres instances de travail doivent être relancés afin de traiter ces questions à l’échelle du territoire, y compris au-delà du seul projet du tram</w:t>
      </w:r>
      <w:r w:rsidRPr="2EC06430">
        <w:rPr>
          <w:rFonts w:ascii="Segoe UI" w:eastAsiaTheme="minorEastAsia" w:hAnsi="Segoe UI" w:cs="Segoe UI"/>
          <w:color w:val="0E2841" w:themeColor="text1"/>
          <w:sz w:val="22"/>
          <w:szCs w:val="22"/>
          <w:lang w:eastAsia="en-US"/>
        </w:rPr>
        <w:t xml:space="preserve"> T8. L’objectif est de rechercher collectivement des solutions permettant de limiter les impacts du chantier.</w:t>
      </w:r>
    </w:p>
    <w:p w14:paraId="4419EC79" w14:textId="77777777" w:rsidR="00441EC8" w:rsidRPr="009200FC" w:rsidRDefault="00441EC8" w:rsidP="00441EC8">
      <w:pPr>
        <w:pStyle w:val="isselectedend"/>
        <w:jc w:val="both"/>
      </w:pPr>
      <w:r w:rsidRPr="0CFF4FD2">
        <w:rPr>
          <w:rFonts w:ascii="Segoe UI" w:eastAsiaTheme="minorEastAsia" w:hAnsi="Segoe UI" w:cs="Segoe UI"/>
          <w:b/>
          <w:bCs/>
          <w:color w:val="0E2841" w:themeColor="text1"/>
          <w:sz w:val="22"/>
          <w:szCs w:val="22"/>
          <w:lang w:eastAsia="en-US"/>
        </w:rPr>
        <w:t>Précisions apportées par Corentin DUPREY, Vice-président de la Seine-Saint-Denis, chargé des mobilités durables et du développement du territoire :</w:t>
      </w:r>
      <w:r w:rsidRPr="0CFF4FD2">
        <w:rPr>
          <w:rFonts w:ascii="Segoe UI" w:eastAsiaTheme="minorEastAsia" w:hAnsi="Segoe UI" w:cs="Segoe UI"/>
          <w:color w:val="0E2841" w:themeColor="text1"/>
          <w:sz w:val="22"/>
          <w:szCs w:val="22"/>
          <w:lang w:eastAsia="en-US"/>
        </w:rPr>
        <w:t xml:space="preserve"> la priorité est d'avoir un réseau de pistes cyclables structurant sur le territoire, avec notamment l'axe V1 du Réseau Vélo Île-de-France le long du canal mais aussi celui le long de la Grande ceinture et de l'avenue Francis de Pressensé dont l'aménagement pérenne interviendra avec les travaux du tram. </w:t>
      </w:r>
    </w:p>
    <w:p w14:paraId="50E5DBBA" w14:textId="0B151297" w:rsidR="00AF5305" w:rsidRPr="00AF5305" w:rsidRDefault="00ED1E8B" w:rsidP="00AF5305">
      <w:pPr>
        <w:pStyle w:val="02-TITRE2"/>
      </w:pPr>
      <w:bookmarkStart w:id="40" w:name="_Toc241227263"/>
      <w:r>
        <w:t>S</w:t>
      </w:r>
      <w:r w:rsidR="0055289D">
        <w:t>tationnement</w:t>
      </w:r>
      <w:bookmarkEnd w:id="40"/>
    </w:p>
    <w:p w14:paraId="1D2B3E99" w14:textId="77777777" w:rsidR="00AF5305"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t>Question d’une habitante :</w:t>
      </w:r>
      <w:r w:rsidRPr="0CFF4FD2">
        <w:rPr>
          <w:rFonts w:ascii="Segoe UI" w:eastAsiaTheme="minorEastAsia" w:hAnsi="Segoe UI" w:cs="Segoe UI"/>
          <w:color w:val="0E2841" w:themeColor="text1"/>
          <w:sz w:val="22"/>
          <w:szCs w:val="22"/>
          <w:lang w:eastAsia="en-US"/>
        </w:rPr>
        <w:t xml:space="preserve"> le parking souterrain de Bel-Air pourra-t-il rester accessible pendant les travaux malgré la mise à sens unique de la rue ?</w:t>
      </w:r>
    </w:p>
    <w:p w14:paraId="6FAAEC96" w14:textId="6557EB9E" w:rsidR="00AC5FAF" w:rsidRPr="009200FC" w:rsidRDefault="00AC5FAF" w:rsidP="00AF5305">
      <w:pPr>
        <w:pStyle w:val="isselectedend"/>
        <w:jc w:val="both"/>
        <w:rPr>
          <w:rFonts w:ascii="Segoe UI" w:eastAsiaTheme="minorEastAsia" w:hAnsi="Segoe UI" w:cs="Segoe UI"/>
          <w:color w:val="0E2841" w:themeColor="text1"/>
          <w:sz w:val="22"/>
          <w:szCs w:val="22"/>
          <w:lang w:eastAsia="en-US"/>
        </w:rPr>
      </w:pPr>
      <w:r w:rsidRPr="00AC5FAF">
        <w:rPr>
          <w:rFonts w:ascii="Segoe UI" w:eastAsiaTheme="minorEastAsia" w:hAnsi="Segoe UI" w:cs="Segoe UI"/>
          <w:b/>
          <w:bCs/>
          <w:color w:val="0E2841" w:themeColor="text1"/>
          <w:sz w:val="22"/>
          <w:szCs w:val="22"/>
          <w:lang w:eastAsia="en-US"/>
        </w:rPr>
        <w:t>Question d’un habitant :</w:t>
      </w:r>
      <w:r>
        <w:rPr>
          <w:rFonts w:ascii="Segoe UI" w:eastAsiaTheme="minorEastAsia" w:hAnsi="Segoe UI" w:cs="Segoe UI"/>
          <w:color w:val="0E2841" w:themeColor="text1"/>
          <w:sz w:val="22"/>
          <w:szCs w:val="22"/>
          <w:lang w:eastAsia="en-US"/>
        </w:rPr>
        <w:t xml:space="preserve"> l</w:t>
      </w:r>
      <w:r w:rsidRPr="0CFF4FD2">
        <w:rPr>
          <w:rFonts w:ascii="Segoe UI" w:eastAsiaTheme="minorEastAsia" w:hAnsi="Segoe UI" w:cs="Segoe UI"/>
          <w:color w:val="0E2841" w:themeColor="text1"/>
          <w:sz w:val="22"/>
          <w:szCs w:val="22"/>
          <w:lang w:eastAsia="en-US"/>
        </w:rPr>
        <w:t>a mise en service de ce tramway pourrait-elle être l’occasion de rouvrir des parkings souterrains fermés depuis plusieurs années ?</w:t>
      </w:r>
    </w:p>
    <w:p w14:paraId="1B3810B6" w14:textId="63C5C888" w:rsidR="00AF5305" w:rsidRPr="00AF5305" w:rsidRDefault="00AF5305" w:rsidP="071CCF15">
      <w:pPr>
        <w:pStyle w:val="isselectedend"/>
        <w:jc w:val="both"/>
        <w:rPr>
          <w:rFonts w:ascii="Segoe UI" w:eastAsiaTheme="minorEastAsia" w:hAnsi="Segoe UI" w:cs="Segoe UI"/>
          <w:color w:val="0E2841" w:themeColor="text1"/>
          <w:sz w:val="22"/>
          <w:szCs w:val="22"/>
          <w:lang w:eastAsia="en-US"/>
        </w:rPr>
      </w:pPr>
      <w:r w:rsidRPr="071CCF15">
        <w:rPr>
          <w:rFonts w:ascii="Segoe UI" w:eastAsiaTheme="minorEastAsia" w:hAnsi="Segoe UI" w:cs="Segoe UI"/>
          <w:b/>
          <w:bCs/>
          <w:color w:val="0E2841" w:themeColor="text1"/>
          <w:sz w:val="22"/>
          <w:szCs w:val="22"/>
          <w:lang w:eastAsia="en-US"/>
        </w:rPr>
        <w:t>Réponse de Bally BAGAYOKO, Maire de Saint-Denis :</w:t>
      </w:r>
      <w:r w:rsidRPr="071CCF15">
        <w:rPr>
          <w:rFonts w:ascii="Segoe UI" w:eastAsiaTheme="minorEastAsia" w:hAnsi="Segoe UI" w:cs="Segoe UI"/>
          <w:color w:val="0E2841" w:themeColor="text1"/>
          <w:sz w:val="22"/>
          <w:szCs w:val="22"/>
          <w:lang w:eastAsia="en-US"/>
        </w:rPr>
        <w:t xml:space="preserve"> la Ville souhaite travailler avec les bailleurs concernés sur la question </w:t>
      </w:r>
      <w:r w:rsidR="00196EAE" w:rsidRPr="071CCF15">
        <w:rPr>
          <w:rFonts w:ascii="Segoe UI" w:eastAsiaTheme="minorEastAsia" w:hAnsi="Segoe UI" w:cs="Segoe UI"/>
          <w:color w:val="0E2841" w:themeColor="text1"/>
          <w:sz w:val="22"/>
          <w:szCs w:val="22"/>
          <w:lang w:eastAsia="en-US"/>
        </w:rPr>
        <w:t>des parkings fermés aujourd’hui</w:t>
      </w:r>
      <w:r w:rsidRPr="071CCF15">
        <w:rPr>
          <w:rFonts w:ascii="Segoe UI" w:eastAsiaTheme="minorEastAsia" w:hAnsi="Segoe UI" w:cs="Segoe UI"/>
          <w:color w:val="0E2841" w:themeColor="text1"/>
          <w:sz w:val="22"/>
          <w:szCs w:val="22"/>
          <w:lang w:eastAsia="en-US"/>
        </w:rPr>
        <w:t>. Ce sujet relève d’une responsabilité collective et fera l’objet d’échanges avec les acteurs concernés.</w:t>
      </w:r>
    </w:p>
    <w:p w14:paraId="7CAFB0AB" w14:textId="3916F5DF" w:rsidR="0055289D" w:rsidRDefault="00ED1E8B" w:rsidP="004028A1">
      <w:pPr>
        <w:pStyle w:val="02-TITRE2"/>
      </w:pPr>
      <w:bookmarkStart w:id="41" w:name="_Toc241227264"/>
      <w:r>
        <w:t>S</w:t>
      </w:r>
      <w:r w:rsidR="0055289D">
        <w:t>écurité et fonctionnement du tramway</w:t>
      </w:r>
      <w:bookmarkEnd w:id="41"/>
    </w:p>
    <w:p w14:paraId="58273CC7" w14:textId="77777777" w:rsidR="00AF5305" w:rsidRPr="009200FC"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t>Question d’une habitante du secteur de La Plaine :</w:t>
      </w:r>
      <w:r w:rsidRPr="0CFF4FD2">
        <w:rPr>
          <w:rFonts w:ascii="Segoe UI" w:eastAsiaTheme="minorEastAsia" w:hAnsi="Segoe UI" w:cs="Segoe UI"/>
          <w:color w:val="0E2841" w:themeColor="text1"/>
          <w:sz w:val="22"/>
          <w:szCs w:val="22"/>
          <w:lang w:eastAsia="en-US"/>
        </w:rPr>
        <w:t xml:space="preserve"> le tramway pourra-t-il disposer d’un dispositif sonore permettant au conducteur d’alerter les usagers et d’éviter les accidents, notamment aux abords du Stade de France ? Le tram T8 sera-t-il interrompu pendant les événements accueillis sur le site ?</w:t>
      </w:r>
    </w:p>
    <w:p w14:paraId="74537642" w14:textId="77777777" w:rsidR="00AF5305" w:rsidRPr="009200FC" w:rsidRDefault="00AF5305" w:rsidP="00AF5305">
      <w:pPr>
        <w:pStyle w:val="isselectedend"/>
        <w:jc w:val="both"/>
      </w:pPr>
      <w:r w:rsidRPr="0CFF4FD2">
        <w:rPr>
          <w:rFonts w:ascii="Segoe UI" w:eastAsiaTheme="minorEastAsia" w:hAnsi="Segoe UI" w:cs="Segoe UI"/>
          <w:b/>
          <w:bCs/>
          <w:color w:val="0E2841" w:themeColor="text1"/>
          <w:sz w:val="22"/>
          <w:szCs w:val="22"/>
          <w:lang w:eastAsia="en-US"/>
        </w:rPr>
        <w:t>Réponse d’Île-de-France Mobilités :</w:t>
      </w:r>
      <w:r w:rsidRPr="0CFF4FD2">
        <w:rPr>
          <w:rFonts w:ascii="Segoe UI" w:eastAsiaTheme="minorEastAsia" w:hAnsi="Segoe UI" w:cs="Segoe UI"/>
          <w:color w:val="0E2841" w:themeColor="text1"/>
          <w:sz w:val="22"/>
          <w:szCs w:val="22"/>
          <w:lang w:eastAsia="en-US"/>
        </w:rPr>
        <w:t xml:space="preserve"> un dispositif d’alerte est prévu sur les tramways à la main du conducteur pour attirer l’attention des usagers lorsque cela est nécessaire. </w:t>
      </w:r>
      <w:r>
        <w:br/>
      </w:r>
      <w:r w:rsidRPr="0CFF4FD2">
        <w:rPr>
          <w:rFonts w:ascii="Segoe UI" w:eastAsiaTheme="minorEastAsia" w:hAnsi="Segoe UI" w:cs="Segoe UI"/>
          <w:color w:val="0E2841" w:themeColor="text1"/>
          <w:sz w:val="22"/>
          <w:szCs w:val="22"/>
          <w:lang w:eastAsia="en-US"/>
        </w:rPr>
        <w:t>Lors d’événements au Stade de France, à la suite de la bonne gestion de la circulation et des flux pendant les Jeux de Paris 2024, les services de l’État ont décidé que le tramway pourrait continuer à circuler sur le secteur afin de ne pas interrompre le service.</w:t>
      </w:r>
    </w:p>
    <w:p w14:paraId="60B6EF46" w14:textId="77777777" w:rsidR="0029463C"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kern w:val="2"/>
          <w:sz w:val="22"/>
          <w:szCs w:val="22"/>
          <w:lang w:eastAsia="en-US"/>
          <w14:ligatures w14:val="standardContextual"/>
        </w:rPr>
        <w:t>Question d’une habitante du secteur de Suger :</w:t>
      </w:r>
      <w:r w:rsidRPr="0CFF4FD2">
        <w:rPr>
          <w:rFonts w:ascii="Segoe UI" w:eastAsiaTheme="minorEastAsia" w:hAnsi="Segoe UI" w:cs="Segoe UI"/>
          <w:color w:val="0E2841" w:themeColor="text1"/>
          <w:sz w:val="22"/>
          <w:szCs w:val="22"/>
          <w:lang w:eastAsia="en-US"/>
        </w:rPr>
        <w:t xml:space="preserve"> Quelles garanties peuvent être apportées concernant la circulation</w:t>
      </w:r>
      <w:r w:rsidR="0075626C">
        <w:rPr>
          <w:rFonts w:ascii="Segoe UI" w:eastAsiaTheme="minorEastAsia" w:hAnsi="Segoe UI" w:cs="Segoe UI"/>
          <w:color w:val="0E2841" w:themeColor="text1"/>
          <w:sz w:val="22"/>
          <w:szCs w:val="22"/>
          <w:lang w:eastAsia="en-US"/>
        </w:rPr>
        <w:t xml:space="preserve"> et</w:t>
      </w:r>
      <w:r w:rsidRPr="0CFF4FD2">
        <w:rPr>
          <w:rFonts w:ascii="Segoe UI" w:eastAsiaTheme="minorEastAsia" w:hAnsi="Segoe UI" w:cs="Segoe UI"/>
          <w:color w:val="0E2841" w:themeColor="text1"/>
          <w:sz w:val="22"/>
          <w:szCs w:val="22"/>
          <w:lang w:eastAsia="en-US"/>
        </w:rPr>
        <w:t xml:space="preserve"> la sécurité, notamment dans un secteur où se trouvent deux écoles et une école maternelle ? </w:t>
      </w:r>
    </w:p>
    <w:p w14:paraId="4AE76046" w14:textId="29654701" w:rsidR="0029463C" w:rsidRDefault="0029463C"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lastRenderedPageBreak/>
        <w:t>Question d’une habitante du secteur de Bel-Air :</w:t>
      </w:r>
    </w:p>
    <w:p w14:paraId="40ECA542" w14:textId="1E3B36ED" w:rsidR="00AF5305" w:rsidRPr="009200FC" w:rsidRDefault="00276CDA" w:rsidP="00AF5305">
      <w:pPr>
        <w:pStyle w:val="isselectedend"/>
        <w:jc w:val="both"/>
      </w:pPr>
      <w:r w:rsidRPr="0CFF4FD2">
        <w:rPr>
          <w:rFonts w:ascii="Segoe UI" w:eastAsiaTheme="minorEastAsia" w:hAnsi="Segoe UI" w:cs="Segoe UI"/>
          <w:color w:val="0E2841" w:themeColor="text1"/>
          <w:sz w:val="22"/>
          <w:szCs w:val="22"/>
          <w:lang w:eastAsia="en-US"/>
        </w:rPr>
        <w:t>Quelle sera la vitesse du tramway ? Générera-t-il des nuisances sonores ?</w:t>
      </w:r>
    </w:p>
    <w:p w14:paraId="2D5C85DE" w14:textId="15F3A608" w:rsidR="0029463C" w:rsidRPr="0029463C"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kern w:val="2"/>
          <w:sz w:val="22"/>
          <w:szCs w:val="22"/>
          <w:lang w:eastAsia="en-US"/>
          <w14:ligatures w14:val="standardContextual"/>
        </w:rPr>
        <w:t>Réponse d’Île-de-France Mobilités :</w:t>
      </w:r>
      <w:r w:rsidRPr="0CFF4FD2">
        <w:rPr>
          <w:rFonts w:ascii="Segoe UI" w:eastAsiaTheme="minorEastAsia" w:hAnsi="Segoe UI" w:cs="Segoe UI"/>
          <w:color w:val="0E2841" w:themeColor="text1"/>
          <w:kern w:val="2"/>
          <w:sz w:val="22"/>
          <w:szCs w:val="22"/>
          <w:lang w:eastAsia="en-US"/>
          <w14:ligatures w14:val="standardContextual"/>
        </w:rPr>
        <w:t xml:space="preserve"> le tracé a été défini pour desservir au mieux les équipements et les secteurs concernés. Les tramways actuels sont moins bruyants que les anciens matériels. Sur le tram T8, la majorité des rames seront du même modèle (TW20) que celui qui circule sur le tram T1. Des comptages piétons et des études acoustiques ont été réalisés afin de mieux appréhender les usages et les nuisances potentielles et </w:t>
      </w:r>
      <w:r w:rsidR="00964118">
        <w:rPr>
          <w:rFonts w:ascii="Segoe UI" w:eastAsiaTheme="minorEastAsia" w:hAnsi="Segoe UI" w:cs="Segoe UI"/>
          <w:color w:val="0E2841" w:themeColor="text1"/>
          <w:kern w:val="2"/>
          <w:sz w:val="22"/>
          <w:szCs w:val="22"/>
          <w:lang w:eastAsia="en-US"/>
          <w14:ligatures w14:val="standardContextual"/>
        </w:rPr>
        <w:t>d’identifier les éventuelles adaptations à apporter pour limiter le bruit du tramway</w:t>
      </w:r>
      <w:r w:rsidRPr="0CFF4FD2">
        <w:rPr>
          <w:rFonts w:ascii="Segoe UI" w:eastAsiaTheme="minorEastAsia" w:hAnsi="Segoe UI" w:cs="Segoe UI"/>
          <w:color w:val="0E2841" w:themeColor="text1"/>
          <w:kern w:val="2"/>
          <w:sz w:val="22"/>
          <w:szCs w:val="22"/>
          <w:lang w:eastAsia="en-US"/>
          <w14:ligatures w14:val="standardContextual"/>
        </w:rPr>
        <w:t xml:space="preserve"> (pose de dalles anti-bruit, graissage des rails). Des capteurs acoustiques ont notamment été installés chez des riverains et au lycée Suger</w:t>
      </w:r>
      <w:r w:rsidR="0075626C" w:rsidRPr="0CFF4FD2">
        <w:rPr>
          <w:rFonts w:ascii="Segoe UI" w:eastAsiaTheme="minorEastAsia" w:hAnsi="Segoe UI" w:cs="Segoe UI"/>
          <w:color w:val="0E2841" w:themeColor="text1"/>
          <w:sz w:val="22"/>
          <w:szCs w:val="22"/>
          <w:lang w:eastAsia="en-US"/>
        </w:rPr>
        <w:t>, afin de pouvoir comparer la situation avant et après la mise en service</w:t>
      </w:r>
      <w:r w:rsidR="0029463C">
        <w:rPr>
          <w:rFonts w:ascii="Segoe UI" w:eastAsiaTheme="minorEastAsia" w:hAnsi="Segoe UI" w:cs="Segoe UI"/>
          <w:color w:val="0E2841" w:themeColor="text1"/>
          <w:sz w:val="22"/>
          <w:szCs w:val="22"/>
          <w:lang w:eastAsia="en-US"/>
        </w:rPr>
        <w:t>.</w:t>
      </w:r>
      <w:r w:rsidR="0029463C">
        <w:rPr>
          <w:rFonts w:ascii="Segoe UI" w:eastAsiaTheme="minorEastAsia" w:hAnsi="Segoe UI" w:cs="Segoe UI"/>
          <w:color w:val="0E2841" w:themeColor="text1"/>
          <w:sz w:val="22"/>
          <w:szCs w:val="22"/>
          <w:lang w:eastAsia="en-US"/>
        </w:rPr>
        <w:br/>
      </w:r>
      <w:r w:rsidR="0029463C" w:rsidRPr="0CFF4FD2">
        <w:rPr>
          <w:rFonts w:ascii="Segoe UI" w:eastAsiaTheme="minorEastAsia" w:hAnsi="Segoe UI" w:cs="Segoe UI"/>
          <w:color w:val="0E2841" w:themeColor="text1"/>
          <w:sz w:val="22"/>
          <w:szCs w:val="22"/>
          <w:lang w:eastAsia="en-US"/>
        </w:rPr>
        <w:t xml:space="preserve">Concernant la vitesse, les temps de parcours ont été modélisés sur la base de conditions de circulation habituelles (environ 25 km/h), avec des ralentissements notamment dans les courbes. </w:t>
      </w:r>
    </w:p>
    <w:p w14:paraId="39AE2330" w14:textId="1CC1B796" w:rsidR="00196EAE" w:rsidRPr="009200FC" w:rsidRDefault="00196EAE" w:rsidP="00196EAE">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t>Question d’un habitant :</w:t>
      </w:r>
      <w:r w:rsidRPr="0CFF4FD2">
        <w:rPr>
          <w:rFonts w:ascii="Segoe UI" w:eastAsiaTheme="minorEastAsia" w:hAnsi="Segoe UI" w:cs="Segoe UI"/>
          <w:color w:val="0E2841" w:themeColor="text1"/>
          <w:sz w:val="22"/>
          <w:szCs w:val="22"/>
          <w:lang w:eastAsia="en-US"/>
        </w:rPr>
        <w:t xml:space="preserve"> Sur la première phase du tram T8, il a été observé à plusieurs endroits des crissements, serait-il envisageable d’adapter le tracé du prolongement, notamment son inclinaison dans les courbes pour limiter ce bruit dans les zones d’habitations</w:t>
      </w:r>
      <w:r w:rsidR="00D75021">
        <w:rPr>
          <w:rFonts w:ascii="Segoe UI" w:eastAsiaTheme="minorEastAsia" w:hAnsi="Segoe UI" w:cs="Segoe UI"/>
          <w:color w:val="0E2841" w:themeColor="text1"/>
          <w:sz w:val="22"/>
          <w:szCs w:val="22"/>
          <w:lang w:eastAsia="en-US"/>
        </w:rPr>
        <w:t> ?</w:t>
      </w:r>
    </w:p>
    <w:p w14:paraId="3A889C8F" w14:textId="4FD5D66D" w:rsidR="0029463C" w:rsidRPr="0029463C" w:rsidRDefault="00196EAE" w:rsidP="0029463C">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t>Réponse d’Île-de-France Mobilités :</w:t>
      </w:r>
      <w:r w:rsidRPr="0CFF4FD2">
        <w:rPr>
          <w:rFonts w:ascii="Segoe UI" w:eastAsiaTheme="minorEastAsia" w:hAnsi="Segoe UI" w:cs="Segoe UI"/>
          <w:color w:val="0E2841" w:themeColor="text1"/>
          <w:sz w:val="22"/>
          <w:szCs w:val="22"/>
          <w:lang w:eastAsia="en-US"/>
        </w:rPr>
        <w:t xml:space="preserve"> les objectifs de réduction du bruit sont intégrés au projet et sont transmis aux constructeurs, qui travaillent notamment sur la conception des courbes pour limiter les nuisances sonores. </w:t>
      </w:r>
    </w:p>
    <w:p w14:paraId="1C418EAB" w14:textId="1EAA384C" w:rsidR="0055289D" w:rsidRDefault="00ED1E8B" w:rsidP="004028A1">
      <w:pPr>
        <w:pStyle w:val="02-TITRE2"/>
      </w:pPr>
      <w:bookmarkStart w:id="42" w:name="_Toc241227265"/>
      <w:r>
        <w:t>S</w:t>
      </w:r>
      <w:r w:rsidR="00870D6B">
        <w:t>uivi du projet et l’information riverains</w:t>
      </w:r>
      <w:bookmarkEnd w:id="42"/>
    </w:p>
    <w:p w14:paraId="23E3E5E2" w14:textId="77777777" w:rsidR="00AF5305" w:rsidRPr="009200FC"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t>Question d’une habitante du secteur de Bel-Air :</w:t>
      </w:r>
      <w:r w:rsidRPr="0CFF4FD2">
        <w:rPr>
          <w:rFonts w:ascii="Segoe UI" w:eastAsiaTheme="minorEastAsia" w:hAnsi="Segoe UI" w:cs="Segoe UI"/>
          <w:color w:val="0E2841" w:themeColor="text1"/>
          <w:sz w:val="22"/>
          <w:szCs w:val="22"/>
          <w:lang w:eastAsia="en-US"/>
        </w:rPr>
        <w:t xml:space="preserve"> les habitants souhaitent être réellement associés au suivi du projet. À partir de quand les agents de proximité pourront-ils être contactés et comment ?</w:t>
      </w:r>
    </w:p>
    <w:p w14:paraId="78F6D29C" w14:textId="25DCDB06" w:rsidR="00AF5305" w:rsidRPr="009200FC"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t>Réponse d’Île-de-France Mobilités :</w:t>
      </w:r>
      <w:r w:rsidRPr="0CFF4FD2">
        <w:rPr>
          <w:rFonts w:ascii="Segoe UI" w:eastAsiaTheme="minorEastAsia" w:hAnsi="Segoe UI" w:cs="Segoe UI"/>
          <w:color w:val="0E2841" w:themeColor="text1"/>
          <w:sz w:val="22"/>
          <w:szCs w:val="22"/>
          <w:lang w:eastAsia="en-US"/>
        </w:rPr>
        <w:t xml:space="preserve"> des agents de proximité seront présents à partir de 2028, avec le démarrage des principaux travaux. En attendant, les habitants peuvent déjà transmettre leurs questions via l’adresse de contact du projet</w:t>
      </w:r>
      <w:r w:rsidR="00D75021">
        <w:rPr>
          <w:rFonts w:ascii="Segoe UI" w:eastAsiaTheme="minorEastAsia" w:hAnsi="Segoe UI" w:cs="Segoe UI"/>
          <w:color w:val="0E2841" w:themeColor="text1"/>
          <w:sz w:val="22"/>
          <w:szCs w:val="22"/>
          <w:lang w:eastAsia="en-US"/>
        </w:rPr>
        <w:t xml:space="preserve"> et la page Facebook</w:t>
      </w:r>
      <w:r w:rsidRPr="0CFF4FD2">
        <w:rPr>
          <w:rFonts w:ascii="Segoe UI" w:eastAsiaTheme="minorEastAsia" w:hAnsi="Segoe UI" w:cs="Segoe UI"/>
          <w:color w:val="0E2841" w:themeColor="text1"/>
          <w:sz w:val="22"/>
          <w:szCs w:val="22"/>
          <w:lang w:eastAsia="en-US"/>
        </w:rPr>
        <w:t>.</w:t>
      </w:r>
    </w:p>
    <w:p w14:paraId="2FFA9DC3" w14:textId="6EBDAF27" w:rsidR="00AF5305" w:rsidRPr="009200FC"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t>Question d’une habitante du secteur de Bel-Air :</w:t>
      </w:r>
      <w:r w:rsidRPr="0CFF4FD2">
        <w:rPr>
          <w:rFonts w:ascii="Segoe UI" w:eastAsiaTheme="minorEastAsia" w:hAnsi="Segoe UI" w:cs="Segoe UI"/>
          <w:color w:val="0E2841" w:themeColor="text1"/>
          <w:sz w:val="22"/>
          <w:szCs w:val="22"/>
          <w:lang w:eastAsia="en-US"/>
        </w:rPr>
        <w:t xml:space="preserve"> peut-on disposer d’un plan de circulation actualisé pour l’ensemble du quartier ? Existe-t-il déjà un calendrier précis des travaux ?</w:t>
      </w:r>
    </w:p>
    <w:p w14:paraId="3C831BAE" w14:textId="4E027BCD" w:rsidR="00AF5305" w:rsidRPr="009200FC"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t>Réponse d’Île-de-France Mobilités :</w:t>
      </w:r>
      <w:r w:rsidRPr="0CFF4FD2">
        <w:rPr>
          <w:rFonts w:ascii="Segoe UI" w:eastAsiaTheme="minorEastAsia" w:hAnsi="Segoe UI" w:cs="Segoe UI"/>
          <w:color w:val="0E2841" w:themeColor="text1"/>
          <w:sz w:val="22"/>
          <w:szCs w:val="22"/>
          <w:lang w:eastAsia="en-US"/>
        </w:rPr>
        <w:t xml:space="preserve"> </w:t>
      </w:r>
      <w:r w:rsidR="00AD36D8" w:rsidRPr="0CFF4FD2">
        <w:rPr>
          <w:rFonts w:ascii="Segoe UI" w:eastAsiaTheme="minorEastAsia" w:hAnsi="Segoe UI" w:cs="Segoe UI"/>
          <w:color w:val="0E2841" w:themeColor="text1"/>
          <w:sz w:val="22"/>
          <w:szCs w:val="22"/>
          <w:lang w:eastAsia="en-US"/>
        </w:rPr>
        <w:t xml:space="preserve">des études de circulation sont menées et partagées avec les partenaires afin d’adapter le projet et de mettre en place les mesures nécessaires. </w:t>
      </w:r>
      <w:r w:rsidRPr="0CFF4FD2">
        <w:rPr>
          <w:rFonts w:ascii="Segoe UI" w:eastAsiaTheme="minorEastAsia" w:hAnsi="Segoe UI" w:cs="Segoe UI"/>
          <w:color w:val="0E2841" w:themeColor="text1"/>
          <w:sz w:val="22"/>
          <w:szCs w:val="22"/>
          <w:lang w:eastAsia="en-US"/>
        </w:rPr>
        <w:t>Les premières interventions liées au dévoiement des réseaux sont prévues à partir de 2027, avant le démarrage des principaux travaux en 2028. Le calendrier détaillé sera précisé au fur et à mesure de l’avancement des études, avec une mise en service envisagée à l’horizon 2031.</w:t>
      </w:r>
    </w:p>
    <w:p w14:paraId="0CC9B3E3" w14:textId="77777777" w:rsidR="00AF5305" w:rsidRPr="009200FC"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color w:val="0E2841" w:themeColor="text1"/>
          <w:sz w:val="22"/>
          <w:szCs w:val="22"/>
          <w:lang w:eastAsia="en-US"/>
        </w:rPr>
        <w:t>Question d’un</w:t>
      </w:r>
      <w:r w:rsidRPr="039B949E">
        <w:rPr>
          <w:rFonts w:ascii="Segoe UI" w:eastAsiaTheme="minorEastAsia" w:hAnsi="Segoe UI" w:cs="Segoe UI"/>
          <w:b/>
          <w:color w:val="0E2841" w:themeColor="text1"/>
          <w:sz w:val="22"/>
          <w:szCs w:val="22"/>
          <w:lang w:eastAsia="en-US"/>
        </w:rPr>
        <w:t>e</w:t>
      </w:r>
      <w:r w:rsidRPr="0CFF4FD2">
        <w:rPr>
          <w:rFonts w:ascii="Segoe UI" w:eastAsiaTheme="minorEastAsia" w:hAnsi="Segoe UI" w:cs="Segoe UI"/>
          <w:b/>
          <w:color w:val="0E2841" w:themeColor="text1"/>
          <w:sz w:val="22"/>
          <w:szCs w:val="22"/>
          <w:lang w:eastAsia="en-US"/>
        </w:rPr>
        <w:t xml:space="preserve"> habitante :</w:t>
      </w:r>
      <w:r w:rsidRPr="0CFF4FD2">
        <w:rPr>
          <w:rFonts w:ascii="Segoe UI" w:eastAsiaTheme="minorEastAsia" w:hAnsi="Segoe UI" w:cs="Segoe UI"/>
          <w:color w:val="0E2841" w:themeColor="text1"/>
          <w:sz w:val="22"/>
          <w:szCs w:val="22"/>
          <w:lang w:eastAsia="en-US"/>
        </w:rPr>
        <w:t xml:space="preserve"> les travaux risquent-ils de déplacer les populations de rats présentes dans le quartier ? Des opérations de dératisation sont-elles prévues ?</w:t>
      </w:r>
    </w:p>
    <w:p w14:paraId="3106BE7E" w14:textId="72A30AB1" w:rsidR="00AF5305" w:rsidRPr="009200FC" w:rsidRDefault="00AF5305" w:rsidP="00AF5305">
      <w:pPr>
        <w:pStyle w:val="isselectedend"/>
        <w:jc w:val="both"/>
      </w:pPr>
      <w:r w:rsidRPr="0CFF4FD2">
        <w:rPr>
          <w:rFonts w:ascii="Segoe UI" w:eastAsiaTheme="minorEastAsia" w:hAnsi="Segoe UI" w:cs="Segoe UI"/>
          <w:b/>
          <w:color w:val="0E2841" w:themeColor="text1"/>
          <w:sz w:val="22"/>
          <w:szCs w:val="22"/>
          <w:lang w:eastAsia="en-US"/>
        </w:rPr>
        <w:lastRenderedPageBreak/>
        <w:t>Réponse d’Île-de-France Mobilités :</w:t>
      </w:r>
      <w:r w:rsidRPr="0CFF4FD2">
        <w:rPr>
          <w:rFonts w:ascii="Segoe UI" w:eastAsiaTheme="minorEastAsia" w:hAnsi="Segoe UI" w:cs="Segoe UI"/>
          <w:color w:val="0E2841" w:themeColor="text1"/>
          <w:sz w:val="22"/>
          <w:szCs w:val="22"/>
          <w:lang w:eastAsia="en-US"/>
        </w:rPr>
        <w:t xml:space="preserve"> </w:t>
      </w:r>
      <w:r w:rsidR="00205FA9">
        <w:rPr>
          <w:rFonts w:ascii="Segoe UI" w:eastAsiaTheme="minorEastAsia" w:hAnsi="Segoe UI" w:cs="Segoe UI"/>
          <w:color w:val="0E2841" w:themeColor="text1"/>
          <w:sz w:val="22"/>
          <w:szCs w:val="22"/>
          <w:lang w:eastAsia="en-US"/>
        </w:rPr>
        <w:t>D</w:t>
      </w:r>
      <w:r w:rsidRPr="0CFF4FD2">
        <w:rPr>
          <w:rFonts w:ascii="Segoe UI" w:eastAsiaTheme="minorEastAsia" w:hAnsi="Segoe UI" w:cs="Segoe UI"/>
          <w:color w:val="0E2841" w:themeColor="text1"/>
          <w:sz w:val="22"/>
          <w:szCs w:val="22"/>
          <w:lang w:eastAsia="en-US"/>
        </w:rPr>
        <w:t>es interventions de dératisation</w:t>
      </w:r>
      <w:r w:rsidR="00205FA9">
        <w:rPr>
          <w:rFonts w:ascii="Segoe UI" w:eastAsiaTheme="minorEastAsia" w:hAnsi="Segoe UI" w:cs="Segoe UI"/>
          <w:color w:val="0E2841" w:themeColor="text1"/>
          <w:sz w:val="22"/>
          <w:szCs w:val="22"/>
          <w:lang w:eastAsia="en-US"/>
        </w:rPr>
        <w:t xml:space="preserve"> pourront être déclenchées</w:t>
      </w:r>
      <w:r w:rsidRPr="0CFF4FD2">
        <w:rPr>
          <w:rFonts w:ascii="Segoe UI" w:eastAsiaTheme="minorEastAsia" w:hAnsi="Segoe UI" w:cs="Segoe UI"/>
          <w:color w:val="0E2841" w:themeColor="text1"/>
          <w:sz w:val="22"/>
          <w:szCs w:val="22"/>
          <w:lang w:eastAsia="en-US"/>
        </w:rPr>
        <w:t xml:space="preserve"> lorsque cela est nécessaire. Les habitants pourront également signaler les problèmes rencontrés aux agents de proximité ou via les dispositifs d’information du projet.</w:t>
      </w:r>
    </w:p>
    <w:p w14:paraId="6AC6B5FF" w14:textId="77777777" w:rsidR="00AF5305" w:rsidRPr="009200FC" w:rsidRDefault="00AF5305" w:rsidP="00AF5305">
      <w:pPr>
        <w:pStyle w:val="isselectedend"/>
        <w:jc w:val="both"/>
      </w:pPr>
      <w:r w:rsidRPr="0CFF4FD2">
        <w:rPr>
          <w:rFonts w:ascii="Segoe UI" w:eastAsiaTheme="minorEastAsia" w:hAnsi="Segoe UI" w:cs="Segoe UI"/>
          <w:b/>
          <w:bCs/>
          <w:color w:val="0E2841" w:themeColor="text1"/>
          <w:sz w:val="22"/>
          <w:szCs w:val="22"/>
          <w:lang w:eastAsia="en-US"/>
        </w:rPr>
        <w:t>Question d’une habitante du secteur de Suger :</w:t>
      </w:r>
      <w:r w:rsidRPr="0CFF4FD2">
        <w:rPr>
          <w:rFonts w:ascii="Segoe UI" w:eastAsiaTheme="minorEastAsia" w:hAnsi="Segoe UI" w:cs="Segoe UI"/>
          <w:color w:val="0E2841" w:themeColor="text1"/>
          <w:sz w:val="22"/>
          <w:szCs w:val="22"/>
          <w:lang w:eastAsia="en-US"/>
        </w:rPr>
        <w:t xml:space="preserve"> le projet est-il déjà acté ? Si tel est le cas, pourquoi les habitants ont-ils été si peu associés à sa conception ? </w:t>
      </w:r>
    </w:p>
    <w:p w14:paraId="6440E9C0" w14:textId="0D888141" w:rsidR="00AF5305" w:rsidRPr="009200FC" w:rsidRDefault="00AF5305" w:rsidP="00AF5305">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kern w:val="2"/>
          <w:sz w:val="22"/>
          <w:szCs w:val="22"/>
          <w:lang w:eastAsia="en-US"/>
          <w14:ligatures w14:val="standardContextual"/>
        </w:rPr>
        <w:t>Réponse de Bally BAGAYOKO</w:t>
      </w:r>
      <w:r w:rsidRPr="0CFF4FD2">
        <w:rPr>
          <w:rFonts w:ascii="Segoe UI" w:eastAsiaTheme="minorEastAsia" w:hAnsi="Segoe UI" w:cs="Segoe UI"/>
          <w:b/>
          <w:bCs/>
          <w:color w:val="0E2841" w:themeColor="text1"/>
          <w:sz w:val="22"/>
          <w:szCs w:val="22"/>
          <w:lang w:eastAsia="en-US"/>
        </w:rPr>
        <w:t>, Maire de Saint-Denis :</w:t>
      </w:r>
      <w:r w:rsidRPr="0CFF4FD2">
        <w:rPr>
          <w:rFonts w:ascii="Segoe UI" w:eastAsiaTheme="minorEastAsia" w:hAnsi="Segoe UI" w:cs="Segoe UI"/>
          <w:color w:val="0E2841" w:themeColor="text1"/>
          <w:sz w:val="22"/>
          <w:szCs w:val="22"/>
          <w:lang w:eastAsia="en-US"/>
        </w:rPr>
        <w:t xml:space="preserve"> une nouvelle </w:t>
      </w:r>
      <w:r w:rsidR="00ED1E8B">
        <w:rPr>
          <w:rFonts w:ascii="Segoe UI" w:eastAsiaTheme="minorEastAsia" w:hAnsi="Segoe UI" w:cs="Segoe UI"/>
          <w:color w:val="0E2841" w:themeColor="text1"/>
          <w:sz w:val="22"/>
          <w:szCs w:val="22"/>
          <w:lang w:eastAsia="en-US"/>
        </w:rPr>
        <w:t>série de rencontres avec les riverains</w:t>
      </w:r>
      <w:r w:rsidRPr="0CFF4FD2">
        <w:rPr>
          <w:rFonts w:ascii="Segoe UI" w:eastAsiaTheme="minorEastAsia" w:hAnsi="Segoe UI" w:cs="Segoe UI"/>
          <w:color w:val="0E2841" w:themeColor="text1"/>
          <w:sz w:val="22"/>
          <w:szCs w:val="22"/>
          <w:lang w:eastAsia="en-US"/>
        </w:rPr>
        <w:t xml:space="preserve"> doit permettre d’apporter des éléments complémentaires aux habitants, notamment sur les conditions de circulation et les évolutions du quartier. </w:t>
      </w:r>
    </w:p>
    <w:p w14:paraId="5DAC192B" w14:textId="599003C4" w:rsidR="00AF5305" w:rsidRPr="00E40FEB" w:rsidRDefault="00AF5305" w:rsidP="00E40FEB">
      <w:pPr>
        <w:pStyle w:val="isselectedend"/>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t>Précisions apportées par Corentin DUPREY, Vice-président de la Seine-Saint-Denis, chargé des mobilités durables et du développement du territoire :</w:t>
      </w:r>
      <w:r w:rsidRPr="0CFF4FD2">
        <w:rPr>
          <w:rFonts w:ascii="Segoe UI" w:eastAsiaTheme="minorEastAsia" w:hAnsi="Segoe UI" w:cs="Segoe UI"/>
          <w:color w:val="0E2841" w:themeColor="text1"/>
          <w:sz w:val="22"/>
          <w:szCs w:val="22"/>
          <w:lang w:eastAsia="en-US"/>
        </w:rPr>
        <w:t xml:space="preserve"> le projet a beaucoup évolué depuis une dizaine d'années grâce notamment à la concertation avec les habitants.  Des améliorations ont été faites pour le volume sonore, la qualité de vie des riverains mais aussi la desserte du territoire (station supplémentaire ajoutée dans le quartier du Franc-Moisin).</w:t>
      </w:r>
    </w:p>
    <w:p w14:paraId="2F5FE7E0" w14:textId="4771C592" w:rsidR="0055289D" w:rsidRDefault="00ED1E8B" w:rsidP="004028A1">
      <w:pPr>
        <w:pStyle w:val="02-TITRE2"/>
      </w:pPr>
      <w:bookmarkStart w:id="43" w:name="_Toc241227266"/>
      <w:r>
        <w:t>I</w:t>
      </w:r>
      <w:r w:rsidR="00870D6B">
        <w:t>mpact du projet sur les commerces</w:t>
      </w:r>
      <w:bookmarkEnd w:id="43"/>
    </w:p>
    <w:p w14:paraId="4A14B681" w14:textId="39D26FC0" w:rsidR="009D6620" w:rsidRPr="009200FC" w:rsidRDefault="009D6620" w:rsidP="0CFF4FD2">
      <w:pPr>
        <w:pStyle w:val="isselectedend"/>
        <w:jc w:val="both"/>
        <w:rPr>
          <w:rFonts w:ascii="Segoe UI" w:eastAsiaTheme="minorEastAsia" w:hAnsi="Segoe UI" w:cs="Segoe UI"/>
          <w:color w:val="0E2841" w:themeColor="text1"/>
          <w:kern w:val="2"/>
          <w:sz w:val="22"/>
          <w:szCs w:val="22"/>
          <w:lang w:eastAsia="en-US"/>
          <w14:ligatures w14:val="standardContextual"/>
        </w:rPr>
      </w:pPr>
      <w:r w:rsidRPr="0CFF4FD2">
        <w:rPr>
          <w:rFonts w:ascii="Segoe UI" w:eastAsiaTheme="minorEastAsia" w:hAnsi="Segoe UI" w:cs="Segoe UI"/>
          <w:b/>
          <w:color w:val="0E2841" w:themeColor="text1"/>
          <w:sz w:val="22"/>
          <w:szCs w:val="22"/>
          <w:lang w:eastAsia="en-US"/>
        </w:rPr>
        <w:t xml:space="preserve">Question d’un habitant </w:t>
      </w:r>
      <w:r w:rsidR="66F5677D" w:rsidRPr="0CFF4FD2">
        <w:rPr>
          <w:rFonts w:ascii="Segoe UI" w:eastAsiaTheme="minorEastAsia" w:hAnsi="Segoe UI" w:cs="Segoe UI"/>
          <w:b/>
          <w:bCs/>
          <w:color w:val="0E2841" w:themeColor="text1"/>
          <w:sz w:val="22"/>
          <w:szCs w:val="22"/>
          <w:lang w:eastAsia="en-US"/>
        </w:rPr>
        <w:t>du secteur du Franc-Moisin :</w:t>
      </w:r>
      <w:r w:rsidR="66F5677D" w:rsidRPr="0CFF4FD2">
        <w:rPr>
          <w:rFonts w:ascii="Segoe UI" w:eastAsiaTheme="minorEastAsia" w:hAnsi="Segoe UI" w:cs="Segoe UI"/>
          <w:color w:val="0E2841" w:themeColor="text1"/>
          <w:sz w:val="22"/>
          <w:szCs w:val="22"/>
          <w:lang w:eastAsia="en-US"/>
        </w:rPr>
        <w:t xml:space="preserve"> la boulangerie sera-t-elle amenée à fermer en raison d</w:t>
      </w:r>
      <w:r w:rsidR="00ED1E8B">
        <w:rPr>
          <w:rFonts w:ascii="Segoe UI" w:eastAsiaTheme="minorEastAsia" w:hAnsi="Segoe UI" w:cs="Segoe UI"/>
          <w:color w:val="0E2841" w:themeColor="text1"/>
          <w:sz w:val="22"/>
          <w:szCs w:val="22"/>
          <w:lang w:eastAsia="en-US"/>
        </w:rPr>
        <w:t xml:space="preserve">es travaux </w:t>
      </w:r>
      <w:r w:rsidR="66F5677D" w:rsidRPr="0CFF4FD2">
        <w:rPr>
          <w:rFonts w:ascii="Segoe UI" w:eastAsiaTheme="minorEastAsia" w:hAnsi="Segoe UI" w:cs="Segoe UI"/>
          <w:color w:val="0E2841" w:themeColor="text1"/>
          <w:sz w:val="22"/>
          <w:szCs w:val="22"/>
          <w:lang w:eastAsia="en-US"/>
        </w:rPr>
        <w:t>?</w:t>
      </w:r>
    </w:p>
    <w:p w14:paraId="4FFABE2A" w14:textId="0C74D8E0" w:rsidR="009D6620" w:rsidRPr="009200FC" w:rsidRDefault="009D6620" w:rsidP="009200FC">
      <w:pPr>
        <w:pStyle w:val="isselectedend"/>
        <w:jc w:val="both"/>
      </w:pPr>
      <w:r w:rsidRPr="0CFF4FD2">
        <w:rPr>
          <w:rFonts w:ascii="Segoe UI" w:eastAsiaTheme="minorEastAsia" w:hAnsi="Segoe UI" w:cs="Segoe UI"/>
          <w:b/>
          <w:bCs/>
          <w:color w:val="0E2841" w:themeColor="text1"/>
          <w:kern w:val="2"/>
          <w:sz w:val="22"/>
          <w:szCs w:val="22"/>
          <w:lang w:eastAsia="en-US"/>
          <w14:ligatures w14:val="standardContextual"/>
        </w:rPr>
        <w:t>Question d’un habitant :</w:t>
      </w:r>
      <w:r w:rsidRPr="0CFF4FD2">
        <w:rPr>
          <w:rFonts w:ascii="Segoe UI" w:eastAsiaTheme="minorEastAsia" w:hAnsi="Segoe UI" w:cs="Segoe UI"/>
          <w:color w:val="0E2841" w:themeColor="text1"/>
          <w:sz w:val="22"/>
          <w:szCs w:val="22"/>
          <w:lang w:eastAsia="en-US"/>
        </w:rPr>
        <w:t xml:space="preserve"> Quelles garanties peuvent également être apportées aux commerces locaux ?</w:t>
      </w:r>
    </w:p>
    <w:p w14:paraId="0314D009" w14:textId="2D341B56" w:rsidR="37E47D1B" w:rsidRDefault="37E47D1B" w:rsidP="0CFF4FD2">
      <w:pPr>
        <w:pStyle w:val="NormalWeb"/>
        <w:jc w:val="both"/>
        <w:rPr>
          <w:rFonts w:ascii="Segoe UI" w:eastAsiaTheme="minorEastAsia" w:hAnsi="Segoe UI" w:cs="Segoe UI"/>
          <w:color w:val="0E2841" w:themeColor="text1"/>
          <w:sz w:val="22"/>
          <w:szCs w:val="22"/>
          <w:lang w:eastAsia="en-US"/>
        </w:rPr>
      </w:pPr>
      <w:r w:rsidRPr="0CFF4FD2">
        <w:rPr>
          <w:rFonts w:ascii="Segoe UI" w:eastAsiaTheme="minorEastAsia" w:hAnsi="Segoe UI" w:cs="Segoe UI"/>
          <w:b/>
          <w:bCs/>
          <w:color w:val="0E2841" w:themeColor="text1"/>
          <w:sz w:val="22"/>
          <w:szCs w:val="22"/>
          <w:lang w:eastAsia="en-US"/>
        </w:rPr>
        <w:t>Réponse d’Île-de-France Mobilités :</w:t>
      </w:r>
      <w:r w:rsidRPr="0CFF4FD2">
        <w:rPr>
          <w:rFonts w:ascii="Segoe UI" w:eastAsiaTheme="minorEastAsia" w:hAnsi="Segoe UI" w:cs="Segoe UI"/>
          <w:color w:val="0E2841" w:themeColor="text1"/>
          <w:sz w:val="22"/>
          <w:szCs w:val="22"/>
          <w:lang w:eastAsia="en-US"/>
        </w:rPr>
        <w:t xml:space="preserve"> le projet ne prévoit pas la fermeture des commerces.</w:t>
      </w:r>
    </w:p>
    <w:p w14:paraId="2CA79BED" w14:textId="0C08B221" w:rsidR="009D6620" w:rsidRPr="00ED1E8B" w:rsidRDefault="009D6620" w:rsidP="00ED1E8B">
      <w:pPr>
        <w:pStyle w:val="isselectedend"/>
        <w:jc w:val="both"/>
        <w:rPr>
          <w:rFonts w:ascii="Segoe UI" w:eastAsiaTheme="minorEastAsia" w:hAnsi="Segoe UI" w:cs="Segoe UI"/>
          <w:color w:val="0E2841" w:themeColor="text1"/>
          <w:kern w:val="2"/>
          <w:sz w:val="22"/>
          <w:szCs w:val="22"/>
          <w:lang w:eastAsia="en-US"/>
          <w14:ligatures w14:val="standardContextual"/>
        </w:rPr>
      </w:pPr>
      <w:r w:rsidRPr="0CFF4FD2">
        <w:rPr>
          <w:rFonts w:ascii="Segoe UI" w:eastAsiaTheme="minorEastAsia" w:hAnsi="Segoe UI" w:cs="Segoe UI"/>
          <w:b/>
          <w:color w:val="0E2841" w:themeColor="text1"/>
          <w:kern w:val="2"/>
          <w:sz w:val="22"/>
          <w:szCs w:val="22"/>
          <w:lang w:eastAsia="en-US"/>
          <w14:ligatures w14:val="standardContextual"/>
        </w:rPr>
        <w:t>Réponse de Bally BAGAYOKO</w:t>
      </w:r>
      <w:r w:rsidR="76868276" w:rsidRPr="0CFF4FD2">
        <w:rPr>
          <w:rFonts w:ascii="Segoe UI" w:eastAsiaTheme="minorEastAsia" w:hAnsi="Segoe UI" w:cs="Segoe UI"/>
          <w:b/>
          <w:bCs/>
          <w:color w:val="0E2841" w:themeColor="text1"/>
          <w:sz w:val="22"/>
          <w:szCs w:val="22"/>
          <w:lang w:eastAsia="en-US"/>
        </w:rPr>
        <w:t>, Maire de Saint-Denis</w:t>
      </w:r>
      <w:r w:rsidRPr="0CFF4FD2">
        <w:rPr>
          <w:rFonts w:ascii="Segoe UI" w:eastAsiaTheme="minorEastAsia" w:hAnsi="Segoe UI" w:cs="Segoe UI"/>
          <w:b/>
          <w:color w:val="0E2841" w:themeColor="text1"/>
          <w:sz w:val="22"/>
          <w:szCs w:val="22"/>
          <w:lang w:eastAsia="en-US"/>
        </w:rPr>
        <w:t xml:space="preserve"> :</w:t>
      </w:r>
      <w:r w:rsidRPr="0CFF4FD2">
        <w:rPr>
          <w:rFonts w:ascii="Segoe UI" w:eastAsiaTheme="minorEastAsia" w:hAnsi="Segoe UI" w:cs="Segoe UI"/>
          <w:color w:val="0E2841" w:themeColor="text1"/>
          <w:sz w:val="22"/>
          <w:szCs w:val="22"/>
          <w:lang w:eastAsia="en-US"/>
        </w:rPr>
        <w:t xml:space="preserve"> des échanges spécifiques seront organisés avec les acteurs concernés afin d’identifier les conditions permettant d’assurer la pérennité des activités et de prendre en compte les enjeux du quartier.</w:t>
      </w:r>
    </w:p>
    <w:sectPr w:rsidR="009D6620" w:rsidRPr="00ED1E8B" w:rsidSect="00EB1D15">
      <w:type w:val="continuous"/>
      <w:pgSz w:w="11906" w:h="16838" w:code="9"/>
      <w:pgMar w:top="2126" w:right="1418" w:bottom="1418" w:left="1418" w:header="794"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A6CCD0" w14:textId="77777777" w:rsidR="003C4EE7" w:rsidRDefault="003C4EE7" w:rsidP="001D5763">
      <w:pPr>
        <w:spacing w:after="0" w:line="240" w:lineRule="auto"/>
      </w:pPr>
      <w:r>
        <w:separator/>
      </w:r>
    </w:p>
  </w:endnote>
  <w:endnote w:type="continuationSeparator" w:id="0">
    <w:p w14:paraId="554B220B" w14:textId="77777777" w:rsidR="003C4EE7" w:rsidRDefault="003C4EE7" w:rsidP="001D5763">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Gothic">
    <w:altName w:val="游ゴシック"/>
    <w:panose1 w:val="020B0400000000000000"/>
    <w:charset w:val="80"/>
    <w:family w:val="swiss"/>
    <w:pitch w:val="variable"/>
    <w:sig w:usb0="E00002FF" w:usb1="2AC7FDFF" w:usb2="00000016" w:usb3="00000000" w:csb0="0002009F" w:csb1="00000000"/>
  </w:font>
  <w:font w:name="Arial">
    <w:panose1 w:val="020B0604020202020204"/>
    <w:charset w:val="00"/>
    <w:family w:val="swiss"/>
    <w:pitch w:val="variable"/>
    <w:sig w:usb0="E0002EFF" w:usb1="C000785B" w:usb2="00000009" w:usb3="00000000" w:csb0="000001FF" w:csb1="00000000"/>
  </w:font>
  <w:font w:name="Segoe UI Black">
    <w:panose1 w:val="020B0A02040204020203"/>
    <w:charset w:val="00"/>
    <w:family w:val="swiss"/>
    <w:pitch w:val="variable"/>
    <w:sig w:usb0="E00002FF" w:usb1="4000E47F" w:usb2="0000002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51C5CA" w14:textId="242A19EF" w:rsidR="001D5763" w:rsidRPr="00C47F8D" w:rsidRDefault="0059722D" w:rsidP="0059722D">
    <w:pPr>
      <w:pStyle w:val="Pieddepage"/>
      <w:rPr>
        <w:szCs w:val="20"/>
      </w:rPr>
    </w:pPr>
    <w:r w:rsidRPr="00C47F8D">
      <w:rPr>
        <w:noProof/>
        <w:szCs w:val="20"/>
      </w:rPr>
      <mc:AlternateContent>
        <mc:Choice Requires="wps">
          <w:drawing>
            <wp:anchor distT="0" distB="0" distL="114300" distR="114300" simplePos="0" relativeHeight="251658241" behindDoc="0" locked="0" layoutInCell="1" allowOverlap="1" wp14:anchorId="6BA8D426" wp14:editId="3BE50EF9">
              <wp:simplePos x="0" y="0"/>
              <wp:positionH relativeFrom="margin">
                <wp:align>right</wp:align>
              </wp:positionH>
              <wp:positionV relativeFrom="paragraph">
                <wp:posOffset>9797</wp:posOffset>
              </wp:positionV>
              <wp:extent cx="1088571" cy="186320"/>
              <wp:effectExtent l="0" t="0" r="0" b="4445"/>
              <wp:wrapNone/>
              <wp:docPr id="1021854676" name="Zone de texte 1"/>
              <wp:cNvGraphicFramePr/>
              <a:graphic xmlns:a="http://schemas.openxmlformats.org/drawingml/2006/main">
                <a:graphicData uri="http://schemas.microsoft.com/office/word/2010/wordprocessingShape">
                  <wps:wsp>
                    <wps:cNvSpPr txBox="1"/>
                    <wps:spPr>
                      <a:xfrm>
                        <a:off x="0" y="0"/>
                        <a:ext cx="1088571" cy="186320"/>
                      </a:xfrm>
                      <a:prstGeom prst="rect">
                        <a:avLst/>
                      </a:prstGeom>
                      <a:noFill/>
                      <a:ln w="6350">
                        <a:noFill/>
                      </a:ln>
                    </wps:spPr>
                    <wps:txbx>
                      <w:txbxContent>
                        <w:p w14:paraId="1E0A85E4" w14:textId="0BF96FB3" w:rsidR="001D5763" w:rsidRDefault="0059722D" w:rsidP="0059722D">
                          <w:pPr>
                            <w:jc w:val="right"/>
                          </w:pPr>
                          <w:r w:rsidRPr="0059722D">
                            <w:fldChar w:fldCharType="begin"/>
                          </w:r>
                          <w:r w:rsidRPr="0059722D">
                            <w:instrText>PAGE  \* Arabic  \* MERGEFORMAT</w:instrText>
                          </w:r>
                          <w:r w:rsidRPr="0059722D">
                            <w:fldChar w:fldCharType="separate"/>
                          </w:r>
                          <w:r w:rsidRPr="0059722D">
                            <w:t>1</w:t>
                          </w:r>
                          <w:r w:rsidRPr="0059722D">
                            <w:fldChar w:fldCharType="end"/>
                          </w:r>
                          <w:r>
                            <w:t>/</w:t>
                          </w:r>
                          <w:fldSimple w:instr="NUMPAGES  \* Arabic  \* MERGEFORMAT">
                            <w:r w:rsidRPr="0059722D">
                              <w:t>2</w:t>
                            </w:r>
                          </w:fldSimple>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BA8D426" id="_x0000_t202" coordsize="21600,21600" o:spt="202" path="m,l,21600r21600,l21600,xe">
              <v:stroke joinstyle="miter"/>
              <v:path gradientshapeok="t" o:connecttype="rect"/>
            </v:shapetype>
            <v:shape id="Zone de texte 1" o:spid="_x0000_s1026" type="#_x0000_t202" style="position:absolute;margin-left:34.5pt;margin-top:.75pt;width:85.7pt;height:14.65pt;z-index:251658241;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4738DAIAABwEAAAOAAAAZHJzL2Uyb0RvYy54bWysU11r2zAUfR/sPwi9L3ZSmgUTp2QtGYPQ&#10;FtLRZ0WWYoOsq10psbtfvys5Tka3p7EX+Vr3+5yj5V3fGnZS6BuwJZ9Ocs6UlVA19lDy7y+bTwvO&#10;fBC2EgasKvmb8vxu9fHDsnOFmkENplLIqIj1RedKXofgiizzslat8BNwypJTA7Yi0C8esgpFR9Vb&#10;k83yfJ51gJVDkMp7un0YnHyV6mutZHjS2qvATMlptpBOTOc+ntlqKYoDClc38jyG+IcpWtFYanop&#10;9SCCYEds/ijVNhLBgw4TCW0GWjdSpR1om2n+bptdLZxKuxA43l1g8v+vrHw87dwzstB/gZ4IjIB0&#10;zheeLuM+vcY2fmlSRn6C8O0Cm+oDkzEpXyxuP085k+SbLuY3s4Rrds126MNXBS2LRsmRaEloidPW&#10;B+pIoWNIbGZh0xiTqDGWdSWf39zmKeHioQxjKfE6a7RCv+/PC+yheqO9EAbKvZObhppvhQ/PAolj&#10;WoV0G57o0AaoCZwtzmrAn3+7j/EEPXk560gzJfc/jgIVZ+abJVKiwEYDR2M/GvbY3gPJkICiaZJJ&#10;CRjMaGqE9pXkvI5dyCWspF4lD6N5Hwbl0nOQar1OQSQjJ8LW7pyMpSN8EcqX/lWgO+MdiKlHGNUk&#10;inewD7ED8OtjAN0kTiKgA4pnnEmCiarzc4ka//0/RV0f9eoXAAAA//8DAFBLAwQUAAYACAAAACEA&#10;2YZV1NoAAAAFAQAADwAAAGRycy9kb3ducmV2LnhtbEyPS0/DMBCE70j8B2uRuFE7PKsQp0I8bjzb&#10;IsHNiZckIl5H9iYN/x73BMedGc18W6xm14sJQ+w8acgWCgRS7W1HjYbt5uFkCSKyIWt6T6jhByOs&#10;ysODwuTW7+gNpzU3IpVQzI2GlnnIpYx1i87EhR+QkvflgzOcztBIG8wulbtenip1KZ3pKC20ZsDb&#10;Fuvv9eg09B8xPFaKP6e75olfX+T4fp89a318NN9cg2Cc+S8Me/yEDmViqvxINopeQ3qEk3oBYm9e&#10;ZecgKg1nagmyLOR/+vIXAAD//wMAUEsBAi0AFAAGAAgAAAAhALaDOJL+AAAA4QEAABMAAAAAAAAA&#10;AAAAAAAAAAAAAFtDb250ZW50X1R5cGVzXS54bWxQSwECLQAUAAYACAAAACEAOP0h/9YAAACUAQAA&#10;CwAAAAAAAAAAAAAAAAAvAQAAX3JlbHMvLnJlbHNQSwECLQAUAAYACAAAACEAoeO9/AwCAAAcBAAA&#10;DgAAAAAAAAAAAAAAAAAuAgAAZHJzL2Uyb0RvYy54bWxQSwECLQAUAAYACAAAACEA2YZV1NoAAAAF&#10;AQAADwAAAAAAAAAAAAAAAABmBAAAZHJzL2Rvd25yZXYueG1sUEsFBgAAAAAEAAQA8wAAAG0FAAAA&#10;AA==&#10;" filled="f" stroked="f" strokeweight=".5pt">
              <v:textbox inset="0,0,0,0">
                <w:txbxContent>
                  <w:p w14:paraId="1E0A85E4" w14:textId="0BF96FB3" w:rsidR="001D5763" w:rsidRDefault="0059722D" w:rsidP="0059722D">
                    <w:pPr>
                      <w:jc w:val="right"/>
                    </w:pPr>
                    <w:r w:rsidRPr="0059722D">
                      <w:fldChar w:fldCharType="begin"/>
                    </w:r>
                    <w:r w:rsidRPr="0059722D">
                      <w:instrText>PAGE  \* Arabic  \* MERGEFORMAT</w:instrText>
                    </w:r>
                    <w:r w:rsidRPr="0059722D">
                      <w:fldChar w:fldCharType="separate"/>
                    </w:r>
                    <w:r w:rsidRPr="0059722D">
                      <w:t>1</w:t>
                    </w:r>
                    <w:r w:rsidRPr="0059722D">
                      <w:fldChar w:fldCharType="end"/>
                    </w:r>
                    <w:r>
                      <w:t>/</w:t>
                    </w:r>
                    <w:fldSimple w:instr="NUMPAGES  \* Arabic  \* MERGEFORMAT">
                      <w:r w:rsidRPr="0059722D">
                        <w:t>2</w:t>
                      </w:r>
                    </w:fldSimple>
                  </w:p>
                </w:txbxContent>
              </v:textbox>
              <w10:wrap anchorx="margin"/>
            </v:shape>
          </w:pict>
        </mc:Fallback>
      </mc:AlternateContent>
    </w:r>
    <w:sdt>
      <w:sdtPr>
        <w:rPr>
          <w:szCs w:val="20"/>
        </w:rPr>
        <w:alias w:val="Titre "/>
        <w:tag w:val=""/>
        <w:id w:val="-494256794"/>
        <w:placeholder>
          <w:docPart w:val="113A21C34D914E1AB0136389A7AAB630"/>
        </w:placeholder>
        <w:dataBinding w:prefixMappings="xmlns:ns0='http://purl.org/dc/elements/1.1/' xmlns:ns1='http://schemas.openxmlformats.org/package/2006/metadata/core-properties' " w:xpath="/ns1:coreProperties[1]/ns0:title[1]" w:storeItemID="{6C3C8BC8-F283-45AE-878A-BAB7291924A1}"/>
        <w:text/>
      </w:sdtPr>
      <w:sdtEndPr/>
      <w:sdtContent>
        <w:r w:rsidR="00AC326C">
          <w:rPr>
            <w:szCs w:val="20"/>
          </w:rPr>
          <w:t>Réunion publique à Saint-Denis</w:t>
        </w:r>
      </w:sdtContent>
    </w:sdt>
    <w:r w:rsidRPr="00C47F8D">
      <w:rPr>
        <w:noProof/>
        <w:szCs w:val="20"/>
      </w:rP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059364D" w14:textId="77777777" w:rsidR="003C4EE7" w:rsidRDefault="003C4EE7" w:rsidP="001D5763">
      <w:pPr>
        <w:spacing w:after="0" w:line="240" w:lineRule="auto"/>
      </w:pPr>
      <w:r>
        <w:separator/>
      </w:r>
    </w:p>
  </w:footnote>
  <w:footnote w:type="continuationSeparator" w:id="0">
    <w:p w14:paraId="40DC80A1" w14:textId="77777777" w:rsidR="003C4EE7" w:rsidRDefault="003C4EE7" w:rsidP="001D5763">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F75B17" w14:textId="2ED84ACA" w:rsidR="001D5763" w:rsidRDefault="001D5763">
    <w:pPr>
      <w:pStyle w:val="En-tte"/>
    </w:pPr>
    <w:r w:rsidRPr="00F5776D">
      <w:rPr>
        <w:noProof/>
      </w:rPr>
      <w:drawing>
        <wp:anchor distT="0" distB="0" distL="114300" distR="114300" simplePos="0" relativeHeight="251658240" behindDoc="0" locked="0" layoutInCell="1" allowOverlap="1" wp14:anchorId="061CE8F8" wp14:editId="5B566DE4">
          <wp:simplePos x="0" y="0"/>
          <wp:positionH relativeFrom="margin">
            <wp:posOffset>0</wp:posOffset>
          </wp:positionH>
          <wp:positionV relativeFrom="margin">
            <wp:posOffset>-938964</wp:posOffset>
          </wp:positionV>
          <wp:extent cx="3237714" cy="468000"/>
          <wp:effectExtent l="0" t="0" r="1270" b="8255"/>
          <wp:wrapNone/>
          <wp:docPr id="774285709" name="Graphiqu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4285709" name="Graphique 3"/>
                  <pic:cNvPicPr/>
                </pic:nvPicPr>
                <pic:blipFill>
                  <a:blip r:embed="rId1">
                    <a:extLst>
                      <a:ext uri="{28A0092B-C50C-407E-A947-70E740481C1C}">
                        <a14:useLocalDpi xmlns:a14="http://schemas.microsoft.com/office/drawing/2010/main" val="0"/>
                      </a:ext>
                    </a:extLst>
                  </a:blip>
                  <a:stretch>
                    <a:fillRect/>
                  </a:stretch>
                </pic:blipFill>
                <pic:spPr>
                  <a:xfrm>
                    <a:off x="0" y="0"/>
                    <a:ext cx="3237714" cy="4680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250E38"/>
    <w:multiLevelType w:val="multilevel"/>
    <w:tmpl w:val="510CA2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B921E67"/>
    <w:multiLevelType w:val="hybridMultilevel"/>
    <w:tmpl w:val="0924204C"/>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 w15:restartNumberingAfterBreak="0">
    <w:nsid w:val="1B5C4056"/>
    <w:multiLevelType w:val="multilevel"/>
    <w:tmpl w:val="C90AFDA4"/>
    <w:lvl w:ilvl="0">
      <w:start w:val="1"/>
      <w:numFmt w:val="decimal"/>
      <w:pStyle w:val="01-TITRE1"/>
      <w:suff w:val="space"/>
      <w:lvlText w:val="%1."/>
      <w:lvlJc w:val="left"/>
      <w:pPr>
        <w:ind w:left="0" w:firstLine="0"/>
      </w:pPr>
      <w:rPr>
        <w:rFonts w:ascii="Segoe UI" w:hAnsi="Segoe UI" w:hint="default"/>
        <w:b/>
        <w:i w:val="0"/>
        <w:color w:val="0E2841" w:themeColor="text1"/>
        <w:sz w:val="32"/>
        <w:szCs w:val="32"/>
      </w:rPr>
    </w:lvl>
    <w:lvl w:ilvl="1">
      <w:start w:val="1"/>
      <w:numFmt w:val="decimal"/>
      <w:pStyle w:val="02-TITRE2"/>
      <w:suff w:val="space"/>
      <w:lvlText w:val="%1.%2."/>
      <w:lvlJc w:val="left"/>
      <w:pPr>
        <w:ind w:left="1702" w:firstLine="0"/>
      </w:pPr>
      <w:rPr>
        <w:rFonts w:hint="default"/>
        <w:b/>
        <w:i w:val="0"/>
        <w:color w:val="9F9825" w:themeColor="text2"/>
        <w:sz w:val="28"/>
        <w:szCs w:val="28"/>
      </w:rPr>
    </w:lvl>
    <w:lvl w:ilvl="2">
      <w:start w:val="1"/>
      <w:numFmt w:val="decimal"/>
      <w:pStyle w:val="03-TITRE3"/>
      <w:suff w:val="space"/>
      <w:lvlText w:val="%1.%2.%3."/>
      <w:lvlJc w:val="left"/>
      <w:pPr>
        <w:ind w:left="0" w:firstLine="0"/>
      </w:pPr>
      <w:rPr>
        <w:rFonts w:hint="default"/>
        <w:b w:val="0"/>
        <w:bCs/>
        <w:i w:val="0"/>
        <w:color w:val="9F9825" w:themeColor="text2"/>
        <w:sz w:val="28"/>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32081EF3"/>
    <w:multiLevelType w:val="hybridMultilevel"/>
    <w:tmpl w:val="273A4532"/>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4" w15:restartNumberingAfterBreak="0">
    <w:nsid w:val="4ECB0C5C"/>
    <w:multiLevelType w:val="multilevel"/>
    <w:tmpl w:val="D15AF3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4FEB2CFC"/>
    <w:multiLevelType w:val="hybridMultilevel"/>
    <w:tmpl w:val="1DCEB416"/>
    <w:lvl w:ilvl="0" w:tplc="52B09440">
      <w:numFmt w:val="bullet"/>
      <w:pStyle w:val="07-PUCE2"/>
      <w:lvlText w:val=""/>
      <w:lvlJc w:val="left"/>
      <w:pPr>
        <w:ind w:left="1068" w:hanging="360"/>
      </w:pPr>
      <w:rPr>
        <w:rFonts w:ascii="Wingdings" w:hAnsi="Wingdings" w:cstheme="majorHAnsi" w:hint="default"/>
        <w:b w:val="0"/>
        <w:color w:val="9F9825" w:themeColor="text2"/>
      </w:rPr>
    </w:lvl>
    <w:lvl w:ilvl="1" w:tplc="040C0003" w:tentative="1">
      <w:start w:val="1"/>
      <w:numFmt w:val="bullet"/>
      <w:lvlText w:val="o"/>
      <w:lvlJc w:val="left"/>
      <w:pPr>
        <w:ind w:left="1788" w:hanging="360"/>
      </w:pPr>
      <w:rPr>
        <w:rFonts w:ascii="Courier New" w:hAnsi="Courier New" w:cs="Courier New" w:hint="default"/>
      </w:rPr>
    </w:lvl>
    <w:lvl w:ilvl="2" w:tplc="040C0005" w:tentative="1">
      <w:start w:val="1"/>
      <w:numFmt w:val="bullet"/>
      <w:lvlText w:val=""/>
      <w:lvlJc w:val="left"/>
      <w:pPr>
        <w:ind w:left="2508" w:hanging="360"/>
      </w:pPr>
      <w:rPr>
        <w:rFonts w:ascii="Wingdings" w:hAnsi="Wingdings" w:hint="default"/>
      </w:rPr>
    </w:lvl>
    <w:lvl w:ilvl="3" w:tplc="040C0001" w:tentative="1">
      <w:start w:val="1"/>
      <w:numFmt w:val="bullet"/>
      <w:lvlText w:val=""/>
      <w:lvlJc w:val="left"/>
      <w:pPr>
        <w:ind w:left="3228" w:hanging="360"/>
      </w:pPr>
      <w:rPr>
        <w:rFonts w:ascii="Symbol" w:hAnsi="Symbol" w:hint="default"/>
      </w:rPr>
    </w:lvl>
    <w:lvl w:ilvl="4" w:tplc="040C0003" w:tentative="1">
      <w:start w:val="1"/>
      <w:numFmt w:val="bullet"/>
      <w:lvlText w:val="o"/>
      <w:lvlJc w:val="left"/>
      <w:pPr>
        <w:ind w:left="3948" w:hanging="360"/>
      </w:pPr>
      <w:rPr>
        <w:rFonts w:ascii="Courier New" w:hAnsi="Courier New" w:cs="Courier New" w:hint="default"/>
      </w:rPr>
    </w:lvl>
    <w:lvl w:ilvl="5" w:tplc="040C0005" w:tentative="1">
      <w:start w:val="1"/>
      <w:numFmt w:val="bullet"/>
      <w:lvlText w:val=""/>
      <w:lvlJc w:val="left"/>
      <w:pPr>
        <w:ind w:left="4668" w:hanging="360"/>
      </w:pPr>
      <w:rPr>
        <w:rFonts w:ascii="Wingdings" w:hAnsi="Wingdings" w:hint="default"/>
      </w:rPr>
    </w:lvl>
    <w:lvl w:ilvl="6" w:tplc="040C0001" w:tentative="1">
      <w:start w:val="1"/>
      <w:numFmt w:val="bullet"/>
      <w:lvlText w:val=""/>
      <w:lvlJc w:val="left"/>
      <w:pPr>
        <w:ind w:left="5388" w:hanging="360"/>
      </w:pPr>
      <w:rPr>
        <w:rFonts w:ascii="Symbol" w:hAnsi="Symbol" w:hint="default"/>
      </w:rPr>
    </w:lvl>
    <w:lvl w:ilvl="7" w:tplc="040C0003" w:tentative="1">
      <w:start w:val="1"/>
      <w:numFmt w:val="bullet"/>
      <w:lvlText w:val="o"/>
      <w:lvlJc w:val="left"/>
      <w:pPr>
        <w:ind w:left="6108" w:hanging="360"/>
      </w:pPr>
      <w:rPr>
        <w:rFonts w:ascii="Courier New" w:hAnsi="Courier New" w:cs="Courier New" w:hint="default"/>
      </w:rPr>
    </w:lvl>
    <w:lvl w:ilvl="8" w:tplc="040C0005" w:tentative="1">
      <w:start w:val="1"/>
      <w:numFmt w:val="bullet"/>
      <w:lvlText w:val=""/>
      <w:lvlJc w:val="left"/>
      <w:pPr>
        <w:ind w:left="6828" w:hanging="360"/>
      </w:pPr>
      <w:rPr>
        <w:rFonts w:ascii="Wingdings" w:hAnsi="Wingdings" w:hint="default"/>
      </w:rPr>
    </w:lvl>
  </w:abstractNum>
  <w:abstractNum w:abstractNumId="6" w15:restartNumberingAfterBreak="0">
    <w:nsid w:val="540F04FB"/>
    <w:multiLevelType w:val="hybridMultilevel"/>
    <w:tmpl w:val="7AC44252"/>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7" w15:restartNumberingAfterBreak="0">
    <w:nsid w:val="61C874DE"/>
    <w:multiLevelType w:val="hybridMultilevel"/>
    <w:tmpl w:val="6040D15E"/>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8" w15:restartNumberingAfterBreak="0">
    <w:nsid w:val="649578FA"/>
    <w:multiLevelType w:val="hybridMultilevel"/>
    <w:tmpl w:val="BD46C176"/>
    <w:lvl w:ilvl="0" w:tplc="A21EC38A">
      <w:start w:val="1"/>
      <w:numFmt w:val="bullet"/>
      <w:pStyle w:val="07-PUCE1"/>
      <w:lvlText w:val=""/>
      <w:lvlJc w:val="left"/>
      <w:pPr>
        <w:ind w:left="720" w:hanging="360"/>
      </w:pPr>
      <w:rPr>
        <w:rFonts w:ascii="Symbol" w:hAnsi="Symbol" w:hint="default"/>
        <w:color w:val="9F9825" w:themeColor="text2"/>
      </w:rPr>
    </w:lvl>
    <w:lvl w:ilvl="1" w:tplc="A10CBE66">
      <w:start w:val="1"/>
      <w:numFmt w:val="bullet"/>
      <w:lvlText w:val="o"/>
      <w:lvlJc w:val="left"/>
      <w:pPr>
        <w:ind w:left="1440" w:hanging="360"/>
      </w:pPr>
      <w:rPr>
        <w:rFonts w:ascii="Courier New" w:hAnsi="Courier New" w:hint="default"/>
        <w:color w:val="9F9825" w:themeColor="text2"/>
      </w:rPr>
    </w:lvl>
    <w:lvl w:ilvl="2" w:tplc="4950D9C0">
      <w:start w:val="1"/>
      <w:numFmt w:val="bullet"/>
      <w:lvlText w:val=""/>
      <w:lvlJc w:val="left"/>
      <w:pPr>
        <w:ind w:left="2160" w:hanging="360"/>
      </w:pPr>
      <w:rPr>
        <w:rFonts w:ascii="Wingdings" w:hAnsi="Wingdings" w:hint="default"/>
        <w:color w:val="9F9825" w:themeColor="text2"/>
      </w:rPr>
    </w:lvl>
    <w:lvl w:ilvl="3" w:tplc="040C0001">
      <w:start w:val="1"/>
      <w:numFmt w:val="bullet"/>
      <w:lvlText w:val=""/>
      <w:lvlJc w:val="left"/>
      <w:pPr>
        <w:ind w:left="2880" w:hanging="360"/>
      </w:pPr>
      <w:rPr>
        <w:rFonts w:ascii="Symbol" w:hAnsi="Symbol" w:hint="default"/>
      </w:rPr>
    </w:lvl>
    <w:lvl w:ilvl="4" w:tplc="040C0003">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9" w15:restartNumberingAfterBreak="0">
    <w:nsid w:val="7B594CFC"/>
    <w:multiLevelType w:val="hybridMultilevel"/>
    <w:tmpl w:val="44029104"/>
    <w:lvl w:ilvl="0" w:tplc="040C000F">
      <w:start w:val="1"/>
      <w:numFmt w:val="decimal"/>
      <w:lvlText w:val="%1."/>
      <w:lvlJc w:val="left"/>
      <w:pPr>
        <w:ind w:left="720" w:hanging="360"/>
      </w:p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num w:numId="1" w16cid:durableId="818882971">
    <w:abstractNumId w:val="8"/>
  </w:num>
  <w:num w:numId="2" w16cid:durableId="2003582558">
    <w:abstractNumId w:val="5"/>
  </w:num>
  <w:num w:numId="3" w16cid:durableId="1651443615">
    <w:abstractNumId w:val="2"/>
  </w:num>
  <w:num w:numId="4" w16cid:durableId="1769305709">
    <w:abstractNumId w:val="8"/>
    <w:lvlOverride w:ilvl="0">
      <w:startOverride w:val="1"/>
    </w:lvlOverride>
  </w:num>
  <w:num w:numId="5" w16cid:durableId="703404567">
    <w:abstractNumId w:val="5"/>
  </w:num>
  <w:num w:numId="6" w16cid:durableId="1384908249">
    <w:abstractNumId w:val="1"/>
  </w:num>
  <w:num w:numId="7" w16cid:durableId="2058772758">
    <w:abstractNumId w:val="6"/>
  </w:num>
  <w:num w:numId="8" w16cid:durableId="76681027">
    <w:abstractNumId w:val="3"/>
  </w:num>
  <w:num w:numId="9" w16cid:durableId="684751282">
    <w:abstractNumId w:val="7"/>
  </w:num>
  <w:num w:numId="10" w16cid:durableId="106123871">
    <w:abstractNumId w:val="0"/>
  </w:num>
  <w:num w:numId="11" w16cid:durableId="243875527">
    <w:abstractNumId w:val="4"/>
  </w:num>
  <w:num w:numId="12" w16cid:durableId="1354308121">
    <w:abstractNumId w:val="2"/>
  </w:num>
  <w:num w:numId="13" w16cid:durableId="47800722">
    <w:abstractNumId w:val="2"/>
  </w:num>
  <w:num w:numId="14" w16cid:durableId="1602908085">
    <w:abstractNumId w:val="2"/>
  </w:num>
  <w:num w:numId="15" w16cid:durableId="219557739">
    <w:abstractNumId w:val="2"/>
  </w:num>
  <w:num w:numId="16" w16cid:durableId="20667593">
    <w:abstractNumId w:val="2"/>
  </w:num>
  <w:num w:numId="17" w16cid:durableId="235668416">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proofState w:spelling="clean" w:grammar="clean"/>
  <w:defaultTabStop w:val="708"/>
  <w:hyphenationZone w:val="425"/>
  <w:defaultTableStyle w:val="Style1"/>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D5763"/>
    <w:rsid w:val="00001545"/>
    <w:rsid w:val="000017F2"/>
    <w:rsid w:val="00001D59"/>
    <w:rsid w:val="000030FF"/>
    <w:rsid w:val="00003210"/>
    <w:rsid w:val="00004886"/>
    <w:rsid w:val="00006C3E"/>
    <w:rsid w:val="00013D05"/>
    <w:rsid w:val="00015825"/>
    <w:rsid w:val="00015BE5"/>
    <w:rsid w:val="000165D1"/>
    <w:rsid w:val="00017E2F"/>
    <w:rsid w:val="00024EE3"/>
    <w:rsid w:val="00026BF2"/>
    <w:rsid w:val="00030A0D"/>
    <w:rsid w:val="00032B21"/>
    <w:rsid w:val="00034114"/>
    <w:rsid w:val="0003659D"/>
    <w:rsid w:val="00037A17"/>
    <w:rsid w:val="00040E4F"/>
    <w:rsid w:val="00043C3C"/>
    <w:rsid w:val="00044A21"/>
    <w:rsid w:val="00045DAD"/>
    <w:rsid w:val="00046582"/>
    <w:rsid w:val="00052009"/>
    <w:rsid w:val="00056648"/>
    <w:rsid w:val="00057E24"/>
    <w:rsid w:val="000608DA"/>
    <w:rsid w:val="000628F1"/>
    <w:rsid w:val="00062ACE"/>
    <w:rsid w:val="000634A3"/>
    <w:rsid w:val="00064FF8"/>
    <w:rsid w:val="000669A8"/>
    <w:rsid w:val="00073416"/>
    <w:rsid w:val="00075094"/>
    <w:rsid w:val="00075481"/>
    <w:rsid w:val="00077D03"/>
    <w:rsid w:val="000800A1"/>
    <w:rsid w:val="00080EE0"/>
    <w:rsid w:val="000820D1"/>
    <w:rsid w:val="00084176"/>
    <w:rsid w:val="00085747"/>
    <w:rsid w:val="00087EEE"/>
    <w:rsid w:val="000913AA"/>
    <w:rsid w:val="000917D1"/>
    <w:rsid w:val="00093B2F"/>
    <w:rsid w:val="00094034"/>
    <w:rsid w:val="00094843"/>
    <w:rsid w:val="000A0457"/>
    <w:rsid w:val="000A55F0"/>
    <w:rsid w:val="000B0626"/>
    <w:rsid w:val="000B1214"/>
    <w:rsid w:val="000B236C"/>
    <w:rsid w:val="000B2867"/>
    <w:rsid w:val="000B3108"/>
    <w:rsid w:val="000B3F2B"/>
    <w:rsid w:val="000B4A0F"/>
    <w:rsid w:val="000B5D17"/>
    <w:rsid w:val="000B67EE"/>
    <w:rsid w:val="000C07D3"/>
    <w:rsid w:val="000C2233"/>
    <w:rsid w:val="000C3793"/>
    <w:rsid w:val="000C3D6F"/>
    <w:rsid w:val="000C47E1"/>
    <w:rsid w:val="000C5F64"/>
    <w:rsid w:val="000C6D91"/>
    <w:rsid w:val="000D2D14"/>
    <w:rsid w:val="000D421C"/>
    <w:rsid w:val="000D5535"/>
    <w:rsid w:val="000D741C"/>
    <w:rsid w:val="000D7BAF"/>
    <w:rsid w:val="000E0119"/>
    <w:rsid w:val="000E02E5"/>
    <w:rsid w:val="000E2490"/>
    <w:rsid w:val="000E2679"/>
    <w:rsid w:val="000E359A"/>
    <w:rsid w:val="000E3F7F"/>
    <w:rsid w:val="000E42D7"/>
    <w:rsid w:val="000E4BC0"/>
    <w:rsid w:val="000E4F5F"/>
    <w:rsid w:val="000E523D"/>
    <w:rsid w:val="000E6BAE"/>
    <w:rsid w:val="000F241B"/>
    <w:rsid w:val="000F3DAE"/>
    <w:rsid w:val="000F4941"/>
    <w:rsid w:val="001008EB"/>
    <w:rsid w:val="001017B2"/>
    <w:rsid w:val="00105A32"/>
    <w:rsid w:val="00106AD3"/>
    <w:rsid w:val="00110C12"/>
    <w:rsid w:val="00111361"/>
    <w:rsid w:val="00111C7C"/>
    <w:rsid w:val="00112E1B"/>
    <w:rsid w:val="00113417"/>
    <w:rsid w:val="0011487D"/>
    <w:rsid w:val="0011544A"/>
    <w:rsid w:val="00116401"/>
    <w:rsid w:val="00120D0B"/>
    <w:rsid w:val="00122BDC"/>
    <w:rsid w:val="00124BDF"/>
    <w:rsid w:val="00124E55"/>
    <w:rsid w:val="001304B3"/>
    <w:rsid w:val="001320B6"/>
    <w:rsid w:val="00133100"/>
    <w:rsid w:val="00133CF3"/>
    <w:rsid w:val="00136B11"/>
    <w:rsid w:val="00140109"/>
    <w:rsid w:val="00141AB9"/>
    <w:rsid w:val="001446C3"/>
    <w:rsid w:val="00145623"/>
    <w:rsid w:val="00150C22"/>
    <w:rsid w:val="00151812"/>
    <w:rsid w:val="00161810"/>
    <w:rsid w:val="0016185B"/>
    <w:rsid w:val="00165BE5"/>
    <w:rsid w:val="00166098"/>
    <w:rsid w:val="00174BEE"/>
    <w:rsid w:val="0017523E"/>
    <w:rsid w:val="0017553E"/>
    <w:rsid w:val="00175A86"/>
    <w:rsid w:val="001764B3"/>
    <w:rsid w:val="0018458D"/>
    <w:rsid w:val="00192759"/>
    <w:rsid w:val="001950D6"/>
    <w:rsid w:val="00196EAE"/>
    <w:rsid w:val="00197456"/>
    <w:rsid w:val="001A0A03"/>
    <w:rsid w:val="001A1ABB"/>
    <w:rsid w:val="001A1F2B"/>
    <w:rsid w:val="001A3009"/>
    <w:rsid w:val="001A328D"/>
    <w:rsid w:val="001A5EFC"/>
    <w:rsid w:val="001A5FF7"/>
    <w:rsid w:val="001B057A"/>
    <w:rsid w:val="001B0B21"/>
    <w:rsid w:val="001B15DE"/>
    <w:rsid w:val="001B1B0F"/>
    <w:rsid w:val="001B31CD"/>
    <w:rsid w:val="001B31CE"/>
    <w:rsid w:val="001B32DB"/>
    <w:rsid w:val="001B446D"/>
    <w:rsid w:val="001B4574"/>
    <w:rsid w:val="001B4A5D"/>
    <w:rsid w:val="001B4B47"/>
    <w:rsid w:val="001B5106"/>
    <w:rsid w:val="001C0884"/>
    <w:rsid w:val="001C5870"/>
    <w:rsid w:val="001D15FE"/>
    <w:rsid w:val="001D1A0D"/>
    <w:rsid w:val="001D34FE"/>
    <w:rsid w:val="001D5657"/>
    <w:rsid w:val="001D5763"/>
    <w:rsid w:val="001E11BB"/>
    <w:rsid w:val="001E1EE0"/>
    <w:rsid w:val="001E204E"/>
    <w:rsid w:val="001E214D"/>
    <w:rsid w:val="001E6013"/>
    <w:rsid w:val="001E6D3A"/>
    <w:rsid w:val="001F0791"/>
    <w:rsid w:val="001F1D49"/>
    <w:rsid w:val="001F2BA7"/>
    <w:rsid w:val="001F66A7"/>
    <w:rsid w:val="001F6BD2"/>
    <w:rsid w:val="001F7B1A"/>
    <w:rsid w:val="00201EE1"/>
    <w:rsid w:val="00205FA9"/>
    <w:rsid w:val="00207258"/>
    <w:rsid w:val="002109F4"/>
    <w:rsid w:val="00210EB4"/>
    <w:rsid w:val="00212AF5"/>
    <w:rsid w:val="00213940"/>
    <w:rsid w:val="002152AA"/>
    <w:rsid w:val="0021573B"/>
    <w:rsid w:val="00217CC3"/>
    <w:rsid w:val="002204F7"/>
    <w:rsid w:val="00221D4E"/>
    <w:rsid w:val="00231B9B"/>
    <w:rsid w:val="00231BCC"/>
    <w:rsid w:val="00232075"/>
    <w:rsid w:val="00232A13"/>
    <w:rsid w:val="0023426A"/>
    <w:rsid w:val="00240EE0"/>
    <w:rsid w:val="00242793"/>
    <w:rsid w:val="0024590A"/>
    <w:rsid w:val="00246A3A"/>
    <w:rsid w:val="00251E5B"/>
    <w:rsid w:val="0025658A"/>
    <w:rsid w:val="002571E5"/>
    <w:rsid w:val="00257B48"/>
    <w:rsid w:val="0026047A"/>
    <w:rsid w:val="0026104E"/>
    <w:rsid w:val="00261542"/>
    <w:rsid w:val="00261C1D"/>
    <w:rsid w:val="00262CC7"/>
    <w:rsid w:val="00267F8A"/>
    <w:rsid w:val="002700ED"/>
    <w:rsid w:val="00276604"/>
    <w:rsid w:val="00276C59"/>
    <w:rsid w:val="00276CDA"/>
    <w:rsid w:val="002777F5"/>
    <w:rsid w:val="002822AA"/>
    <w:rsid w:val="00282804"/>
    <w:rsid w:val="002833F0"/>
    <w:rsid w:val="002851CC"/>
    <w:rsid w:val="00287388"/>
    <w:rsid w:val="00290445"/>
    <w:rsid w:val="002911B8"/>
    <w:rsid w:val="0029463C"/>
    <w:rsid w:val="00294916"/>
    <w:rsid w:val="00294981"/>
    <w:rsid w:val="00294D4D"/>
    <w:rsid w:val="00297643"/>
    <w:rsid w:val="00297F2F"/>
    <w:rsid w:val="002A2817"/>
    <w:rsid w:val="002A3652"/>
    <w:rsid w:val="002A53DA"/>
    <w:rsid w:val="002B0BFB"/>
    <w:rsid w:val="002B2C31"/>
    <w:rsid w:val="002B3D14"/>
    <w:rsid w:val="002B56A1"/>
    <w:rsid w:val="002B67FA"/>
    <w:rsid w:val="002C25F0"/>
    <w:rsid w:val="002C3305"/>
    <w:rsid w:val="002C5F58"/>
    <w:rsid w:val="002D0508"/>
    <w:rsid w:val="002D15DD"/>
    <w:rsid w:val="002D1C33"/>
    <w:rsid w:val="002D2063"/>
    <w:rsid w:val="002D3ED5"/>
    <w:rsid w:val="002D3F85"/>
    <w:rsid w:val="002D4ED5"/>
    <w:rsid w:val="002D5705"/>
    <w:rsid w:val="002E016C"/>
    <w:rsid w:val="002E21A7"/>
    <w:rsid w:val="002E618B"/>
    <w:rsid w:val="002F0049"/>
    <w:rsid w:val="002F55FF"/>
    <w:rsid w:val="002F73B8"/>
    <w:rsid w:val="002F7D39"/>
    <w:rsid w:val="0030021D"/>
    <w:rsid w:val="0030365F"/>
    <w:rsid w:val="00304929"/>
    <w:rsid w:val="003105EA"/>
    <w:rsid w:val="00311220"/>
    <w:rsid w:val="003114A0"/>
    <w:rsid w:val="00312540"/>
    <w:rsid w:val="00313987"/>
    <w:rsid w:val="00314F0F"/>
    <w:rsid w:val="00316C1C"/>
    <w:rsid w:val="00317DDC"/>
    <w:rsid w:val="003226FF"/>
    <w:rsid w:val="00323B88"/>
    <w:rsid w:val="00325ADE"/>
    <w:rsid w:val="00326B09"/>
    <w:rsid w:val="00327ACC"/>
    <w:rsid w:val="00327CBB"/>
    <w:rsid w:val="00331815"/>
    <w:rsid w:val="0033191F"/>
    <w:rsid w:val="00331BB0"/>
    <w:rsid w:val="00332ECC"/>
    <w:rsid w:val="003354FE"/>
    <w:rsid w:val="00337455"/>
    <w:rsid w:val="00337AE9"/>
    <w:rsid w:val="00340729"/>
    <w:rsid w:val="003413E7"/>
    <w:rsid w:val="0034580C"/>
    <w:rsid w:val="00350B04"/>
    <w:rsid w:val="003550DA"/>
    <w:rsid w:val="00355167"/>
    <w:rsid w:val="003630BA"/>
    <w:rsid w:val="00364E32"/>
    <w:rsid w:val="003653E1"/>
    <w:rsid w:val="00365AE6"/>
    <w:rsid w:val="00367013"/>
    <w:rsid w:val="00374378"/>
    <w:rsid w:val="00382F95"/>
    <w:rsid w:val="003832D6"/>
    <w:rsid w:val="0038337D"/>
    <w:rsid w:val="00383792"/>
    <w:rsid w:val="00383957"/>
    <w:rsid w:val="00383F1A"/>
    <w:rsid w:val="0038402B"/>
    <w:rsid w:val="00390D29"/>
    <w:rsid w:val="0039133A"/>
    <w:rsid w:val="003917B8"/>
    <w:rsid w:val="003939E9"/>
    <w:rsid w:val="003958BC"/>
    <w:rsid w:val="00395AB5"/>
    <w:rsid w:val="003A2272"/>
    <w:rsid w:val="003A2284"/>
    <w:rsid w:val="003A2D2B"/>
    <w:rsid w:val="003A3EF6"/>
    <w:rsid w:val="003A428E"/>
    <w:rsid w:val="003B0866"/>
    <w:rsid w:val="003B0F9A"/>
    <w:rsid w:val="003C004B"/>
    <w:rsid w:val="003C117B"/>
    <w:rsid w:val="003C3F71"/>
    <w:rsid w:val="003C4CD3"/>
    <w:rsid w:val="003C4EE7"/>
    <w:rsid w:val="003C5EBC"/>
    <w:rsid w:val="003C6CDD"/>
    <w:rsid w:val="003C73FA"/>
    <w:rsid w:val="003C7EB7"/>
    <w:rsid w:val="003D20EF"/>
    <w:rsid w:val="003D2910"/>
    <w:rsid w:val="003D3B74"/>
    <w:rsid w:val="003D72D6"/>
    <w:rsid w:val="003E04B3"/>
    <w:rsid w:val="003E0990"/>
    <w:rsid w:val="003E0E0A"/>
    <w:rsid w:val="003E26B6"/>
    <w:rsid w:val="003F0A00"/>
    <w:rsid w:val="003F274F"/>
    <w:rsid w:val="003F689A"/>
    <w:rsid w:val="003F7C9E"/>
    <w:rsid w:val="004005D3"/>
    <w:rsid w:val="004028A1"/>
    <w:rsid w:val="00402943"/>
    <w:rsid w:val="0040331B"/>
    <w:rsid w:val="00405DF4"/>
    <w:rsid w:val="00406426"/>
    <w:rsid w:val="00407C8F"/>
    <w:rsid w:val="00410201"/>
    <w:rsid w:val="00411672"/>
    <w:rsid w:val="00413C96"/>
    <w:rsid w:val="004164B1"/>
    <w:rsid w:val="004176EA"/>
    <w:rsid w:val="00420673"/>
    <w:rsid w:val="00422CED"/>
    <w:rsid w:val="0042301A"/>
    <w:rsid w:val="00423045"/>
    <w:rsid w:val="004232E7"/>
    <w:rsid w:val="00424BA5"/>
    <w:rsid w:val="00424D3E"/>
    <w:rsid w:val="00426CA5"/>
    <w:rsid w:val="00431EE3"/>
    <w:rsid w:val="00432B28"/>
    <w:rsid w:val="004330A4"/>
    <w:rsid w:val="004376C4"/>
    <w:rsid w:val="00437DAD"/>
    <w:rsid w:val="00441EC8"/>
    <w:rsid w:val="00445033"/>
    <w:rsid w:val="00450C92"/>
    <w:rsid w:val="004553BB"/>
    <w:rsid w:val="00456303"/>
    <w:rsid w:val="004563D6"/>
    <w:rsid w:val="004563F3"/>
    <w:rsid w:val="00456E1C"/>
    <w:rsid w:val="004572ED"/>
    <w:rsid w:val="00460672"/>
    <w:rsid w:val="00460FB3"/>
    <w:rsid w:val="004610A3"/>
    <w:rsid w:val="00461F39"/>
    <w:rsid w:val="004637F6"/>
    <w:rsid w:val="00464E62"/>
    <w:rsid w:val="0046720F"/>
    <w:rsid w:val="0047129E"/>
    <w:rsid w:val="0047165F"/>
    <w:rsid w:val="00472788"/>
    <w:rsid w:val="00473944"/>
    <w:rsid w:val="004756DB"/>
    <w:rsid w:val="00481912"/>
    <w:rsid w:val="00482919"/>
    <w:rsid w:val="00482E4D"/>
    <w:rsid w:val="00484701"/>
    <w:rsid w:val="0048737B"/>
    <w:rsid w:val="00492D5D"/>
    <w:rsid w:val="00494FE1"/>
    <w:rsid w:val="00497148"/>
    <w:rsid w:val="004A121E"/>
    <w:rsid w:val="004A283D"/>
    <w:rsid w:val="004A3065"/>
    <w:rsid w:val="004A3D1C"/>
    <w:rsid w:val="004A5808"/>
    <w:rsid w:val="004A7328"/>
    <w:rsid w:val="004B1CF3"/>
    <w:rsid w:val="004B3974"/>
    <w:rsid w:val="004B4EB7"/>
    <w:rsid w:val="004B753B"/>
    <w:rsid w:val="004B7DD9"/>
    <w:rsid w:val="004C17FE"/>
    <w:rsid w:val="004C434C"/>
    <w:rsid w:val="004C59A0"/>
    <w:rsid w:val="004C6091"/>
    <w:rsid w:val="004C71DE"/>
    <w:rsid w:val="004D0F63"/>
    <w:rsid w:val="004D3058"/>
    <w:rsid w:val="004D3C80"/>
    <w:rsid w:val="004D526C"/>
    <w:rsid w:val="004D7309"/>
    <w:rsid w:val="004E0512"/>
    <w:rsid w:val="004E3B96"/>
    <w:rsid w:val="004F21C2"/>
    <w:rsid w:val="004F2896"/>
    <w:rsid w:val="004F4BC6"/>
    <w:rsid w:val="004F52F6"/>
    <w:rsid w:val="004F6CB6"/>
    <w:rsid w:val="004F7430"/>
    <w:rsid w:val="005018C9"/>
    <w:rsid w:val="0050344B"/>
    <w:rsid w:val="00503F5D"/>
    <w:rsid w:val="00505672"/>
    <w:rsid w:val="005116D5"/>
    <w:rsid w:val="00512C08"/>
    <w:rsid w:val="00515F64"/>
    <w:rsid w:val="00516DB1"/>
    <w:rsid w:val="00516EF7"/>
    <w:rsid w:val="0052060D"/>
    <w:rsid w:val="00523707"/>
    <w:rsid w:val="00526F2F"/>
    <w:rsid w:val="00531991"/>
    <w:rsid w:val="00531BCF"/>
    <w:rsid w:val="00532995"/>
    <w:rsid w:val="00532B38"/>
    <w:rsid w:val="00535093"/>
    <w:rsid w:val="00535214"/>
    <w:rsid w:val="00540E8C"/>
    <w:rsid w:val="00542499"/>
    <w:rsid w:val="005426A3"/>
    <w:rsid w:val="00543DDF"/>
    <w:rsid w:val="0054698A"/>
    <w:rsid w:val="005512EE"/>
    <w:rsid w:val="0055289D"/>
    <w:rsid w:val="00556FBC"/>
    <w:rsid w:val="0055760F"/>
    <w:rsid w:val="0056250F"/>
    <w:rsid w:val="00565318"/>
    <w:rsid w:val="0056601C"/>
    <w:rsid w:val="00566D9F"/>
    <w:rsid w:val="00567997"/>
    <w:rsid w:val="00567C00"/>
    <w:rsid w:val="00567C35"/>
    <w:rsid w:val="0057243E"/>
    <w:rsid w:val="00574D3C"/>
    <w:rsid w:val="00577C2C"/>
    <w:rsid w:val="00584C93"/>
    <w:rsid w:val="00585305"/>
    <w:rsid w:val="005872C2"/>
    <w:rsid w:val="005918B3"/>
    <w:rsid w:val="005926AF"/>
    <w:rsid w:val="00594AA5"/>
    <w:rsid w:val="00596246"/>
    <w:rsid w:val="0059722D"/>
    <w:rsid w:val="00597456"/>
    <w:rsid w:val="00597CE1"/>
    <w:rsid w:val="005995FC"/>
    <w:rsid w:val="005A0906"/>
    <w:rsid w:val="005A0CA7"/>
    <w:rsid w:val="005A28AF"/>
    <w:rsid w:val="005A43BE"/>
    <w:rsid w:val="005A5968"/>
    <w:rsid w:val="005A5E8B"/>
    <w:rsid w:val="005B06B8"/>
    <w:rsid w:val="005B12EA"/>
    <w:rsid w:val="005B58D8"/>
    <w:rsid w:val="005B6470"/>
    <w:rsid w:val="005B67CB"/>
    <w:rsid w:val="005C161D"/>
    <w:rsid w:val="005C5699"/>
    <w:rsid w:val="005C7909"/>
    <w:rsid w:val="005D19BB"/>
    <w:rsid w:val="005D3496"/>
    <w:rsid w:val="005D7A61"/>
    <w:rsid w:val="005E30C1"/>
    <w:rsid w:val="005E5CCB"/>
    <w:rsid w:val="005F00FF"/>
    <w:rsid w:val="005F38F2"/>
    <w:rsid w:val="005F5B7B"/>
    <w:rsid w:val="00600F91"/>
    <w:rsid w:val="006045CF"/>
    <w:rsid w:val="00605179"/>
    <w:rsid w:val="00607DF9"/>
    <w:rsid w:val="00610350"/>
    <w:rsid w:val="00610A99"/>
    <w:rsid w:val="00610CC1"/>
    <w:rsid w:val="006111A3"/>
    <w:rsid w:val="006114FF"/>
    <w:rsid w:val="00611A94"/>
    <w:rsid w:val="00612A94"/>
    <w:rsid w:val="006139B3"/>
    <w:rsid w:val="00613B03"/>
    <w:rsid w:val="00617BE0"/>
    <w:rsid w:val="00620E76"/>
    <w:rsid w:val="00621F34"/>
    <w:rsid w:val="006257F7"/>
    <w:rsid w:val="00627D94"/>
    <w:rsid w:val="006343E9"/>
    <w:rsid w:val="00634C38"/>
    <w:rsid w:val="006351F1"/>
    <w:rsid w:val="006465F0"/>
    <w:rsid w:val="006467CD"/>
    <w:rsid w:val="006538D8"/>
    <w:rsid w:val="00654DD1"/>
    <w:rsid w:val="00656805"/>
    <w:rsid w:val="006609D4"/>
    <w:rsid w:val="006624AC"/>
    <w:rsid w:val="0066404A"/>
    <w:rsid w:val="00670644"/>
    <w:rsid w:val="00671865"/>
    <w:rsid w:val="00674996"/>
    <w:rsid w:val="006829CB"/>
    <w:rsid w:val="0068427A"/>
    <w:rsid w:val="00684C15"/>
    <w:rsid w:val="006871D0"/>
    <w:rsid w:val="0069004D"/>
    <w:rsid w:val="00691A5D"/>
    <w:rsid w:val="0069243B"/>
    <w:rsid w:val="006967B8"/>
    <w:rsid w:val="00697783"/>
    <w:rsid w:val="006A34D6"/>
    <w:rsid w:val="006B19C3"/>
    <w:rsid w:val="006B1C9E"/>
    <w:rsid w:val="006B22AC"/>
    <w:rsid w:val="006B3A0F"/>
    <w:rsid w:val="006B4892"/>
    <w:rsid w:val="006B68DB"/>
    <w:rsid w:val="006C1336"/>
    <w:rsid w:val="006C585D"/>
    <w:rsid w:val="006C6DDA"/>
    <w:rsid w:val="006C77AD"/>
    <w:rsid w:val="006D25A6"/>
    <w:rsid w:val="006D2D24"/>
    <w:rsid w:val="006D597F"/>
    <w:rsid w:val="006D6600"/>
    <w:rsid w:val="006E1620"/>
    <w:rsid w:val="006E50CC"/>
    <w:rsid w:val="006F276E"/>
    <w:rsid w:val="006F2A5E"/>
    <w:rsid w:val="006F31B4"/>
    <w:rsid w:val="006F4338"/>
    <w:rsid w:val="006F43A3"/>
    <w:rsid w:val="006F54FB"/>
    <w:rsid w:val="006F6966"/>
    <w:rsid w:val="006F6F79"/>
    <w:rsid w:val="006F7580"/>
    <w:rsid w:val="007040F4"/>
    <w:rsid w:val="00705E8F"/>
    <w:rsid w:val="00712A3A"/>
    <w:rsid w:val="007158F7"/>
    <w:rsid w:val="00715CC2"/>
    <w:rsid w:val="0071695E"/>
    <w:rsid w:val="007176BE"/>
    <w:rsid w:val="00717FAF"/>
    <w:rsid w:val="00720501"/>
    <w:rsid w:val="00722779"/>
    <w:rsid w:val="007247A5"/>
    <w:rsid w:val="00727224"/>
    <w:rsid w:val="007311A3"/>
    <w:rsid w:val="007325EE"/>
    <w:rsid w:val="00740297"/>
    <w:rsid w:val="00741360"/>
    <w:rsid w:val="007434CC"/>
    <w:rsid w:val="00745A7F"/>
    <w:rsid w:val="0074721E"/>
    <w:rsid w:val="00755F88"/>
    <w:rsid w:val="0075626C"/>
    <w:rsid w:val="00756FA6"/>
    <w:rsid w:val="0076010C"/>
    <w:rsid w:val="007638A5"/>
    <w:rsid w:val="00771D9D"/>
    <w:rsid w:val="007724D6"/>
    <w:rsid w:val="00773C82"/>
    <w:rsid w:val="00774155"/>
    <w:rsid w:val="00776E6C"/>
    <w:rsid w:val="00777DA9"/>
    <w:rsid w:val="00785077"/>
    <w:rsid w:val="0078752B"/>
    <w:rsid w:val="007949CD"/>
    <w:rsid w:val="00796CAD"/>
    <w:rsid w:val="007974F4"/>
    <w:rsid w:val="007A0150"/>
    <w:rsid w:val="007A1376"/>
    <w:rsid w:val="007A1BB7"/>
    <w:rsid w:val="007A6942"/>
    <w:rsid w:val="007B6E91"/>
    <w:rsid w:val="007B7EEE"/>
    <w:rsid w:val="007C0453"/>
    <w:rsid w:val="007C0C90"/>
    <w:rsid w:val="007C7303"/>
    <w:rsid w:val="007C73F3"/>
    <w:rsid w:val="007D06A4"/>
    <w:rsid w:val="007D09B5"/>
    <w:rsid w:val="007D3FAE"/>
    <w:rsid w:val="007D7149"/>
    <w:rsid w:val="007D7967"/>
    <w:rsid w:val="007E0325"/>
    <w:rsid w:val="007E11EE"/>
    <w:rsid w:val="007E36DB"/>
    <w:rsid w:val="007E4411"/>
    <w:rsid w:val="007E7F1E"/>
    <w:rsid w:val="007F2FEF"/>
    <w:rsid w:val="007F5979"/>
    <w:rsid w:val="00800C05"/>
    <w:rsid w:val="0080270F"/>
    <w:rsid w:val="00802CEA"/>
    <w:rsid w:val="0080380A"/>
    <w:rsid w:val="008075B0"/>
    <w:rsid w:val="00807A4A"/>
    <w:rsid w:val="008114EC"/>
    <w:rsid w:val="00812482"/>
    <w:rsid w:val="00813257"/>
    <w:rsid w:val="008202F8"/>
    <w:rsid w:val="0082148A"/>
    <w:rsid w:val="00827026"/>
    <w:rsid w:val="00831110"/>
    <w:rsid w:val="00832E11"/>
    <w:rsid w:val="00832FD3"/>
    <w:rsid w:val="00833EC5"/>
    <w:rsid w:val="00834111"/>
    <w:rsid w:val="008445E3"/>
    <w:rsid w:val="00844E47"/>
    <w:rsid w:val="00846D15"/>
    <w:rsid w:val="008537DD"/>
    <w:rsid w:val="008559A1"/>
    <w:rsid w:val="00856CA4"/>
    <w:rsid w:val="008610CD"/>
    <w:rsid w:val="00861C24"/>
    <w:rsid w:val="00862544"/>
    <w:rsid w:val="008637CA"/>
    <w:rsid w:val="00864C21"/>
    <w:rsid w:val="00866464"/>
    <w:rsid w:val="00870D6B"/>
    <w:rsid w:val="008751A3"/>
    <w:rsid w:val="008756E7"/>
    <w:rsid w:val="008804BE"/>
    <w:rsid w:val="008823E3"/>
    <w:rsid w:val="0088264E"/>
    <w:rsid w:val="008844B5"/>
    <w:rsid w:val="00885745"/>
    <w:rsid w:val="00885E2F"/>
    <w:rsid w:val="00890540"/>
    <w:rsid w:val="00892C26"/>
    <w:rsid w:val="0089372A"/>
    <w:rsid w:val="0089464C"/>
    <w:rsid w:val="008A106E"/>
    <w:rsid w:val="008A1939"/>
    <w:rsid w:val="008A476F"/>
    <w:rsid w:val="008A57E4"/>
    <w:rsid w:val="008A63A1"/>
    <w:rsid w:val="008A7B9D"/>
    <w:rsid w:val="008B0801"/>
    <w:rsid w:val="008B1A37"/>
    <w:rsid w:val="008B1CE7"/>
    <w:rsid w:val="008B49EF"/>
    <w:rsid w:val="008C3201"/>
    <w:rsid w:val="008C3442"/>
    <w:rsid w:val="008C447A"/>
    <w:rsid w:val="008C4D24"/>
    <w:rsid w:val="008C6B06"/>
    <w:rsid w:val="008C7173"/>
    <w:rsid w:val="008D2779"/>
    <w:rsid w:val="008D57E2"/>
    <w:rsid w:val="008D664E"/>
    <w:rsid w:val="008E0D9C"/>
    <w:rsid w:val="008E46C1"/>
    <w:rsid w:val="008E4FEB"/>
    <w:rsid w:val="008E5C9A"/>
    <w:rsid w:val="008E61EB"/>
    <w:rsid w:val="008E7C98"/>
    <w:rsid w:val="008F0BDF"/>
    <w:rsid w:val="009016EC"/>
    <w:rsid w:val="00901C82"/>
    <w:rsid w:val="00901D6F"/>
    <w:rsid w:val="00901ED2"/>
    <w:rsid w:val="00903179"/>
    <w:rsid w:val="0090686A"/>
    <w:rsid w:val="009070A4"/>
    <w:rsid w:val="00911FBD"/>
    <w:rsid w:val="009124A4"/>
    <w:rsid w:val="00914345"/>
    <w:rsid w:val="00916C4D"/>
    <w:rsid w:val="009200FC"/>
    <w:rsid w:val="00921D76"/>
    <w:rsid w:val="00922ADC"/>
    <w:rsid w:val="00924B74"/>
    <w:rsid w:val="00925696"/>
    <w:rsid w:val="00925D14"/>
    <w:rsid w:val="009272D3"/>
    <w:rsid w:val="00927518"/>
    <w:rsid w:val="00927DB5"/>
    <w:rsid w:val="00930B18"/>
    <w:rsid w:val="00932A70"/>
    <w:rsid w:val="0093490B"/>
    <w:rsid w:val="00937452"/>
    <w:rsid w:val="00942A9E"/>
    <w:rsid w:val="00943BB4"/>
    <w:rsid w:val="00944AB0"/>
    <w:rsid w:val="00950752"/>
    <w:rsid w:val="009522C5"/>
    <w:rsid w:val="009541E0"/>
    <w:rsid w:val="00956390"/>
    <w:rsid w:val="0095660C"/>
    <w:rsid w:val="00957E6C"/>
    <w:rsid w:val="009629F2"/>
    <w:rsid w:val="00964118"/>
    <w:rsid w:val="00971A30"/>
    <w:rsid w:val="00972BF1"/>
    <w:rsid w:val="00974110"/>
    <w:rsid w:val="00974C9A"/>
    <w:rsid w:val="009758E2"/>
    <w:rsid w:val="00975D67"/>
    <w:rsid w:val="009770B6"/>
    <w:rsid w:val="00977D0D"/>
    <w:rsid w:val="00981349"/>
    <w:rsid w:val="00981497"/>
    <w:rsid w:val="00981E2F"/>
    <w:rsid w:val="00982CEA"/>
    <w:rsid w:val="0098556B"/>
    <w:rsid w:val="00986A96"/>
    <w:rsid w:val="00990BA7"/>
    <w:rsid w:val="00992B7A"/>
    <w:rsid w:val="00992BED"/>
    <w:rsid w:val="0099376E"/>
    <w:rsid w:val="009939E7"/>
    <w:rsid w:val="00995441"/>
    <w:rsid w:val="00995FBD"/>
    <w:rsid w:val="00996F07"/>
    <w:rsid w:val="00997D5F"/>
    <w:rsid w:val="009A0451"/>
    <w:rsid w:val="009A17A4"/>
    <w:rsid w:val="009A5A14"/>
    <w:rsid w:val="009A6416"/>
    <w:rsid w:val="009A6647"/>
    <w:rsid w:val="009A76E9"/>
    <w:rsid w:val="009A7DDB"/>
    <w:rsid w:val="009B09FD"/>
    <w:rsid w:val="009B22C4"/>
    <w:rsid w:val="009B308D"/>
    <w:rsid w:val="009B773F"/>
    <w:rsid w:val="009C0E3F"/>
    <w:rsid w:val="009C1129"/>
    <w:rsid w:val="009C3D16"/>
    <w:rsid w:val="009C471B"/>
    <w:rsid w:val="009C68F7"/>
    <w:rsid w:val="009C7478"/>
    <w:rsid w:val="009D027D"/>
    <w:rsid w:val="009D20D3"/>
    <w:rsid w:val="009D2259"/>
    <w:rsid w:val="009D24BD"/>
    <w:rsid w:val="009D4FD3"/>
    <w:rsid w:val="009D6620"/>
    <w:rsid w:val="009E060A"/>
    <w:rsid w:val="009E0B11"/>
    <w:rsid w:val="009E1680"/>
    <w:rsid w:val="009E56A9"/>
    <w:rsid w:val="009E6037"/>
    <w:rsid w:val="009E63E0"/>
    <w:rsid w:val="009E7DCD"/>
    <w:rsid w:val="009E7E55"/>
    <w:rsid w:val="009E7F8D"/>
    <w:rsid w:val="009F07FC"/>
    <w:rsid w:val="009F2B3A"/>
    <w:rsid w:val="009F43C2"/>
    <w:rsid w:val="009F49CB"/>
    <w:rsid w:val="009F7777"/>
    <w:rsid w:val="009F7BDC"/>
    <w:rsid w:val="00A002C7"/>
    <w:rsid w:val="00A012FA"/>
    <w:rsid w:val="00A034A8"/>
    <w:rsid w:val="00A03DB5"/>
    <w:rsid w:val="00A03DED"/>
    <w:rsid w:val="00A04055"/>
    <w:rsid w:val="00A04245"/>
    <w:rsid w:val="00A06C55"/>
    <w:rsid w:val="00A11904"/>
    <w:rsid w:val="00A17B34"/>
    <w:rsid w:val="00A2091A"/>
    <w:rsid w:val="00A2237C"/>
    <w:rsid w:val="00A260F2"/>
    <w:rsid w:val="00A2638D"/>
    <w:rsid w:val="00A30834"/>
    <w:rsid w:val="00A32CF8"/>
    <w:rsid w:val="00A33409"/>
    <w:rsid w:val="00A35A6C"/>
    <w:rsid w:val="00A37183"/>
    <w:rsid w:val="00A374A1"/>
    <w:rsid w:val="00A422AA"/>
    <w:rsid w:val="00A50FD8"/>
    <w:rsid w:val="00A5128C"/>
    <w:rsid w:val="00A522A2"/>
    <w:rsid w:val="00A523CC"/>
    <w:rsid w:val="00A52B1C"/>
    <w:rsid w:val="00A5466C"/>
    <w:rsid w:val="00A54CAC"/>
    <w:rsid w:val="00A561FB"/>
    <w:rsid w:val="00A5752C"/>
    <w:rsid w:val="00A64F9B"/>
    <w:rsid w:val="00A65B3F"/>
    <w:rsid w:val="00A67E17"/>
    <w:rsid w:val="00A70106"/>
    <w:rsid w:val="00A70A82"/>
    <w:rsid w:val="00A71347"/>
    <w:rsid w:val="00A72B5C"/>
    <w:rsid w:val="00A73B0F"/>
    <w:rsid w:val="00A74B27"/>
    <w:rsid w:val="00A75A49"/>
    <w:rsid w:val="00A75A6A"/>
    <w:rsid w:val="00A762A0"/>
    <w:rsid w:val="00A76372"/>
    <w:rsid w:val="00A827DF"/>
    <w:rsid w:val="00A829AC"/>
    <w:rsid w:val="00A83806"/>
    <w:rsid w:val="00A84F33"/>
    <w:rsid w:val="00A858E1"/>
    <w:rsid w:val="00A865C6"/>
    <w:rsid w:val="00A8725C"/>
    <w:rsid w:val="00A90A6C"/>
    <w:rsid w:val="00A94CC9"/>
    <w:rsid w:val="00A94D79"/>
    <w:rsid w:val="00AA0B47"/>
    <w:rsid w:val="00AA140D"/>
    <w:rsid w:val="00AA19D3"/>
    <w:rsid w:val="00AB16F6"/>
    <w:rsid w:val="00AB3A54"/>
    <w:rsid w:val="00AB615E"/>
    <w:rsid w:val="00AC2569"/>
    <w:rsid w:val="00AC2AFF"/>
    <w:rsid w:val="00AC321B"/>
    <w:rsid w:val="00AC326C"/>
    <w:rsid w:val="00AC3369"/>
    <w:rsid w:val="00AC36CD"/>
    <w:rsid w:val="00AC3E0A"/>
    <w:rsid w:val="00AC3FFF"/>
    <w:rsid w:val="00AC5FAF"/>
    <w:rsid w:val="00AC6B31"/>
    <w:rsid w:val="00AC77E8"/>
    <w:rsid w:val="00AD2B64"/>
    <w:rsid w:val="00AD36D8"/>
    <w:rsid w:val="00AD44B4"/>
    <w:rsid w:val="00AD46A6"/>
    <w:rsid w:val="00AD4F78"/>
    <w:rsid w:val="00AD6586"/>
    <w:rsid w:val="00AD7F21"/>
    <w:rsid w:val="00AD7FC7"/>
    <w:rsid w:val="00AE33DF"/>
    <w:rsid w:val="00AE3CFD"/>
    <w:rsid w:val="00AE484E"/>
    <w:rsid w:val="00AF151D"/>
    <w:rsid w:val="00AF223F"/>
    <w:rsid w:val="00AF5305"/>
    <w:rsid w:val="00AF56D0"/>
    <w:rsid w:val="00AF6631"/>
    <w:rsid w:val="00AF7311"/>
    <w:rsid w:val="00B002B0"/>
    <w:rsid w:val="00B03203"/>
    <w:rsid w:val="00B0342B"/>
    <w:rsid w:val="00B058AE"/>
    <w:rsid w:val="00B07208"/>
    <w:rsid w:val="00B130C7"/>
    <w:rsid w:val="00B15535"/>
    <w:rsid w:val="00B156F0"/>
    <w:rsid w:val="00B15E8E"/>
    <w:rsid w:val="00B1694D"/>
    <w:rsid w:val="00B17F3E"/>
    <w:rsid w:val="00B2296F"/>
    <w:rsid w:val="00B24EEA"/>
    <w:rsid w:val="00B30327"/>
    <w:rsid w:val="00B30A07"/>
    <w:rsid w:val="00B3286C"/>
    <w:rsid w:val="00B32EC3"/>
    <w:rsid w:val="00B376A0"/>
    <w:rsid w:val="00B453F4"/>
    <w:rsid w:val="00B4646D"/>
    <w:rsid w:val="00B47FB0"/>
    <w:rsid w:val="00B50DC6"/>
    <w:rsid w:val="00B52623"/>
    <w:rsid w:val="00B5411E"/>
    <w:rsid w:val="00B61DDB"/>
    <w:rsid w:val="00B6540A"/>
    <w:rsid w:val="00B72A47"/>
    <w:rsid w:val="00B730C2"/>
    <w:rsid w:val="00B7450A"/>
    <w:rsid w:val="00B74D68"/>
    <w:rsid w:val="00B76DFA"/>
    <w:rsid w:val="00B77ED5"/>
    <w:rsid w:val="00B805F5"/>
    <w:rsid w:val="00B81A29"/>
    <w:rsid w:val="00B82382"/>
    <w:rsid w:val="00B831D3"/>
    <w:rsid w:val="00B859D9"/>
    <w:rsid w:val="00B87751"/>
    <w:rsid w:val="00B9000E"/>
    <w:rsid w:val="00B918B9"/>
    <w:rsid w:val="00B92B76"/>
    <w:rsid w:val="00B92D2A"/>
    <w:rsid w:val="00B939BD"/>
    <w:rsid w:val="00B9419E"/>
    <w:rsid w:val="00B94F4F"/>
    <w:rsid w:val="00BA07AB"/>
    <w:rsid w:val="00BA0A45"/>
    <w:rsid w:val="00BA1E69"/>
    <w:rsid w:val="00BA3A8E"/>
    <w:rsid w:val="00BA4726"/>
    <w:rsid w:val="00BA49A6"/>
    <w:rsid w:val="00BA5EC3"/>
    <w:rsid w:val="00BA6CE0"/>
    <w:rsid w:val="00BB3403"/>
    <w:rsid w:val="00BB52E1"/>
    <w:rsid w:val="00BB75BA"/>
    <w:rsid w:val="00BC3F66"/>
    <w:rsid w:val="00BC4093"/>
    <w:rsid w:val="00BC6EDE"/>
    <w:rsid w:val="00BD2211"/>
    <w:rsid w:val="00BD2D10"/>
    <w:rsid w:val="00BD39B3"/>
    <w:rsid w:val="00BD475C"/>
    <w:rsid w:val="00BD50F1"/>
    <w:rsid w:val="00BD52ED"/>
    <w:rsid w:val="00BE13BD"/>
    <w:rsid w:val="00BE2253"/>
    <w:rsid w:val="00BE3C73"/>
    <w:rsid w:val="00BE4891"/>
    <w:rsid w:val="00BE4D32"/>
    <w:rsid w:val="00BF1809"/>
    <w:rsid w:val="00BF4222"/>
    <w:rsid w:val="00BF6F27"/>
    <w:rsid w:val="00C0020F"/>
    <w:rsid w:val="00C017DF"/>
    <w:rsid w:val="00C05505"/>
    <w:rsid w:val="00C06DBE"/>
    <w:rsid w:val="00C06FDE"/>
    <w:rsid w:val="00C10ED3"/>
    <w:rsid w:val="00C124E9"/>
    <w:rsid w:val="00C1522C"/>
    <w:rsid w:val="00C21057"/>
    <w:rsid w:val="00C225C5"/>
    <w:rsid w:val="00C2382C"/>
    <w:rsid w:val="00C24838"/>
    <w:rsid w:val="00C303C8"/>
    <w:rsid w:val="00C311EB"/>
    <w:rsid w:val="00C32247"/>
    <w:rsid w:val="00C333C7"/>
    <w:rsid w:val="00C3696A"/>
    <w:rsid w:val="00C37439"/>
    <w:rsid w:val="00C41D05"/>
    <w:rsid w:val="00C41D9C"/>
    <w:rsid w:val="00C42F1C"/>
    <w:rsid w:val="00C47F8D"/>
    <w:rsid w:val="00C51542"/>
    <w:rsid w:val="00C51918"/>
    <w:rsid w:val="00C53505"/>
    <w:rsid w:val="00C53AF8"/>
    <w:rsid w:val="00C5402B"/>
    <w:rsid w:val="00C551CE"/>
    <w:rsid w:val="00C555F5"/>
    <w:rsid w:val="00C5572E"/>
    <w:rsid w:val="00C57301"/>
    <w:rsid w:val="00C5734E"/>
    <w:rsid w:val="00C578A7"/>
    <w:rsid w:val="00C611DE"/>
    <w:rsid w:val="00C62C54"/>
    <w:rsid w:val="00C6377F"/>
    <w:rsid w:val="00C63D72"/>
    <w:rsid w:val="00C651DC"/>
    <w:rsid w:val="00C65C2E"/>
    <w:rsid w:val="00C7056E"/>
    <w:rsid w:val="00C71C75"/>
    <w:rsid w:val="00C74000"/>
    <w:rsid w:val="00C80219"/>
    <w:rsid w:val="00C84455"/>
    <w:rsid w:val="00C85F0B"/>
    <w:rsid w:val="00C86D29"/>
    <w:rsid w:val="00C86DF3"/>
    <w:rsid w:val="00C875B4"/>
    <w:rsid w:val="00C90784"/>
    <w:rsid w:val="00C90FEB"/>
    <w:rsid w:val="00C91A61"/>
    <w:rsid w:val="00C956CA"/>
    <w:rsid w:val="00C96B5F"/>
    <w:rsid w:val="00C973FF"/>
    <w:rsid w:val="00C97FBF"/>
    <w:rsid w:val="00CA25E6"/>
    <w:rsid w:val="00CA3D11"/>
    <w:rsid w:val="00CA4C49"/>
    <w:rsid w:val="00CB46E7"/>
    <w:rsid w:val="00CB5D75"/>
    <w:rsid w:val="00CB755A"/>
    <w:rsid w:val="00CB7F9F"/>
    <w:rsid w:val="00CC0DB9"/>
    <w:rsid w:val="00CC25F9"/>
    <w:rsid w:val="00CD0715"/>
    <w:rsid w:val="00CD2DA5"/>
    <w:rsid w:val="00CD79CB"/>
    <w:rsid w:val="00CE28FA"/>
    <w:rsid w:val="00CE70F2"/>
    <w:rsid w:val="00CE724B"/>
    <w:rsid w:val="00CF0FC2"/>
    <w:rsid w:val="00CF11E3"/>
    <w:rsid w:val="00CF1421"/>
    <w:rsid w:val="00CF317C"/>
    <w:rsid w:val="00CF32A3"/>
    <w:rsid w:val="00CF37F3"/>
    <w:rsid w:val="00CF3E7B"/>
    <w:rsid w:val="00CF44B9"/>
    <w:rsid w:val="00D00E83"/>
    <w:rsid w:val="00D04A3D"/>
    <w:rsid w:val="00D10017"/>
    <w:rsid w:val="00D10E17"/>
    <w:rsid w:val="00D112CB"/>
    <w:rsid w:val="00D11C5F"/>
    <w:rsid w:val="00D12E00"/>
    <w:rsid w:val="00D13267"/>
    <w:rsid w:val="00D134F0"/>
    <w:rsid w:val="00D144A8"/>
    <w:rsid w:val="00D152B8"/>
    <w:rsid w:val="00D15671"/>
    <w:rsid w:val="00D1609E"/>
    <w:rsid w:val="00D21C87"/>
    <w:rsid w:val="00D243DD"/>
    <w:rsid w:val="00D25F6E"/>
    <w:rsid w:val="00D31356"/>
    <w:rsid w:val="00D31B22"/>
    <w:rsid w:val="00D33AEB"/>
    <w:rsid w:val="00D34917"/>
    <w:rsid w:val="00D35598"/>
    <w:rsid w:val="00D369FD"/>
    <w:rsid w:val="00D40B00"/>
    <w:rsid w:val="00D443F2"/>
    <w:rsid w:val="00D46FFB"/>
    <w:rsid w:val="00D4732D"/>
    <w:rsid w:val="00D53832"/>
    <w:rsid w:val="00D53E82"/>
    <w:rsid w:val="00D57A7A"/>
    <w:rsid w:val="00D6027E"/>
    <w:rsid w:val="00D6086C"/>
    <w:rsid w:val="00D61179"/>
    <w:rsid w:val="00D61667"/>
    <w:rsid w:val="00D619A6"/>
    <w:rsid w:val="00D64B48"/>
    <w:rsid w:val="00D65349"/>
    <w:rsid w:val="00D70D83"/>
    <w:rsid w:val="00D73217"/>
    <w:rsid w:val="00D75021"/>
    <w:rsid w:val="00D80B3C"/>
    <w:rsid w:val="00D812CD"/>
    <w:rsid w:val="00D83394"/>
    <w:rsid w:val="00D8710D"/>
    <w:rsid w:val="00D922F3"/>
    <w:rsid w:val="00D92484"/>
    <w:rsid w:val="00D92D1F"/>
    <w:rsid w:val="00D933C1"/>
    <w:rsid w:val="00D94110"/>
    <w:rsid w:val="00D972A6"/>
    <w:rsid w:val="00D97608"/>
    <w:rsid w:val="00DA08DC"/>
    <w:rsid w:val="00DA0BC4"/>
    <w:rsid w:val="00DA222E"/>
    <w:rsid w:val="00DA2FA7"/>
    <w:rsid w:val="00DA3552"/>
    <w:rsid w:val="00DB03E5"/>
    <w:rsid w:val="00DB5D46"/>
    <w:rsid w:val="00DB5E89"/>
    <w:rsid w:val="00DB5FAC"/>
    <w:rsid w:val="00DB7F15"/>
    <w:rsid w:val="00DC033F"/>
    <w:rsid w:val="00DC050E"/>
    <w:rsid w:val="00DC2070"/>
    <w:rsid w:val="00DC316D"/>
    <w:rsid w:val="00DC4E73"/>
    <w:rsid w:val="00DC6AE1"/>
    <w:rsid w:val="00DD00EB"/>
    <w:rsid w:val="00DD26DC"/>
    <w:rsid w:val="00DD32CF"/>
    <w:rsid w:val="00DE0485"/>
    <w:rsid w:val="00DE1474"/>
    <w:rsid w:val="00DE2C9E"/>
    <w:rsid w:val="00DE45CB"/>
    <w:rsid w:val="00DE4C6F"/>
    <w:rsid w:val="00DE58CF"/>
    <w:rsid w:val="00DE641B"/>
    <w:rsid w:val="00DE6DC9"/>
    <w:rsid w:val="00DE74E3"/>
    <w:rsid w:val="00DF4155"/>
    <w:rsid w:val="00E03253"/>
    <w:rsid w:val="00E0367E"/>
    <w:rsid w:val="00E03CC8"/>
    <w:rsid w:val="00E0484D"/>
    <w:rsid w:val="00E1134C"/>
    <w:rsid w:val="00E1406D"/>
    <w:rsid w:val="00E2012B"/>
    <w:rsid w:val="00E204F9"/>
    <w:rsid w:val="00E20517"/>
    <w:rsid w:val="00E227F3"/>
    <w:rsid w:val="00E23109"/>
    <w:rsid w:val="00E25557"/>
    <w:rsid w:val="00E2698B"/>
    <w:rsid w:val="00E26DF5"/>
    <w:rsid w:val="00E3282C"/>
    <w:rsid w:val="00E3425D"/>
    <w:rsid w:val="00E34299"/>
    <w:rsid w:val="00E35494"/>
    <w:rsid w:val="00E354C1"/>
    <w:rsid w:val="00E40FEB"/>
    <w:rsid w:val="00E413F8"/>
    <w:rsid w:val="00E44FC2"/>
    <w:rsid w:val="00E54D0C"/>
    <w:rsid w:val="00E553FD"/>
    <w:rsid w:val="00E561A0"/>
    <w:rsid w:val="00E56AF7"/>
    <w:rsid w:val="00E56D6B"/>
    <w:rsid w:val="00E61E2F"/>
    <w:rsid w:val="00E6308B"/>
    <w:rsid w:val="00E664AB"/>
    <w:rsid w:val="00E708D2"/>
    <w:rsid w:val="00E71DD8"/>
    <w:rsid w:val="00E727FA"/>
    <w:rsid w:val="00E755DB"/>
    <w:rsid w:val="00E75733"/>
    <w:rsid w:val="00E76038"/>
    <w:rsid w:val="00E77510"/>
    <w:rsid w:val="00E8257B"/>
    <w:rsid w:val="00E92C44"/>
    <w:rsid w:val="00E96141"/>
    <w:rsid w:val="00EB06C6"/>
    <w:rsid w:val="00EB1D15"/>
    <w:rsid w:val="00EB33B5"/>
    <w:rsid w:val="00EB36E3"/>
    <w:rsid w:val="00EC127F"/>
    <w:rsid w:val="00EC2EA2"/>
    <w:rsid w:val="00EC744B"/>
    <w:rsid w:val="00ED0CC4"/>
    <w:rsid w:val="00ED0FCB"/>
    <w:rsid w:val="00ED15D1"/>
    <w:rsid w:val="00ED165A"/>
    <w:rsid w:val="00ED1D11"/>
    <w:rsid w:val="00ED1E8B"/>
    <w:rsid w:val="00ED6B23"/>
    <w:rsid w:val="00EE2664"/>
    <w:rsid w:val="00EE5D12"/>
    <w:rsid w:val="00EF0CC4"/>
    <w:rsid w:val="00EF1C45"/>
    <w:rsid w:val="00EF1E1C"/>
    <w:rsid w:val="00EF2C29"/>
    <w:rsid w:val="00EF3405"/>
    <w:rsid w:val="00EF3B25"/>
    <w:rsid w:val="00EF4025"/>
    <w:rsid w:val="00EF7B85"/>
    <w:rsid w:val="00F0307F"/>
    <w:rsid w:val="00F05792"/>
    <w:rsid w:val="00F0592B"/>
    <w:rsid w:val="00F20704"/>
    <w:rsid w:val="00F21E23"/>
    <w:rsid w:val="00F22343"/>
    <w:rsid w:val="00F235E8"/>
    <w:rsid w:val="00F240D1"/>
    <w:rsid w:val="00F3079C"/>
    <w:rsid w:val="00F35493"/>
    <w:rsid w:val="00F36128"/>
    <w:rsid w:val="00F421BB"/>
    <w:rsid w:val="00F42B7C"/>
    <w:rsid w:val="00F4443B"/>
    <w:rsid w:val="00F44894"/>
    <w:rsid w:val="00F44B4A"/>
    <w:rsid w:val="00F45F7B"/>
    <w:rsid w:val="00F51276"/>
    <w:rsid w:val="00F51FCB"/>
    <w:rsid w:val="00F56430"/>
    <w:rsid w:val="00F57225"/>
    <w:rsid w:val="00F613D6"/>
    <w:rsid w:val="00F627FB"/>
    <w:rsid w:val="00F62855"/>
    <w:rsid w:val="00F63217"/>
    <w:rsid w:val="00F63AA8"/>
    <w:rsid w:val="00F712B4"/>
    <w:rsid w:val="00F73767"/>
    <w:rsid w:val="00F7606A"/>
    <w:rsid w:val="00F82C8D"/>
    <w:rsid w:val="00F852AC"/>
    <w:rsid w:val="00F86BD6"/>
    <w:rsid w:val="00F90FCE"/>
    <w:rsid w:val="00F92BDD"/>
    <w:rsid w:val="00F92DD4"/>
    <w:rsid w:val="00F94856"/>
    <w:rsid w:val="00F96AB7"/>
    <w:rsid w:val="00F96BB9"/>
    <w:rsid w:val="00F96D81"/>
    <w:rsid w:val="00FA108C"/>
    <w:rsid w:val="00FA14C2"/>
    <w:rsid w:val="00FA20DC"/>
    <w:rsid w:val="00FA39D1"/>
    <w:rsid w:val="00FA6DF2"/>
    <w:rsid w:val="00FA7275"/>
    <w:rsid w:val="00FA762B"/>
    <w:rsid w:val="00FA7CB6"/>
    <w:rsid w:val="00FB0A6A"/>
    <w:rsid w:val="00FB0EDD"/>
    <w:rsid w:val="00FB58D3"/>
    <w:rsid w:val="00FB6024"/>
    <w:rsid w:val="00FB7D12"/>
    <w:rsid w:val="00FD08FE"/>
    <w:rsid w:val="00FD4380"/>
    <w:rsid w:val="00FD5D38"/>
    <w:rsid w:val="00FD5FFC"/>
    <w:rsid w:val="00FD751D"/>
    <w:rsid w:val="00FE29B0"/>
    <w:rsid w:val="00FE4077"/>
    <w:rsid w:val="00FE5AD0"/>
    <w:rsid w:val="00FE6582"/>
    <w:rsid w:val="00FF499F"/>
    <w:rsid w:val="00FF51C1"/>
    <w:rsid w:val="00FF5EF5"/>
    <w:rsid w:val="015E8BFC"/>
    <w:rsid w:val="01BB2522"/>
    <w:rsid w:val="01E58D2C"/>
    <w:rsid w:val="01F93509"/>
    <w:rsid w:val="01FFD11E"/>
    <w:rsid w:val="0276C4D5"/>
    <w:rsid w:val="02B28AF5"/>
    <w:rsid w:val="02CC4188"/>
    <w:rsid w:val="039B949E"/>
    <w:rsid w:val="03ED4CD4"/>
    <w:rsid w:val="03F194D1"/>
    <w:rsid w:val="044AF4F3"/>
    <w:rsid w:val="045CCE1A"/>
    <w:rsid w:val="049D1822"/>
    <w:rsid w:val="058B91FE"/>
    <w:rsid w:val="05E37798"/>
    <w:rsid w:val="05FA77F3"/>
    <w:rsid w:val="064EEDA6"/>
    <w:rsid w:val="06536E35"/>
    <w:rsid w:val="06BB0836"/>
    <w:rsid w:val="071CCF15"/>
    <w:rsid w:val="080A9ACF"/>
    <w:rsid w:val="086772F3"/>
    <w:rsid w:val="09016F37"/>
    <w:rsid w:val="09591C01"/>
    <w:rsid w:val="0AC0D6E6"/>
    <w:rsid w:val="0ADC2F92"/>
    <w:rsid w:val="0B2931D6"/>
    <w:rsid w:val="0C4E5FAE"/>
    <w:rsid w:val="0C943492"/>
    <w:rsid w:val="0CB0939A"/>
    <w:rsid w:val="0CFF4FD2"/>
    <w:rsid w:val="0D550107"/>
    <w:rsid w:val="0DC2027F"/>
    <w:rsid w:val="0DF86E0A"/>
    <w:rsid w:val="0E282C28"/>
    <w:rsid w:val="0E489677"/>
    <w:rsid w:val="0E79F95C"/>
    <w:rsid w:val="0E849993"/>
    <w:rsid w:val="0E9798C6"/>
    <w:rsid w:val="0F43A19D"/>
    <w:rsid w:val="0F8CFB52"/>
    <w:rsid w:val="0F97D807"/>
    <w:rsid w:val="100DEE12"/>
    <w:rsid w:val="1024BAFF"/>
    <w:rsid w:val="11580898"/>
    <w:rsid w:val="11731975"/>
    <w:rsid w:val="11AC8649"/>
    <w:rsid w:val="1320B6A6"/>
    <w:rsid w:val="13295302"/>
    <w:rsid w:val="13882E22"/>
    <w:rsid w:val="13DA500B"/>
    <w:rsid w:val="148CB445"/>
    <w:rsid w:val="14DAB778"/>
    <w:rsid w:val="14DFA523"/>
    <w:rsid w:val="16666C72"/>
    <w:rsid w:val="167BE461"/>
    <w:rsid w:val="16AAF276"/>
    <w:rsid w:val="16F5084D"/>
    <w:rsid w:val="16F8E90E"/>
    <w:rsid w:val="17F319B5"/>
    <w:rsid w:val="18D7EADF"/>
    <w:rsid w:val="1976C455"/>
    <w:rsid w:val="199BE92F"/>
    <w:rsid w:val="1A0DAE21"/>
    <w:rsid w:val="1AA12E05"/>
    <w:rsid w:val="1AAE8A7D"/>
    <w:rsid w:val="1AB5C7E4"/>
    <w:rsid w:val="1AB6E32A"/>
    <w:rsid w:val="1AF78C05"/>
    <w:rsid w:val="1B033719"/>
    <w:rsid w:val="1B4AECD7"/>
    <w:rsid w:val="1C3BEB32"/>
    <w:rsid w:val="1C54DA1B"/>
    <w:rsid w:val="1CC2F8BA"/>
    <w:rsid w:val="1D5E4BB2"/>
    <w:rsid w:val="20F91D0A"/>
    <w:rsid w:val="2147B35F"/>
    <w:rsid w:val="221BEFBE"/>
    <w:rsid w:val="22514663"/>
    <w:rsid w:val="225F488C"/>
    <w:rsid w:val="226841BA"/>
    <w:rsid w:val="22C8E857"/>
    <w:rsid w:val="2355EB0F"/>
    <w:rsid w:val="2463BC52"/>
    <w:rsid w:val="24CC4E1A"/>
    <w:rsid w:val="25448872"/>
    <w:rsid w:val="257FBBDA"/>
    <w:rsid w:val="25A20324"/>
    <w:rsid w:val="267FE638"/>
    <w:rsid w:val="269B6FD9"/>
    <w:rsid w:val="26C3E8CA"/>
    <w:rsid w:val="26D13681"/>
    <w:rsid w:val="2870D654"/>
    <w:rsid w:val="28B2E880"/>
    <w:rsid w:val="28D2E861"/>
    <w:rsid w:val="29AE875A"/>
    <w:rsid w:val="2A84A406"/>
    <w:rsid w:val="2ADF2226"/>
    <w:rsid w:val="2B5F2608"/>
    <w:rsid w:val="2B665B2E"/>
    <w:rsid w:val="2BA410AC"/>
    <w:rsid w:val="2C1A4442"/>
    <w:rsid w:val="2C9C1863"/>
    <w:rsid w:val="2D31EA26"/>
    <w:rsid w:val="2D6F13AC"/>
    <w:rsid w:val="2DAE5E18"/>
    <w:rsid w:val="2DF5BE00"/>
    <w:rsid w:val="2E18E7B6"/>
    <w:rsid w:val="2E536105"/>
    <w:rsid w:val="2E56EEF3"/>
    <w:rsid w:val="2EC06430"/>
    <w:rsid w:val="2ED5DF74"/>
    <w:rsid w:val="2F0B88E2"/>
    <w:rsid w:val="2F734EA7"/>
    <w:rsid w:val="2F9081D8"/>
    <w:rsid w:val="2FB5F567"/>
    <w:rsid w:val="301D2AE2"/>
    <w:rsid w:val="30F0BCFF"/>
    <w:rsid w:val="31A40140"/>
    <w:rsid w:val="31BA50B3"/>
    <w:rsid w:val="330631E1"/>
    <w:rsid w:val="33CA7FAE"/>
    <w:rsid w:val="3581D940"/>
    <w:rsid w:val="35D7D9A3"/>
    <w:rsid w:val="3626FE98"/>
    <w:rsid w:val="367CD2BE"/>
    <w:rsid w:val="36804EDD"/>
    <w:rsid w:val="36F81E25"/>
    <w:rsid w:val="375EF7E2"/>
    <w:rsid w:val="37D776CB"/>
    <w:rsid w:val="37E47D1B"/>
    <w:rsid w:val="3801D581"/>
    <w:rsid w:val="38ACD151"/>
    <w:rsid w:val="38EEF60D"/>
    <w:rsid w:val="39732FF9"/>
    <w:rsid w:val="39B04E81"/>
    <w:rsid w:val="3A42FE92"/>
    <w:rsid w:val="3A63B849"/>
    <w:rsid w:val="3A711A0E"/>
    <w:rsid w:val="3AA3F23D"/>
    <w:rsid w:val="3BF4AF1F"/>
    <w:rsid w:val="3DABCD25"/>
    <w:rsid w:val="3F52050B"/>
    <w:rsid w:val="3F867D13"/>
    <w:rsid w:val="3FDD01AF"/>
    <w:rsid w:val="40000CBB"/>
    <w:rsid w:val="401A8848"/>
    <w:rsid w:val="40B9F699"/>
    <w:rsid w:val="4121CB5F"/>
    <w:rsid w:val="415C35EE"/>
    <w:rsid w:val="420D7EEF"/>
    <w:rsid w:val="42A956C4"/>
    <w:rsid w:val="437CC47B"/>
    <w:rsid w:val="440FF49D"/>
    <w:rsid w:val="4425D290"/>
    <w:rsid w:val="452A9A8A"/>
    <w:rsid w:val="45945036"/>
    <w:rsid w:val="463FA0CA"/>
    <w:rsid w:val="46998E35"/>
    <w:rsid w:val="4766708A"/>
    <w:rsid w:val="481593E2"/>
    <w:rsid w:val="48728663"/>
    <w:rsid w:val="49755353"/>
    <w:rsid w:val="49B88531"/>
    <w:rsid w:val="49ED0291"/>
    <w:rsid w:val="4A9115E8"/>
    <w:rsid w:val="4AA6C38B"/>
    <w:rsid w:val="4B459706"/>
    <w:rsid w:val="4C7BF3C9"/>
    <w:rsid w:val="4CF33927"/>
    <w:rsid w:val="4DAD4CE0"/>
    <w:rsid w:val="4E84D3EC"/>
    <w:rsid w:val="4EE1C32D"/>
    <w:rsid w:val="4F07A828"/>
    <w:rsid w:val="4F163C84"/>
    <w:rsid w:val="4F40CB91"/>
    <w:rsid w:val="500B46DC"/>
    <w:rsid w:val="504E620E"/>
    <w:rsid w:val="505F2A0B"/>
    <w:rsid w:val="508812FF"/>
    <w:rsid w:val="50CF8262"/>
    <w:rsid w:val="51ABF7D4"/>
    <w:rsid w:val="51B96C1C"/>
    <w:rsid w:val="51C3E086"/>
    <w:rsid w:val="5288FE7C"/>
    <w:rsid w:val="52A3CE63"/>
    <w:rsid w:val="52ACE24C"/>
    <w:rsid w:val="52BFEFBB"/>
    <w:rsid w:val="52C28EFC"/>
    <w:rsid w:val="52D28D0D"/>
    <w:rsid w:val="5411F7C3"/>
    <w:rsid w:val="5449B281"/>
    <w:rsid w:val="552C3DF3"/>
    <w:rsid w:val="55E0F7A0"/>
    <w:rsid w:val="56A1E381"/>
    <w:rsid w:val="57FDE2EE"/>
    <w:rsid w:val="581D4792"/>
    <w:rsid w:val="593F6451"/>
    <w:rsid w:val="59F4025C"/>
    <w:rsid w:val="5AAAC28F"/>
    <w:rsid w:val="5AC326BF"/>
    <w:rsid w:val="5B4C282D"/>
    <w:rsid w:val="5BAA9532"/>
    <w:rsid w:val="5C0B8615"/>
    <w:rsid w:val="5D03180C"/>
    <w:rsid w:val="5D375FCD"/>
    <w:rsid w:val="5DCA44E8"/>
    <w:rsid w:val="5E4FBE3F"/>
    <w:rsid w:val="5E571603"/>
    <w:rsid w:val="5E80E28C"/>
    <w:rsid w:val="5EB88A05"/>
    <w:rsid w:val="5F2F93DE"/>
    <w:rsid w:val="5F79271E"/>
    <w:rsid w:val="5FCED5B1"/>
    <w:rsid w:val="5FF6E405"/>
    <w:rsid w:val="610527F9"/>
    <w:rsid w:val="61756FC3"/>
    <w:rsid w:val="61AB9289"/>
    <w:rsid w:val="61E8D12F"/>
    <w:rsid w:val="61EF2280"/>
    <w:rsid w:val="61F93491"/>
    <w:rsid w:val="6207DA7B"/>
    <w:rsid w:val="6234988D"/>
    <w:rsid w:val="628CDEF7"/>
    <w:rsid w:val="634870BD"/>
    <w:rsid w:val="63D7A576"/>
    <w:rsid w:val="63F8BE12"/>
    <w:rsid w:val="657600F7"/>
    <w:rsid w:val="659CBA9A"/>
    <w:rsid w:val="66AA3282"/>
    <w:rsid w:val="66F5677D"/>
    <w:rsid w:val="679886E2"/>
    <w:rsid w:val="67A285D6"/>
    <w:rsid w:val="67DEFE27"/>
    <w:rsid w:val="68028DD3"/>
    <w:rsid w:val="6A80BC3E"/>
    <w:rsid w:val="6AF96CE6"/>
    <w:rsid w:val="6C02255F"/>
    <w:rsid w:val="6C931D7F"/>
    <w:rsid w:val="6C97A3B2"/>
    <w:rsid w:val="6CEA09C0"/>
    <w:rsid w:val="6D10A533"/>
    <w:rsid w:val="6D2BE359"/>
    <w:rsid w:val="6D58AF62"/>
    <w:rsid w:val="6DD9D221"/>
    <w:rsid w:val="6DDA3FB3"/>
    <w:rsid w:val="6E07E57C"/>
    <w:rsid w:val="6F042B79"/>
    <w:rsid w:val="6F110F31"/>
    <w:rsid w:val="6FA8ECFA"/>
    <w:rsid w:val="70311A4D"/>
    <w:rsid w:val="70CCB743"/>
    <w:rsid w:val="716BAC1C"/>
    <w:rsid w:val="716EDDBD"/>
    <w:rsid w:val="71D2EBF1"/>
    <w:rsid w:val="71E3A386"/>
    <w:rsid w:val="72D64BB1"/>
    <w:rsid w:val="7362DD41"/>
    <w:rsid w:val="737CFAF0"/>
    <w:rsid w:val="7408BDFE"/>
    <w:rsid w:val="74286E6B"/>
    <w:rsid w:val="742D42B9"/>
    <w:rsid w:val="753DDE0E"/>
    <w:rsid w:val="755CF4BA"/>
    <w:rsid w:val="75CA9304"/>
    <w:rsid w:val="7623D081"/>
    <w:rsid w:val="76539E2E"/>
    <w:rsid w:val="7661ECE9"/>
    <w:rsid w:val="7669F609"/>
    <w:rsid w:val="76868276"/>
    <w:rsid w:val="77B37F8B"/>
    <w:rsid w:val="78183F87"/>
    <w:rsid w:val="78A64CEE"/>
    <w:rsid w:val="78D4190F"/>
    <w:rsid w:val="794B1176"/>
    <w:rsid w:val="796EC2DA"/>
    <w:rsid w:val="79913F5B"/>
    <w:rsid w:val="7A2D60E1"/>
    <w:rsid w:val="7A3D4748"/>
    <w:rsid w:val="7A7C280D"/>
    <w:rsid w:val="7A9AA522"/>
    <w:rsid w:val="7B6A45F3"/>
    <w:rsid w:val="7BDB384A"/>
    <w:rsid w:val="7CD2961F"/>
    <w:rsid w:val="7E52F897"/>
    <w:rsid w:val="7E9E12A6"/>
    <w:rsid w:val="7FB02E83"/>
    <w:rsid w:val="7FFF7212"/>
  </w:rsids>
  <m:mathPr>
    <m:mathFont m:val="Cambria Math"/>
    <m:brkBin m:val="before"/>
    <m:brkBinSub m:val="--"/>
    <m:smallFrac m:val="0"/>
    <m:dispDef/>
    <m:lMargin m:val="0"/>
    <m:rMargin m:val="0"/>
    <m:defJc m:val="centerGroup"/>
    <m:wrapIndent m:val="1440"/>
    <m:intLim m:val="subSup"/>
    <m:naryLim m:val="undOvr"/>
  </m:mathPr>
  <w:themeFontLang w:val="fr-FR"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F37B2BE"/>
  <w15:chartTrackingRefBased/>
  <w15:docId w15:val="{9DA58CD4-9932-428F-A769-37AA5CF97C0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Segoe UI" w:eastAsiaTheme="minorHAnsi" w:hAnsi="Segoe UI" w:cs="Segoe UI"/>
        <w:color w:val="0E2841" w:themeColor="text1"/>
        <w:kern w:val="2"/>
        <w:szCs w:val="28"/>
        <w:lang w:val="fr-FR"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tyle>
  <w:style w:type="paragraph" w:styleId="Titre1">
    <w:name w:val="heading 1"/>
    <w:basedOn w:val="Normal"/>
    <w:next w:val="Normal"/>
    <w:link w:val="Titre1Car"/>
    <w:uiPriority w:val="9"/>
    <w:rsid w:val="001D5763"/>
    <w:pPr>
      <w:keepNext/>
      <w:keepLines/>
      <w:spacing w:before="360" w:after="80"/>
      <w:outlineLvl w:val="0"/>
    </w:pPr>
    <w:rPr>
      <w:rFonts w:asciiTheme="majorHAnsi" w:eastAsiaTheme="majorEastAsia" w:hAnsiTheme="majorHAnsi" w:cstheme="majorBidi"/>
      <w:color w:val="118DF1" w:themeColor="accent1" w:themeShade="BF"/>
      <w:sz w:val="40"/>
      <w:szCs w:val="40"/>
    </w:rPr>
  </w:style>
  <w:style w:type="paragraph" w:styleId="Titre2">
    <w:name w:val="heading 2"/>
    <w:basedOn w:val="Normal"/>
    <w:next w:val="Normal"/>
    <w:link w:val="Titre2Car"/>
    <w:uiPriority w:val="9"/>
    <w:semiHidden/>
    <w:unhideWhenUsed/>
    <w:rsid w:val="001D5763"/>
    <w:pPr>
      <w:keepNext/>
      <w:keepLines/>
      <w:spacing w:before="160" w:after="80"/>
      <w:outlineLvl w:val="1"/>
    </w:pPr>
    <w:rPr>
      <w:rFonts w:asciiTheme="majorHAnsi" w:eastAsiaTheme="majorEastAsia" w:hAnsiTheme="majorHAnsi" w:cstheme="majorBidi"/>
      <w:color w:val="118DF1" w:themeColor="accent1" w:themeShade="BF"/>
      <w:sz w:val="32"/>
      <w:szCs w:val="32"/>
    </w:rPr>
  </w:style>
  <w:style w:type="paragraph" w:styleId="Titre3">
    <w:name w:val="heading 3"/>
    <w:basedOn w:val="Normal"/>
    <w:next w:val="Normal"/>
    <w:link w:val="Titre3Car"/>
    <w:uiPriority w:val="9"/>
    <w:semiHidden/>
    <w:unhideWhenUsed/>
    <w:qFormat/>
    <w:rsid w:val="001D5763"/>
    <w:pPr>
      <w:keepNext/>
      <w:keepLines/>
      <w:spacing w:before="160" w:after="80"/>
      <w:outlineLvl w:val="2"/>
    </w:pPr>
    <w:rPr>
      <w:rFonts w:eastAsiaTheme="majorEastAsia" w:cstheme="majorBidi"/>
      <w:color w:val="118DF1" w:themeColor="accent1" w:themeShade="BF"/>
      <w:sz w:val="28"/>
    </w:rPr>
  </w:style>
  <w:style w:type="paragraph" w:styleId="Titre4">
    <w:name w:val="heading 4"/>
    <w:basedOn w:val="Normal"/>
    <w:next w:val="Normal"/>
    <w:link w:val="Titre4Car"/>
    <w:uiPriority w:val="9"/>
    <w:semiHidden/>
    <w:unhideWhenUsed/>
    <w:qFormat/>
    <w:rsid w:val="001D5763"/>
    <w:pPr>
      <w:keepNext/>
      <w:keepLines/>
      <w:spacing w:before="80" w:after="40"/>
      <w:outlineLvl w:val="3"/>
    </w:pPr>
    <w:rPr>
      <w:rFonts w:eastAsiaTheme="majorEastAsia" w:cstheme="majorBidi"/>
      <w:i/>
      <w:iCs/>
      <w:color w:val="118DF1" w:themeColor="accent1" w:themeShade="BF"/>
    </w:rPr>
  </w:style>
  <w:style w:type="paragraph" w:styleId="Titre5">
    <w:name w:val="heading 5"/>
    <w:basedOn w:val="Normal"/>
    <w:next w:val="Normal"/>
    <w:link w:val="Titre5Car"/>
    <w:uiPriority w:val="9"/>
    <w:semiHidden/>
    <w:unhideWhenUsed/>
    <w:qFormat/>
    <w:rsid w:val="001D5763"/>
    <w:pPr>
      <w:keepNext/>
      <w:keepLines/>
      <w:spacing w:before="80" w:after="40"/>
      <w:outlineLvl w:val="4"/>
    </w:pPr>
    <w:rPr>
      <w:rFonts w:eastAsiaTheme="majorEastAsia" w:cstheme="majorBidi"/>
      <w:color w:val="118DF1" w:themeColor="accent1" w:themeShade="BF"/>
    </w:rPr>
  </w:style>
  <w:style w:type="paragraph" w:styleId="Titre6">
    <w:name w:val="heading 6"/>
    <w:basedOn w:val="Normal"/>
    <w:next w:val="Normal"/>
    <w:link w:val="Titre6Car"/>
    <w:uiPriority w:val="9"/>
    <w:semiHidden/>
    <w:unhideWhenUsed/>
    <w:qFormat/>
    <w:rsid w:val="001D5763"/>
    <w:pPr>
      <w:keepNext/>
      <w:keepLines/>
      <w:spacing w:before="40" w:after="0"/>
      <w:outlineLvl w:val="5"/>
    </w:pPr>
    <w:rPr>
      <w:rFonts w:eastAsiaTheme="majorEastAsia" w:cstheme="majorBidi"/>
      <w:i/>
      <w:iCs/>
      <w:color w:val="2874BC" w:themeColor="text1" w:themeTint="A6"/>
    </w:rPr>
  </w:style>
  <w:style w:type="paragraph" w:styleId="Titre7">
    <w:name w:val="heading 7"/>
    <w:basedOn w:val="Normal"/>
    <w:next w:val="Normal"/>
    <w:link w:val="Titre7Car"/>
    <w:uiPriority w:val="9"/>
    <w:semiHidden/>
    <w:unhideWhenUsed/>
    <w:qFormat/>
    <w:rsid w:val="001D5763"/>
    <w:pPr>
      <w:keepNext/>
      <w:keepLines/>
      <w:spacing w:before="40" w:after="0"/>
      <w:outlineLvl w:val="6"/>
    </w:pPr>
    <w:rPr>
      <w:rFonts w:eastAsiaTheme="majorEastAsia" w:cstheme="majorBidi"/>
      <w:color w:val="2874BC" w:themeColor="text1" w:themeTint="A6"/>
    </w:rPr>
  </w:style>
  <w:style w:type="paragraph" w:styleId="Titre8">
    <w:name w:val="heading 8"/>
    <w:basedOn w:val="Normal"/>
    <w:next w:val="Normal"/>
    <w:link w:val="Titre8Car"/>
    <w:uiPriority w:val="9"/>
    <w:semiHidden/>
    <w:unhideWhenUsed/>
    <w:qFormat/>
    <w:rsid w:val="001D5763"/>
    <w:pPr>
      <w:keepNext/>
      <w:keepLines/>
      <w:spacing w:after="0"/>
      <w:outlineLvl w:val="7"/>
    </w:pPr>
    <w:rPr>
      <w:rFonts w:eastAsiaTheme="majorEastAsia" w:cstheme="majorBidi"/>
      <w:i/>
      <w:iCs/>
      <w:color w:val="194976" w:themeColor="text1" w:themeTint="D8"/>
    </w:rPr>
  </w:style>
  <w:style w:type="paragraph" w:styleId="Titre9">
    <w:name w:val="heading 9"/>
    <w:basedOn w:val="Normal"/>
    <w:next w:val="Normal"/>
    <w:link w:val="Titre9Car"/>
    <w:uiPriority w:val="9"/>
    <w:semiHidden/>
    <w:unhideWhenUsed/>
    <w:qFormat/>
    <w:rsid w:val="001D5763"/>
    <w:pPr>
      <w:keepNext/>
      <w:keepLines/>
      <w:spacing w:after="0"/>
      <w:outlineLvl w:val="8"/>
    </w:pPr>
    <w:rPr>
      <w:rFonts w:eastAsiaTheme="majorEastAsia" w:cstheme="majorBidi"/>
      <w:color w:val="194976" w:themeColor="text1" w:themeTint="D8"/>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customStyle="1" w:styleId="Titre1Car">
    <w:name w:val="Titre 1 Car"/>
    <w:basedOn w:val="Policepardfaut"/>
    <w:link w:val="Titre1"/>
    <w:uiPriority w:val="9"/>
    <w:rsid w:val="001D5763"/>
    <w:rPr>
      <w:rFonts w:asciiTheme="majorHAnsi" w:eastAsiaTheme="majorEastAsia" w:hAnsiTheme="majorHAnsi" w:cstheme="majorBidi"/>
      <w:color w:val="118DF1" w:themeColor="accent1" w:themeShade="BF"/>
      <w:sz w:val="40"/>
      <w:szCs w:val="40"/>
    </w:rPr>
  </w:style>
  <w:style w:type="character" w:customStyle="1" w:styleId="Titre2Car">
    <w:name w:val="Titre 2 Car"/>
    <w:basedOn w:val="Policepardfaut"/>
    <w:link w:val="Titre2"/>
    <w:uiPriority w:val="9"/>
    <w:semiHidden/>
    <w:rsid w:val="001D5763"/>
    <w:rPr>
      <w:rFonts w:asciiTheme="majorHAnsi" w:eastAsiaTheme="majorEastAsia" w:hAnsiTheme="majorHAnsi" w:cstheme="majorBidi"/>
      <w:color w:val="118DF1" w:themeColor="accent1" w:themeShade="BF"/>
      <w:sz w:val="32"/>
      <w:szCs w:val="32"/>
    </w:rPr>
  </w:style>
  <w:style w:type="character" w:customStyle="1" w:styleId="Titre3Car">
    <w:name w:val="Titre 3 Car"/>
    <w:basedOn w:val="Policepardfaut"/>
    <w:link w:val="Titre3"/>
    <w:uiPriority w:val="9"/>
    <w:semiHidden/>
    <w:rsid w:val="001D5763"/>
    <w:rPr>
      <w:rFonts w:eastAsiaTheme="majorEastAsia" w:cstheme="majorBidi"/>
      <w:color w:val="118DF1" w:themeColor="accent1" w:themeShade="BF"/>
      <w:sz w:val="28"/>
      <w:szCs w:val="28"/>
    </w:rPr>
  </w:style>
  <w:style w:type="character" w:customStyle="1" w:styleId="Titre4Car">
    <w:name w:val="Titre 4 Car"/>
    <w:basedOn w:val="Policepardfaut"/>
    <w:link w:val="Titre4"/>
    <w:uiPriority w:val="9"/>
    <w:semiHidden/>
    <w:rsid w:val="001D5763"/>
    <w:rPr>
      <w:rFonts w:eastAsiaTheme="majorEastAsia" w:cstheme="majorBidi"/>
      <w:i/>
      <w:iCs/>
      <w:color w:val="118DF1" w:themeColor="accent1" w:themeShade="BF"/>
    </w:rPr>
  </w:style>
  <w:style w:type="character" w:customStyle="1" w:styleId="Titre5Car">
    <w:name w:val="Titre 5 Car"/>
    <w:basedOn w:val="Policepardfaut"/>
    <w:link w:val="Titre5"/>
    <w:uiPriority w:val="9"/>
    <w:semiHidden/>
    <w:rsid w:val="001D5763"/>
    <w:rPr>
      <w:rFonts w:eastAsiaTheme="majorEastAsia" w:cstheme="majorBidi"/>
      <w:color w:val="118DF1" w:themeColor="accent1" w:themeShade="BF"/>
    </w:rPr>
  </w:style>
  <w:style w:type="character" w:customStyle="1" w:styleId="Titre6Car">
    <w:name w:val="Titre 6 Car"/>
    <w:basedOn w:val="Policepardfaut"/>
    <w:link w:val="Titre6"/>
    <w:uiPriority w:val="9"/>
    <w:semiHidden/>
    <w:rsid w:val="001D5763"/>
    <w:rPr>
      <w:rFonts w:eastAsiaTheme="majorEastAsia" w:cstheme="majorBidi"/>
      <w:i/>
      <w:iCs/>
      <w:color w:val="2874BC" w:themeColor="text1" w:themeTint="A6"/>
    </w:rPr>
  </w:style>
  <w:style w:type="character" w:customStyle="1" w:styleId="Titre7Car">
    <w:name w:val="Titre 7 Car"/>
    <w:basedOn w:val="Policepardfaut"/>
    <w:link w:val="Titre7"/>
    <w:uiPriority w:val="9"/>
    <w:semiHidden/>
    <w:rsid w:val="001D5763"/>
    <w:rPr>
      <w:rFonts w:eastAsiaTheme="majorEastAsia" w:cstheme="majorBidi"/>
      <w:color w:val="2874BC" w:themeColor="text1" w:themeTint="A6"/>
    </w:rPr>
  </w:style>
  <w:style w:type="character" w:customStyle="1" w:styleId="Titre8Car">
    <w:name w:val="Titre 8 Car"/>
    <w:basedOn w:val="Policepardfaut"/>
    <w:link w:val="Titre8"/>
    <w:uiPriority w:val="9"/>
    <w:semiHidden/>
    <w:rsid w:val="001D5763"/>
    <w:rPr>
      <w:rFonts w:eastAsiaTheme="majorEastAsia" w:cstheme="majorBidi"/>
      <w:i/>
      <w:iCs/>
      <w:color w:val="194976" w:themeColor="text1" w:themeTint="D8"/>
    </w:rPr>
  </w:style>
  <w:style w:type="character" w:customStyle="1" w:styleId="Titre9Car">
    <w:name w:val="Titre 9 Car"/>
    <w:basedOn w:val="Policepardfaut"/>
    <w:link w:val="Titre9"/>
    <w:uiPriority w:val="9"/>
    <w:semiHidden/>
    <w:rsid w:val="001D5763"/>
    <w:rPr>
      <w:rFonts w:eastAsiaTheme="majorEastAsia" w:cstheme="majorBidi"/>
      <w:color w:val="194976" w:themeColor="text1" w:themeTint="D8"/>
    </w:rPr>
  </w:style>
  <w:style w:type="paragraph" w:styleId="Titre">
    <w:name w:val="Title"/>
    <w:basedOn w:val="Normal"/>
    <w:next w:val="Normal"/>
    <w:link w:val="TitreCar"/>
    <w:uiPriority w:val="10"/>
    <w:rsid w:val="001D5763"/>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reCar">
    <w:name w:val="Titre Car"/>
    <w:basedOn w:val="Policepardfaut"/>
    <w:link w:val="Titre"/>
    <w:uiPriority w:val="10"/>
    <w:rsid w:val="001D5763"/>
    <w:rPr>
      <w:rFonts w:asciiTheme="majorHAnsi" w:eastAsiaTheme="majorEastAsia" w:hAnsiTheme="majorHAnsi" w:cstheme="majorBidi"/>
      <w:spacing w:val="-10"/>
      <w:kern w:val="28"/>
      <w:sz w:val="56"/>
      <w:szCs w:val="56"/>
    </w:rPr>
  </w:style>
  <w:style w:type="paragraph" w:styleId="Sous-titre">
    <w:name w:val="Subtitle"/>
    <w:basedOn w:val="Normal"/>
    <w:next w:val="Normal"/>
    <w:link w:val="Sous-titreCar"/>
    <w:uiPriority w:val="11"/>
    <w:rsid w:val="001D5763"/>
    <w:pPr>
      <w:numPr>
        <w:ilvl w:val="1"/>
      </w:numPr>
    </w:pPr>
    <w:rPr>
      <w:rFonts w:eastAsiaTheme="majorEastAsia" w:cstheme="majorBidi"/>
      <w:color w:val="2874BC" w:themeColor="text1" w:themeTint="A6"/>
      <w:spacing w:val="15"/>
      <w:sz w:val="28"/>
    </w:rPr>
  </w:style>
  <w:style w:type="character" w:customStyle="1" w:styleId="Sous-titreCar">
    <w:name w:val="Sous-titre Car"/>
    <w:basedOn w:val="Policepardfaut"/>
    <w:link w:val="Sous-titre"/>
    <w:uiPriority w:val="11"/>
    <w:rsid w:val="001D5763"/>
    <w:rPr>
      <w:rFonts w:eastAsiaTheme="majorEastAsia" w:cstheme="majorBidi"/>
      <w:color w:val="2874BC" w:themeColor="text1" w:themeTint="A6"/>
      <w:spacing w:val="15"/>
      <w:sz w:val="28"/>
      <w:szCs w:val="28"/>
    </w:rPr>
  </w:style>
  <w:style w:type="paragraph" w:styleId="Citation">
    <w:name w:val="Quote"/>
    <w:basedOn w:val="Normal"/>
    <w:next w:val="Normal"/>
    <w:link w:val="CitationCar"/>
    <w:uiPriority w:val="29"/>
    <w:rsid w:val="001D5763"/>
    <w:pPr>
      <w:spacing w:before="160"/>
      <w:jc w:val="center"/>
    </w:pPr>
    <w:rPr>
      <w:i/>
      <w:iCs/>
      <w:color w:val="215E99" w:themeColor="text1" w:themeTint="BF"/>
    </w:rPr>
  </w:style>
  <w:style w:type="character" w:customStyle="1" w:styleId="CitationCar">
    <w:name w:val="Citation Car"/>
    <w:basedOn w:val="Policepardfaut"/>
    <w:link w:val="Citation"/>
    <w:uiPriority w:val="29"/>
    <w:rsid w:val="001D5763"/>
    <w:rPr>
      <w:i/>
      <w:iCs/>
      <w:color w:val="215E99" w:themeColor="text1" w:themeTint="BF"/>
    </w:rPr>
  </w:style>
  <w:style w:type="paragraph" w:styleId="Paragraphedeliste">
    <w:name w:val="List Paragraph"/>
    <w:basedOn w:val="Normal"/>
    <w:uiPriority w:val="34"/>
    <w:rsid w:val="001D5763"/>
    <w:pPr>
      <w:ind w:left="720"/>
      <w:contextualSpacing/>
    </w:pPr>
  </w:style>
  <w:style w:type="character" w:styleId="Accentuationintense">
    <w:name w:val="Intense Emphasis"/>
    <w:basedOn w:val="Policepardfaut"/>
    <w:uiPriority w:val="21"/>
    <w:rsid w:val="001D5763"/>
    <w:rPr>
      <w:i/>
      <w:iCs/>
      <w:color w:val="118DF1" w:themeColor="accent1" w:themeShade="BF"/>
    </w:rPr>
  </w:style>
  <w:style w:type="paragraph" w:styleId="Citationintense">
    <w:name w:val="Intense Quote"/>
    <w:basedOn w:val="Normal"/>
    <w:next w:val="Normal"/>
    <w:link w:val="CitationintenseCar"/>
    <w:uiPriority w:val="30"/>
    <w:rsid w:val="001D5763"/>
    <w:pPr>
      <w:pBdr>
        <w:top w:val="single" w:sz="4" w:space="10" w:color="118DF1" w:themeColor="accent1" w:themeShade="BF"/>
        <w:bottom w:val="single" w:sz="4" w:space="10" w:color="118DF1" w:themeColor="accent1" w:themeShade="BF"/>
      </w:pBdr>
      <w:spacing w:before="360" w:after="360"/>
      <w:ind w:left="864" w:right="864"/>
      <w:jc w:val="center"/>
    </w:pPr>
    <w:rPr>
      <w:i/>
      <w:iCs/>
      <w:color w:val="118DF1" w:themeColor="accent1" w:themeShade="BF"/>
    </w:rPr>
  </w:style>
  <w:style w:type="character" w:customStyle="1" w:styleId="CitationintenseCar">
    <w:name w:val="Citation intense Car"/>
    <w:basedOn w:val="Policepardfaut"/>
    <w:link w:val="Citationintense"/>
    <w:uiPriority w:val="30"/>
    <w:rsid w:val="001D5763"/>
    <w:rPr>
      <w:i/>
      <w:iCs/>
      <w:color w:val="118DF1" w:themeColor="accent1" w:themeShade="BF"/>
    </w:rPr>
  </w:style>
  <w:style w:type="character" w:styleId="Rfrenceintense">
    <w:name w:val="Intense Reference"/>
    <w:basedOn w:val="Policepardfaut"/>
    <w:uiPriority w:val="32"/>
    <w:rsid w:val="001D5763"/>
    <w:rPr>
      <w:b/>
      <w:bCs/>
      <w:smallCaps/>
      <w:color w:val="118DF1" w:themeColor="accent1" w:themeShade="BF"/>
      <w:spacing w:val="5"/>
    </w:rPr>
  </w:style>
  <w:style w:type="paragraph" w:styleId="En-tte">
    <w:name w:val="header"/>
    <w:basedOn w:val="Normal"/>
    <w:link w:val="En-tteCar"/>
    <w:uiPriority w:val="99"/>
    <w:unhideWhenUsed/>
    <w:rsid w:val="001D5763"/>
    <w:pPr>
      <w:tabs>
        <w:tab w:val="center" w:pos="4536"/>
        <w:tab w:val="right" w:pos="9072"/>
      </w:tabs>
      <w:spacing w:after="0" w:line="240" w:lineRule="auto"/>
    </w:pPr>
  </w:style>
  <w:style w:type="character" w:customStyle="1" w:styleId="En-tteCar">
    <w:name w:val="En-tête Car"/>
    <w:basedOn w:val="Policepardfaut"/>
    <w:link w:val="En-tte"/>
    <w:uiPriority w:val="99"/>
    <w:rsid w:val="001D5763"/>
  </w:style>
  <w:style w:type="paragraph" w:styleId="Pieddepage">
    <w:name w:val="footer"/>
    <w:basedOn w:val="Normal"/>
    <w:link w:val="PieddepageCar"/>
    <w:uiPriority w:val="99"/>
    <w:unhideWhenUsed/>
    <w:rsid w:val="001D5763"/>
    <w:pPr>
      <w:tabs>
        <w:tab w:val="center" w:pos="4536"/>
        <w:tab w:val="right" w:pos="9072"/>
      </w:tabs>
      <w:spacing w:after="0" w:line="240" w:lineRule="auto"/>
    </w:pPr>
  </w:style>
  <w:style w:type="character" w:customStyle="1" w:styleId="PieddepageCar">
    <w:name w:val="Pied de page Car"/>
    <w:basedOn w:val="Policepardfaut"/>
    <w:link w:val="Pieddepage"/>
    <w:uiPriority w:val="99"/>
    <w:rsid w:val="001D5763"/>
  </w:style>
  <w:style w:type="paragraph" w:customStyle="1" w:styleId="06-EXERGUE">
    <w:name w:val="06-EXERGUE"/>
    <w:next w:val="04-TEXTENORMAL"/>
    <w:link w:val="06-EXERGUECar"/>
    <w:qFormat/>
    <w:rsid w:val="00DC033F"/>
    <w:pPr>
      <w:pBdr>
        <w:top w:val="single" w:sz="48" w:space="3" w:color="0F9ED5" w:themeColor="accent4"/>
        <w:left w:val="single" w:sz="48" w:space="0" w:color="0F9ED5" w:themeColor="accent4"/>
        <w:bottom w:val="single" w:sz="48" w:space="3" w:color="0F9ED5" w:themeColor="accent4"/>
        <w:right w:val="single" w:sz="12" w:space="4" w:color="0F9ED5" w:themeColor="accent4"/>
      </w:pBdr>
      <w:shd w:val="clear" w:color="auto" w:fill="0F9ED5" w:themeFill="accent4"/>
      <w:spacing w:before="120" w:after="120" w:line="240" w:lineRule="auto"/>
      <w:ind w:left="142" w:right="142"/>
      <w:jc w:val="both"/>
    </w:pPr>
    <w:rPr>
      <w:b/>
      <w:bCs/>
      <w:noProof/>
      <w:color w:val="25303B"/>
      <w:sz w:val="22"/>
      <w:szCs w:val="22"/>
    </w:rPr>
  </w:style>
  <w:style w:type="character" w:customStyle="1" w:styleId="06-EXERGUECar">
    <w:name w:val="06-EXERGUE Car"/>
    <w:basedOn w:val="Policepardfaut"/>
    <w:link w:val="06-EXERGUE"/>
    <w:rsid w:val="00DC033F"/>
    <w:rPr>
      <w:b/>
      <w:bCs/>
      <w:noProof/>
      <w:color w:val="25303B"/>
      <w:sz w:val="22"/>
      <w:szCs w:val="22"/>
      <w:shd w:val="clear" w:color="auto" w:fill="0F9ED5" w:themeFill="accent4"/>
    </w:rPr>
  </w:style>
  <w:style w:type="paragraph" w:customStyle="1" w:styleId="01-TITRE1">
    <w:name w:val="01-TITRE 1"/>
    <w:next w:val="04-TEXTENORMAL"/>
    <w:link w:val="01-TITRE1Car"/>
    <w:qFormat/>
    <w:rsid w:val="004F52F6"/>
    <w:pPr>
      <w:numPr>
        <w:numId w:val="3"/>
      </w:numPr>
      <w:spacing w:before="240"/>
    </w:pPr>
    <w:rPr>
      <w:b/>
      <w:bCs/>
      <w:sz w:val="32"/>
      <w:szCs w:val="32"/>
    </w:rPr>
  </w:style>
  <w:style w:type="character" w:customStyle="1" w:styleId="01-TITRE1Car">
    <w:name w:val="01-TITRE 1 Car"/>
    <w:basedOn w:val="Policepardfaut"/>
    <w:link w:val="01-TITRE1"/>
    <w:rsid w:val="004F52F6"/>
    <w:rPr>
      <w:b/>
      <w:bCs/>
      <w:sz w:val="32"/>
      <w:szCs w:val="32"/>
    </w:rPr>
  </w:style>
  <w:style w:type="paragraph" w:customStyle="1" w:styleId="02-TITRE2">
    <w:name w:val="02-TITRE 2"/>
    <w:next w:val="04-TEXTENORMAL"/>
    <w:link w:val="02-TITRE2Car"/>
    <w:qFormat/>
    <w:rsid w:val="00E664AB"/>
    <w:pPr>
      <w:numPr>
        <w:ilvl w:val="1"/>
        <w:numId w:val="3"/>
      </w:numPr>
      <w:spacing w:before="240" w:after="120" w:line="240" w:lineRule="auto"/>
    </w:pPr>
    <w:rPr>
      <w:b/>
      <w:bCs/>
      <w:color w:val="9F9825" w:themeColor="text2"/>
      <w:sz w:val="28"/>
    </w:rPr>
  </w:style>
  <w:style w:type="character" w:customStyle="1" w:styleId="02-TITRE2Car">
    <w:name w:val="02-TITRE 2 Car"/>
    <w:basedOn w:val="Policepardfaut"/>
    <w:link w:val="02-TITRE2"/>
    <w:rsid w:val="00E664AB"/>
    <w:rPr>
      <w:b/>
      <w:bCs/>
      <w:color w:val="9F9825" w:themeColor="text2"/>
      <w:sz w:val="28"/>
    </w:rPr>
  </w:style>
  <w:style w:type="paragraph" w:customStyle="1" w:styleId="03-TITRE3">
    <w:name w:val="03-TITRE 3"/>
    <w:next w:val="04-TEXTENORMAL"/>
    <w:link w:val="03-TITRE3Car"/>
    <w:qFormat/>
    <w:rsid w:val="001950D6"/>
    <w:pPr>
      <w:numPr>
        <w:ilvl w:val="2"/>
        <w:numId w:val="3"/>
      </w:numPr>
      <w:spacing w:before="240" w:after="200" w:line="240" w:lineRule="auto"/>
    </w:pPr>
    <w:rPr>
      <w:color w:val="9F9825" w:themeColor="text2"/>
      <w:sz w:val="28"/>
    </w:rPr>
  </w:style>
  <w:style w:type="character" w:customStyle="1" w:styleId="03-TITRE3Car">
    <w:name w:val="03-TITRE 3 Car"/>
    <w:basedOn w:val="Policepardfaut"/>
    <w:link w:val="03-TITRE3"/>
    <w:rsid w:val="001950D6"/>
    <w:rPr>
      <w:color w:val="9F9825" w:themeColor="text2"/>
      <w:sz w:val="28"/>
    </w:rPr>
  </w:style>
  <w:style w:type="paragraph" w:customStyle="1" w:styleId="04-TEXTENORMAL">
    <w:name w:val="04-TEXTE NORMAL"/>
    <w:link w:val="04-TEXTENORMALCar"/>
    <w:qFormat/>
    <w:rsid w:val="00BE3C73"/>
    <w:pPr>
      <w:spacing w:before="120" w:after="120" w:line="240" w:lineRule="auto"/>
      <w:jc w:val="both"/>
    </w:pPr>
    <w:rPr>
      <w:sz w:val="22"/>
      <w:szCs w:val="22"/>
    </w:rPr>
  </w:style>
  <w:style w:type="character" w:customStyle="1" w:styleId="04-TEXTENORMALCar">
    <w:name w:val="04-TEXTE NORMAL Car"/>
    <w:basedOn w:val="Policepardfaut"/>
    <w:link w:val="04-TEXTENORMAL"/>
    <w:rsid w:val="00BE3C73"/>
    <w:rPr>
      <w:sz w:val="22"/>
      <w:szCs w:val="22"/>
    </w:rPr>
  </w:style>
  <w:style w:type="paragraph" w:customStyle="1" w:styleId="05-TEXTEBOLD">
    <w:name w:val="05-TEXTE BOLD"/>
    <w:next w:val="04-TEXTENORMAL"/>
    <w:link w:val="05-TEXTEBOLDCar"/>
    <w:qFormat/>
    <w:rsid w:val="00F42B7C"/>
    <w:pPr>
      <w:spacing w:before="160" w:line="240" w:lineRule="auto"/>
      <w:jc w:val="both"/>
    </w:pPr>
    <w:rPr>
      <w:b/>
      <w:bCs/>
      <w:sz w:val="22"/>
      <w:szCs w:val="22"/>
    </w:rPr>
  </w:style>
  <w:style w:type="character" w:customStyle="1" w:styleId="05-TEXTEBOLDCar">
    <w:name w:val="05-TEXTE BOLD Car"/>
    <w:basedOn w:val="Policepardfaut"/>
    <w:link w:val="05-TEXTEBOLD"/>
    <w:rsid w:val="00F42B7C"/>
    <w:rPr>
      <w:b/>
      <w:bCs/>
      <w:sz w:val="22"/>
      <w:szCs w:val="22"/>
    </w:rPr>
  </w:style>
  <w:style w:type="paragraph" w:customStyle="1" w:styleId="06-EXERGUE2">
    <w:name w:val="06-EXERGUE 2"/>
    <w:next w:val="04-TEXTENORMAL"/>
    <w:link w:val="06-EXERGUE2Car"/>
    <w:qFormat/>
    <w:rsid w:val="004B753B"/>
    <w:pPr>
      <w:spacing w:before="360" w:after="360" w:line="240" w:lineRule="auto"/>
      <w:jc w:val="both"/>
    </w:pPr>
    <w:rPr>
      <w:color w:val="9F9825" w:themeColor="text2"/>
      <w:sz w:val="22"/>
      <w:szCs w:val="22"/>
    </w:rPr>
  </w:style>
  <w:style w:type="character" w:customStyle="1" w:styleId="06-EXERGUE2Car">
    <w:name w:val="06-EXERGUE 2 Car"/>
    <w:basedOn w:val="Policepardfaut"/>
    <w:link w:val="06-EXERGUE2"/>
    <w:rsid w:val="004B753B"/>
    <w:rPr>
      <w:color w:val="9F9825" w:themeColor="text2"/>
      <w:sz w:val="22"/>
      <w:szCs w:val="22"/>
    </w:rPr>
  </w:style>
  <w:style w:type="paragraph" w:customStyle="1" w:styleId="07-PUCE1">
    <w:name w:val="07-PUCE 1"/>
    <w:link w:val="07-PUCE1Car"/>
    <w:qFormat/>
    <w:rsid w:val="00F42B7C"/>
    <w:pPr>
      <w:numPr>
        <w:numId w:val="1"/>
      </w:numPr>
      <w:spacing w:before="120" w:after="120"/>
      <w:jc w:val="both"/>
    </w:pPr>
    <w:rPr>
      <w:sz w:val="22"/>
      <w:szCs w:val="22"/>
    </w:rPr>
  </w:style>
  <w:style w:type="character" w:customStyle="1" w:styleId="07-PUCE1Car">
    <w:name w:val="07-PUCE 1 Car"/>
    <w:basedOn w:val="Policepardfaut"/>
    <w:link w:val="07-PUCE1"/>
    <w:rsid w:val="00F42B7C"/>
    <w:rPr>
      <w:sz w:val="22"/>
      <w:szCs w:val="22"/>
    </w:rPr>
  </w:style>
  <w:style w:type="paragraph" w:customStyle="1" w:styleId="07-PUCE2">
    <w:name w:val="07-PUCE 2"/>
    <w:link w:val="07-PUCE2Car"/>
    <w:qFormat/>
    <w:rsid w:val="00927DB5"/>
    <w:pPr>
      <w:numPr>
        <w:numId w:val="2"/>
      </w:numPr>
      <w:spacing w:before="120" w:after="120" w:line="240" w:lineRule="auto"/>
    </w:pPr>
    <w:rPr>
      <w:sz w:val="22"/>
      <w:szCs w:val="22"/>
    </w:rPr>
  </w:style>
  <w:style w:type="character" w:customStyle="1" w:styleId="07-PUCE2Car">
    <w:name w:val="07-PUCE 2 Car"/>
    <w:basedOn w:val="Policepardfaut"/>
    <w:link w:val="07-PUCE2"/>
    <w:rsid w:val="00927DB5"/>
    <w:rPr>
      <w:sz w:val="22"/>
      <w:szCs w:val="22"/>
    </w:rPr>
  </w:style>
  <w:style w:type="table" w:styleId="Grilledutableau">
    <w:name w:val="Table Grid"/>
    <w:basedOn w:val="TableauNormal"/>
    <w:uiPriority w:val="39"/>
    <w:rsid w:val="009B22C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auGrille5Fonc-Accentuation1">
    <w:name w:val="Grid Table 5 Dark Accent 1"/>
    <w:basedOn w:val="TableauNormal"/>
    <w:uiPriority w:val="50"/>
    <w:rsid w:val="00C41D9C"/>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FF0FD"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4B5F6"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4B5F6"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4B5F6"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4B5F6" w:themeFill="accent1"/>
      </w:tcPr>
    </w:tblStylePr>
    <w:tblStylePr w:type="band1Vert">
      <w:tblPr/>
      <w:tcPr>
        <w:shd w:val="clear" w:color="auto" w:fill="C0E1FB" w:themeFill="accent1" w:themeFillTint="66"/>
      </w:tcPr>
    </w:tblStylePr>
    <w:tblStylePr w:type="band1Horz">
      <w:tblPr/>
      <w:tcPr>
        <w:shd w:val="clear" w:color="auto" w:fill="C0E1FB" w:themeFill="accent1" w:themeFillTint="66"/>
      </w:tcPr>
    </w:tblStylePr>
  </w:style>
  <w:style w:type="table" w:styleId="TableauGrille4-Accentuation1">
    <w:name w:val="Grid Table 4 Accent 1"/>
    <w:basedOn w:val="TableauNormal"/>
    <w:uiPriority w:val="49"/>
    <w:rsid w:val="00C41D9C"/>
    <w:pPr>
      <w:spacing w:after="0" w:line="240" w:lineRule="auto"/>
    </w:pPr>
    <w:tblPr>
      <w:tblStyleRowBandSize w:val="1"/>
      <w:tblStyleColBandSize w:val="1"/>
      <w:tblBorders>
        <w:top w:val="single" w:sz="4" w:space="0" w:color="A1D2F9" w:themeColor="accent1" w:themeTint="99"/>
        <w:left w:val="single" w:sz="4" w:space="0" w:color="A1D2F9" w:themeColor="accent1" w:themeTint="99"/>
        <w:bottom w:val="single" w:sz="4" w:space="0" w:color="A1D2F9" w:themeColor="accent1" w:themeTint="99"/>
        <w:right w:val="single" w:sz="4" w:space="0" w:color="A1D2F9" w:themeColor="accent1" w:themeTint="99"/>
        <w:insideH w:val="single" w:sz="4" w:space="0" w:color="A1D2F9" w:themeColor="accent1" w:themeTint="99"/>
        <w:insideV w:val="single" w:sz="4" w:space="0" w:color="A1D2F9" w:themeColor="accent1" w:themeTint="99"/>
      </w:tblBorders>
    </w:tblPr>
    <w:tblStylePr w:type="firstRow">
      <w:rPr>
        <w:b/>
        <w:bCs/>
        <w:color w:val="FFFFFF" w:themeColor="background1"/>
      </w:rPr>
      <w:tblPr/>
      <w:tcPr>
        <w:tcBorders>
          <w:top w:val="single" w:sz="4" w:space="0" w:color="64B5F6" w:themeColor="accent1"/>
          <w:left w:val="single" w:sz="4" w:space="0" w:color="64B5F6" w:themeColor="accent1"/>
          <w:bottom w:val="single" w:sz="4" w:space="0" w:color="64B5F6" w:themeColor="accent1"/>
          <w:right w:val="single" w:sz="4" w:space="0" w:color="64B5F6" w:themeColor="accent1"/>
          <w:insideH w:val="nil"/>
          <w:insideV w:val="nil"/>
        </w:tcBorders>
        <w:shd w:val="clear" w:color="auto" w:fill="64B5F6" w:themeFill="accent1"/>
      </w:tcPr>
    </w:tblStylePr>
    <w:tblStylePr w:type="lastRow">
      <w:rPr>
        <w:b/>
        <w:bCs/>
      </w:rPr>
      <w:tblPr/>
      <w:tcPr>
        <w:tcBorders>
          <w:top w:val="double" w:sz="4" w:space="0" w:color="64B5F6" w:themeColor="accent1"/>
        </w:tcBorders>
      </w:tcPr>
    </w:tblStylePr>
    <w:tblStylePr w:type="firstCol">
      <w:rPr>
        <w:b/>
        <w:bCs/>
      </w:rPr>
    </w:tblStylePr>
    <w:tblStylePr w:type="lastCol">
      <w:rPr>
        <w:b/>
        <w:bCs/>
      </w:rPr>
    </w:tblStylePr>
    <w:tblStylePr w:type="band1Vert">
      <w:tblPr/>
      <w:tcPr>
        <w:shd w:val="clear" w:color="auto" w:fill="DFF0FD" w:themeFill="accent1" w:themeFillTint="33"/>
      </w:tcPr>
    </w:tblStylePr>
    <w:tblStylePr w:type="band1Horz">
      <w:tblPr/>
      <w:tcPr>
        <w:shd w:val="clear" w:color="auto" w:fill="DFF0FD" w:themeFill="accent1" w:themeFillTint="33"/>
      </w:tcPr>
    </w:tblStylePr>
  </w:style>
  <w:style w:type="table" w:styleId="TableauGrille4-Accentuation6">
    <w:name w:val="Grid Table 4 Accent 6"/>
    <w:basedOn w:val="TableauNormal"/>
    <w:uiPriority w:val="49"/>
    <w:rsid w:val="00C41D9C"/>
    <w:pPr>
      <w:spacing w:after="0" w:line="240" w:lineRule="auto"/>
    </w:pPr>
    <w:tblPr>
      <w:tblStyleRowBandSize w:val="1"/>
      <w:tblStyleColBandSize w:val="1"/>
      <w:tblBorders>
        <w:top w:val="single" w:sz="4" w:space="0" w:color="EEECD9" w:themeColor="accent6" w:themeTint="99"/>
        <w:left w:val="single" w:sz="4" w:space="0" w:color="EEECD9" w:themeColor="accent6" w:themeTint="99"/>
        <w:bottom w:val="single" w:sz="4" w:space="0" w:color="EEECD9" w:themeColor="accent6" w:themeTint="99"/>
        <w:right w:val="single" w:sz="4" w:space="0" w:color="EEECD9" w:themeColor="accent6" w:themeTint="99"/>
        <w:insideH w:val="single" w:sz="4" w:space="0" w:color="EEECD9" w:themeColor="accent6" w:themeTint="99"/>
        <w:insideV w:val="single" w:sz="4" w:space="0" w:color="EEECD9" w:themeColor="accent6" w:themeTint="99"/>
      </w:tblBorders>
    </w:tblPr>
    <w:tblStylePr w:type="firstRow">
      <w:rPr>
        <w:b/>
        <w:bCs/>
        <w:color w:val="FFFFFF" w:themeColor="background1"/>
      </w:rPr>
      <w:tblPr/>
      <w:tcPr>
        <w:tcBorders>
          <w:top w:val="single" w:sz="4" w:space="0" w:color="E3E0C1" w:themeColor="accent6"/>
          <w:left w:val="single" w:sz="4" w:space="0" w:color="E3E0C1" w:themeColor="accent6"/>
          <w:bottom w:val="single" w:sz="4" w:space="0" w:color="E3E0C1" w:themeColor="accent6"/>
          <w:right w:val="single" w:sz="4" w:space="0" w:color="E3E0C1" w:themeColor="accent6"/>
          <w:insideH w:val="nil"/>
          <w:insideV w:val="nil"/>
        </w:tcBorders>
        <w:shd w:val="clear" w:color="auto" w:fill="E3E0C1" w:themeFill="accent6"/>
      </w:tcPr>
    </w:tblStylePr>
    <w:tblStylePr w:type="lastRow">
      <w:rPr>
        <w:b/>
        <w:bCs/>
      </w:rPr>
      <w:tblPr/>
      <w:tcPr>
        <w:tcBorders>
          <w:top w:val="double" w:sz="4" w:space="0" w:color="E3E0C1" w:themeColor="accent6"/>
        </w:tcBorders>
      </w:tcPr>
    </w:tblStylePr>
    <w:tblStylePr w:type="firstCol">
      <w:rPr>
        <w:b/>
        <w:bCs/>
      </w:rPr>
    </w:tblStylePr>
    <w:tblStylePr w:type="lastCol">
      <w:rPr>
        <w:b/>
        <w:bCs/>
      </w:rPr>
    </w:tblStylePr>
    <w:tblStylePr w:type="band1Vert">
      <w:tblPr/>
      <w:tcPr>
        <w:shd w:val="clear" w:color="auto" w:fill="F9F8F2" w:themeFill="accent6" w:themeFillTint="33"/>
      </w:tcPr>
    </w:tblStylePr>
    <w:tblStylePr w:type="band1Horz">
      <w:tblPr/>
      <w:tcPr>
        <w:shd w:val="clear" w:color="auto" w:fill="F9F8F2" w:themeFill="accent6" w:themeFillTint="33"/>
      </w:tcPr>
    </w:tblStylePr>
  </w:style>
  <w:style w:type="table" w:styleId="TableauGrille4-Accentuation3">
    <w:name w:val="Grid Table 4 Accent 3"/>
    <w:basedOn w:val="TableauNormal"/>
    <w:uiPriority w:val="49"/>
    <w:rsid w:val="009B22C4"/>
    <w:pPr>
      <w:spacing w:after="0" w:line="240" w:lineRule="auto"/>
    </w:pPr>
    <w:tblPr>
      <w:tblStyleRowBandSize w:val="1"/>
      <w:tblStyleColBandSize w:val="1"/>
      <w:tblBorders>
        <w:top w:val="single" w:sz="4" w:space="0" w:color="DBD465" w:themeColor="accent3" w:themeTint="99"/>
        <w:left w:val="single" w:sz="4" w:space="0" w:color="DBD465" w:themeColor="accent3" w:themeTint="99"/>
        <w:bottom w:val="single" w:sz="4" w:space="0" w:color="DBD465" w:themeColor="accent3" w:themeTint="99"/>
        <w:right w:val="single" w:sz="4" w:space="0" w:color="DBD465" w:themeColor="accent3" w:themeTint="99"/>
        <w:insideH w:val="single" w:sz="4" w:space="0" w:color="DBD465" w:themeColor="accent3" w:themeTint="99"/>
        <w:insideV w:val="single" w:sz="4" w:space="0" w:color="DBD465" w:themeColor="accent3" w:themeTint="99"/>
      </w:tblBorders>
    </w:tblPr>
    <w:tblStylePr w:type="firstRow">
      <w:rPr>
        <w:b/>
        <w:bCs/>
        <w:color w:val="FFFFFF" w:themeColor="background1"/>
      </w:rPr>
      <w:tblPr/>
      <w:tcPr>
        <w:tcBorders>
          <w:top w:val="single" w:sz="4" w:space="0" w:color="9F9825" w:themeColor="accent3"/>
          <w:left w:val="single" w:sz="4" w:space="0" w:color="9F9825" w:themeColor="accent3"/>
          <w:bottom w:val="single" w:sz="4" w:space="0" w:color="9F9825" w:themeColor="accent3"/>
          <w:right w:val="single" w:sz="4" w:space="0" w:color="9F9825" w:themeColor="accent3"/>
          <w:insideH w:val="nil"/>
          <w:insideV w:val="nil"/>
        </w:tcBorders>
        <w:shd w:val="clear" w:color="auto" w:fill="9F9825" w:themeFill="accent3"/>
      </w:tcPr>
    </w:tblStylePr>
    <w:tblStylePr w:type="lastRow">
      <w:rPr>
        <w:b/>
        <w:bCs/>
      </w:rPr>
      <w:tblPr/>
      <w:tcPr>
        <w:tcBorders>
          <w:top w:val="double" w:sz="4" w:space="0" w:color="9F9825" w:themeColor="accent3"/>
        </w:tcBorders>
      </w:tcPr>
    </w:tblStylePr>
    <w:tblStylePr w:type="firstCol">
      <w:rPr>
        <w:b/>
        <w:bCs/>
      </w:rPr>
    </w:tblStylePr>
    <w:tblStylePr w:type="lastCol">
      <w:rPr>
        <w:b/>
        <w:bCs/>
      </w:rPr>
    </w:tblStylePr>
    <w:tblStylePr w:type="band1Vert">
      <w:tblPr/>
      <w:tcPr>
        <w:shd w:val="clear" w:color="auto" w:fill="F3F0CB" w:themeFill="accent3" w:themeFillTint="33"/>
      </w:tcPr>
    </w:tblStylePr>
    <w:tblStylePr w:type="band1Horz">
      <w:tblPr/>
      <w:tcPr>
        <w:shd w:val="clear" w:color="auto" w:fill="F3F0CB" w:themeFill="accent3" w:themeFillTint="33"/>
      </w:tcPr>
    </w:tblStylePr>
  </w:style>
  <w:style w:type="table" w:customStyle="1" w:styleId="Calendrier2">
    <w:name w:val="Calendrier 2"/>
    <w:basedOn w:val="TableauNormal"/>
    <w:uiPriority w:val="99"/>
    <w:qFormat/>
    <w:rsid w:val="00831110"/>
    <w:pPr>
      <w:spacing w:after="0" w:line="240" w:lineRule="auto"/>
      <w:jc w:val="center"/>
    </w:pPr>
    <w:rPr>
      <w:rFonts w:asciiTheme="minorHAnsi" w:eastAsiaTheme="minorEastAsia" w:hAnsiTheme="minorHAnsi" w:cstheme="minorBidi"/>
      <w:color w:val="auto"/>
      <w:kern w:val="0"/>
      <w:sz w:val="28"/>
      <w:lang w:eastAsia="fr-FR"/>
      <w14:ligatures w14:val="none"/>
    </w:rPr>
    <w:tblPr>
      <w:tblBorders>
        <w:insideV w:val="single" w:sz="4" w:space="0" w:color="A1D2F9" w:themeColor="accent1" w:themeTint="99"/>
      </w:tblBorders>
    </w:tblPr>
    <w:tblStylePr w:type="firstRow">
      <w:rPr>
        <w:rFonts w:asciiTheme="majorHAnsi" w:hAnsiTheme="majorHAnsi"/>
        <w:b w:val="0"/>
        <w:i w:val="0"/>
        <w:caps/>
        <w:smallCaps w:val="0"/>
        <w:color w:val="64B5F6" w:themeColor="accent1"/>
        <w:spacing w:val="20"/>
        <w:sz w:val="32"/>
      </w:rPr>
      <w:tblPr/>
      <w:tcPr>
        <w:tcBorders>
          <w:top w:val="nil"/>
          <w:left w:val="nil"/>
          <w:bottom w:val="nil"/>
          <w:right w:val="nil"/>
          <w:insideH w:val="nil"/>
          <w:insideV w:val="nil"/>
          <w:tl2br w:val="nil"/>
          <w:tr2bl w:val="nil"/>
        </w:tcBorders>
      </w:tcPr>
    </w:tblStylePr>
  </w:style>
  <w:style w:type="paragraph" w:styleId="Lgende">
    <w:name w:val="caption"/>
    <w:aliases w:val="08-LEGENDE"/>
    <w:basedOn w:val="Normal"/>
    <w:next w:val="Normal"/>
    <w:uiPriority w:val="35"/>
    <w:unhideWhenUsed/>
    <w:qFormat/>
    <w:rsid w:val="004F52F6"/>
    <w:pPr>
      <w:spacing w:after="120" w:line="240" w:lineRule="auto"/>
      <w:jc w:val="right"/>
    </w:pPr>
    <w:rPr>
      <w:i/>
      <w:iCs/>
      <w:sz w:val="18"/>
      <w:szCs w:val="18"/>
    </w:rPr>
  </w:style>
  <w:style w:type="paragraph" w:styleId="TM1">
    <w:name w:val="toc 1"/>
    <w:basedOn w:val="Normal"/>
    <w:next w:val="Normal"/>
    <w:autoRedefine/>
    <w:uiPriority w:val="39"/>
    <w:unhideWhenUsed/>
    <w:rsid w:val="003354FE"/>
    <w:pPr>
      <w:spacing w:after="100"/>
    </w:pPr>
    <w:rPr>
      <w:b/>
      <w:color w:val="9F9825" w:themeColor="text2"/>
    </w:rPr>
  </w:style>
  <w:style w:type="paragraph" w:styleId="TM2">
    <w:name w:val="toc 2"/>
    <w:basedOn w:val="Normal"/>
    <w:next w:val="Normal"/>
    <w:autoRedefine/>
    <w:uiPriority w:val="39"/>
    <w:unhideWhenUsed/>
    <w:rsid w:val="003354FE"/>
    <w:pPr>
      <w:spacing w:after="100"/>
      <w:ind w:left="200"/>
    </w:pPr>
  </w:style>
  <w:style w:type="paragraph" w:styleId="TM3">
    <w:name w:val="toc 3"/>
    <w:basedOn w:val="Normal"/>
    <w:next w:val="Normal"/>
    <w:autoRedefine/>
    <w:uiPriority w:val="39"/>
    <w:unhideWhenUsed/>
    <w:rsid w:val="003354FE"/>
    <w:pPr>
      <w:tabs>
        <w:tab w:val="right" w:leader="dot" w:pos="9060"/>
      </w:tabs>
      <w:spacing w:after="100"/>
      <w:ind w:left="567"/>
    </w:pPr>
    <w:rPr>
      <w:sz w:val="18"/>
    </w:rPr>
  </w:style>
  <w:style w:type="character" w:styleId="Lienhypertexte">
    <w:name w:val="Hyperlink"/>
    <w:basedOn w:val="Policepardfaut"/>
    <w:uiPriority w:val="99"/>
    <w:unhideWhenUsed/>
    <w:rsid w:val="003354FE"/>
    <w:rPr>
      <w:color w:val="467886" w:themeColor="hyperlink"/>
      <w:u w:val="single"/>
    </w:rPr>
  </w:style>
  <w:style w:type="character" w:styleId="Textedelespacerserv">
    <w:name w:val="Placeholder Text"/>
    <w:basedOn w:val="Policepardfaut"/>
    <w:uiPriority w:val="99"/>
    <w:semiHidden/>
    <w:rsid w:val="00ED1D11"/>
    <w:rPr>
      <w:color w:val="666666"/>
    </w:rPr>
  </w:style>
  <w:style w:type="paragraph" w:customStyle="1" w:styleId="Exergue1-">
    <w:name w:val="Exergue 1 -"/>
    <w:basedOn w:val="Normal"/>
    <w:rsid w:val="0033191F"/>
    <w:pPr>
      <w:pBdr>
        <w:top w:val="single" w:sz="36" w:space="1" w:color="64B5F6" w:themeColor="accent1"/>
        <w:left w:val="single" w:sz="36" w:space="4" w:color="64B5F6" w:themeColor="accent1"/>
        <w:bottom w:val="single" w:sz="36" w:space="1" w:color="64B5F6" w:themeColor="accent1"/>
        <w:right w:val="single" w:sz="36" w:space="4" w:color="64B5F6" w:themeColor="accent1"/>
      </w:pBdr>
      <w:shd w:val="clear" w:color="auto" w:fill="64B5F6" w:themeFill="accent1"/>
      <w:spacing w:before="240" w:after="240" w:line="240" w:lineRule="auto"/>
      <w:ind w:left="283" w:right="283"/>
      <w:jc w:val="both"/>
    </w:pPr>
    <w:rPr>
      <w:rFonts w:asciiTheme="minorHAnsi" w:eastAsia="Times New Roman" w:hAnsiTheme="minorHAnsi" w:cstheme="minorHAnsi"/>
      <w:b/>
      <w:bCs/>
      <w:noProof/>
      <w:kern w:val="0"/>
      <w:sz w:val="22"/>
      <w:szCs w:val="22"/>
      <w:lang w:val="it-IT" w:eastAsia="fr-FR"/>
      <w14:ligatures w14:val="none"/>
    </w:rPr>
  </w:style>
  <w:style w:type="paragraph" w:customStyle="1" w:styleId="1-COMPTERENDU">
    <w:name w:val="1-COMPTE RENDU"/>
    <w:next w:val="04-TEXTENORMAL"/>
    <w:link w:val="1-COMPTERENDUCar"/>
    <w:qFormat/>
    <w:rsid w:val="00567C35"/>
    <w:rPr>
      <w:b/>
      <w:bCs/>
      <w:color w:val="9F9825" w:themeColor="text2"/>
      <w:sz w:val="40"/>
      <w:szCs w:val="40"/>
    </w:rPr>
  </w:style>
  <w:style w:type="character" w:customStyle="1" w:styleId="1-COMPTERENDUCar">
    <w:name w:val="1-COMPTE RENDU Car"/>
    <w:basedOn w:val="Policepardfaut"/>
    <w:link w:val="1-COMPTERENDU"/>
    <w:rsid w:val="00567C35"/>
    <w:rPr>
      <w:b/>
      <w:bCs/>
      <w:color w:val="9F9825" w:themeColor="text2"/>
      <w:sz w:val="40"/>
      <w:szCs w:val="40"/>
    </w:rPr>
  </w:style>
  <w:style w:type="paragraph" w:customStyle="1" w:styleId="06-EXERGUEMARRON">
    <w:name w:val="06-EXERGUE MARRON"/>
    <w:link w:val="06-EXERGUEMARRONCar"/>
    <w:rsid w:val="00F62855"/>
    <w:pPr>
      <w:pBdr>
        <w:top w:val="single" w:sz="36" w:space="1" w:color="64B5F6" w:themeColor="accent1"/>
        <w:left w:val="single" w:sz="36" w:space="4" w:color="64B5F6" w:themeColor="accent1"/>
        <w:bottom w:val="single" w:sz="36" w:space="1" w:color="64B5F6" w:themeColor="accent1"/>
        <w:right w:val="single" w:sz="36" w:space="4" w:color="64B5F6" w:themeColor="accent1"/>
      </w:pBdr>
      <w:shd w:val="clear" w:color="auto" w:fill="64B5F6" w:themeFill="accent1"/>
      <w:spacing w:before="120" w:after="120" w:line="240" w:lineRule="auto"/>
      <w:ind w:left="142"/>
      <w:jc w:val="both"/>
    </w:pPr>
    <w:rPr>
      <w:b/>
      <w:bCs/>
      <w:noProof/>
      <w:color w:val="FFFFFF" w:themeColor="background1"/>
      <w:szCs w:val="20"/>
      <w:shd w:val="clear" w:color="auto" w:fill="64B5F6" w:themeFill="accent1"/>
    </w:rPr>
  </w:style>
  <w:style w:type="character" w:customStyle="1" w:styleId="06-EXERGUEMARRONCar">
    <w:name w:val="06-EXERGUE MARRON Car"/>
    <w:basedOn w:val="Policepardfaut"/>
    <w:link w:val="06-EXERGUEMARRON"/>
    <w:rsid w:val="00F62855"/>
    <w:rPr>
      <w:b/>
      <w:bCs/>
      <w:noProof/>
      <w:color w:val="FFFFFF" w:themeColor="background1"/>
      <w:szCs w:val="20"/>
      <w:shd w:val="clear" w:color="auto" w:fill="64B5F6" w:themeFill="accent1"/>
    </w:rPr>
  </w:style>
  <w:style w:type="paragraph" w:customStyle="1" w:styleId="06-EXERGUEB">
    <w:name w:val="06-EXERGUE B"/>
    <w:link w:val="06-EXERGUEBCar"/>
    <w:qFormat/>
    <w:rsid w:val="00F62855"/>
    <w:pPr>
      <w:spacing w:before="120" w:after="120" w:line="240" w:lineRule="auto"/>
      <w:jc w:val="both"/>
    </w:pPr>
    <w:rPr>
      <w:color w:val="0F9ED5" w:themeColor="accent4"/>
      <w:szCs w:val="20"/>
    </w:rPr>
  </w:style>
  <w:style w:type="character" w:customStyle="1" w:styleId="06-EXERGUEBCar">
    <w:name w:val="06-EXERGUE B Car"/>
    <w:basedOn w:val="Policepardfaut"/>
    <w:link w:val="06-EXERGUEB"/>
    <w:rsid w:val="00F62855"/>
    <w:rPr>
      <w:color w:val="0F9ED5" w:themeColor="accent4"/>
      <w:szCs w:val="20"/>
    </w:rPr>
  </w:style>
  <w:style w:type="paragraph" w:customStyle="1" w:styleId="06-EXERGUEMARRON0">
    <w:name w:val="06- EXERGUE MARRON"/>
    <w:basedOn w:val="06-EXERGUE"/>
    <w:link w:val="06-EXERGUEMARRONCar0"/>
    <w:qFormat/>
    <w:rsid w:val="00DC033F"/>
    <w:pPr>
      <w:pBdr>
        <w:top w:val="single" w:sz="48" w:space="3" w:color="9F9825" w:themeColor="text2"/>
        <w:left w:val="single" w:sz="48" w:space="0" w:color="9F9825" w:themeColor="text2"/>
        <w:bottom w:val="single" w:sz="48" w:space="3" w:color="9F9825" w:themeColor="text2"/>
        <w:right w:val="single" w:sz="12" w:space="4" w:color="9F9825" w:themeColor="text2"/>
      </w:pBdr>
      <w:shd w:val="clear" w:color="auto" w:fill="9F9825" w:themeFill="text2"/>
    </w:pPr>
    <w:rPr>
      <w:color w:val="FFFFFF" w:themeColor="background1"/>
    </w:rPr>
  </w:style>
  <w:style w:type="character" w:customStyle="1" w:styleId="06-EXERGUEMARRONCar0">
    <w:name w:val="06- EXERGUE MARRON Car"/>
    <w:basedOn w:val="Policepardfaut"/>
    <w:link w:val="06-EXERGUEMARRON0"/>
    <w:rsid w:val="00DC033F"/>
    <w:rPr>
      <w:b/>
      <w:bCs/>
      <w:noProof/>
      <w:color w:val="FFFFFF" w:themeColor="background1"/>
      <w:sz w:val="22"/>
      <w:szCs w:val="22"/>
      <w:shd w:val="clear" w:color="auto" w:fill="9F9825" w:themeFill="text2"/>
    </w:rPr>
  </w:style>
  <w:style w:type="paragraph" w:customStyle="1" w:styleId="06-EXERGUEBLEU">
    <w:name w:val="06-EXERGUE BLEU"/>
    <w:basedOn w:val="06-EXERGUE2"/>
    <w:link w:val="06-EXERGUEBLEUCar"/>
    <w:qFormat/>
    <w:rsid w:val="004572ED"/>
    <w:rPr>
      <w:color w:val="9F9825" w:themeColor="accent3"/>
      <w:szCs w:val="20"/>
    </w:rPr>
  </w:style>
  <w:style w:type="character" w:customStyle="1" w:styleId="06-EXERGUEBLEUCar">
    <w:name w:val="06-EXERGUE BLEU Car"/>
    <w:basedOn w:val="06-EXERGUE2Car"/>
    <w:link w:val="06-EXERGUEBLEU"/>
    <w:rsid w:val="004572ED"/>
    <w:rPr>
      <w:color w:val="9F9825" w:themeColor="accent3"/>
      <w:sz w:val="22"/>
      <w:szCs w:val="20"/>
    </w:rPr>
  </w:style>
  <w:style w:type="table" w:customStyle="1" w:styleId="Style1">
    <w:name w:val="Style1"/>
    <w:basedOn w:val="TableauNormal"/>
    <w:uiPriority w:val="99"/>
    <w:rsid w:val="00424D3E"/>
    <w:pPr>
      <w:spacing w:after="0" w:line="240" w:lineRule="auto"/>
    </w:pPr>
    <w:tblPr>
      <w:tblStyleRowBandSize w:val="1"/>
      <w:tblBorders>
        <w:top w:val="single" w:sz="4" w:space="0" w:color="9F9825" w:themeColor="accent3"/>
        <w:left w:val="single" w:sz="4" w:space="0" w:color="9F9825" w:themeColor="accent3"/>
        <w:bottom w:val="single" w:sz="4" w:space="0" w:color="9F9825" w:themeColor="accent3"/>
        <w:right w:val="single" w:sz="4" w:space="0" w:color="9F9825" w:themeColor="accent3"/>
        <w:insideH w:val="single" w:sz="4" w:space="0" w:color="9F9825" w:themeColor="accent3"/>
        <w:insideV w:val="single" w:sz="4" w:space="0" w:color="9F9825" w:themeColor="accent3"/>
      </w:tblBorders>
    </w:tblPr>
    <w:tblStylePr w:type="firstRow">
      <w:rPr>
        <w:rFonts w:ascii="Segoe UI Black" w:hAnsi="Segoe UI Black"/>
        <w:color w:val="FFFFFF" w:themeColor="background1"/>
        <w:sz w:val="28"/>
      </w:rPr>
      <w:tblPr/>
      <w:tcPr>
        <w:shd w:val="clear" w:color="auto" w:fill="9F9825" w:themeFill="text2"/>
      </w:tcPr>
    </w:tblStylePr>
    <w:tblStylePr w:type="band1Horz">
      <w:rPr>
        <w:rFonts w:ascii="Segoe UI Black" w:hAnsi="Segoe UI Black"/>
        <w:sz w:val="24"/>
      </w:rPr>
      <w:tblPr/>
      <w:tcPr>
        <w:shd w:val="clear" w:color="auto" w:fill="E3E0C1"/>
      </w:tcPr>
    </w:tblStylePr>
    <w:tblStylePr w:type="band2Horz">
      <w:rPr>
        <w:rFonts w:ascii="Segoe UI Black" w:hAnsi="Segoe UI Black"/>
        <w:sz w:val="24"/>
      </w:rPr>
    </w:tblStylePr>
  </w:style>
  <w:style w:type="character" w:styleId="Marquedecommentaire">
    <w:name w:val="annotation reference"/>
    <w:basedOn w:val="Policepardfaut"/>
    <w:uiPriority w:val="99"/>
    <w:semiHidden/>
    <w:unhideWhenUsed/>
    <w:rsid w:val="00992B7A"/>
    <w:rPr>
      <w:sz w:val="16"/>
      <w:szCs w:val="16"/>
    </w:rPr>
  </w:style>
  <w:style w:type="paragraph" w:styleId="Commentaire">
    <w:name w:val="annotation text"/>
    <w:basedOn w:val="Normal"/>
    <w:link w:val="CommentaireCar"/>
    <w:uiPriority w:val="99"/>
    <w:unhideWhenUsed/>
    <w:rsid w:val="00992B7A"/>
    <w:pPr>
      <w:spacing w:line="240" w:lineRule="auto"/>
    </w:pPr>
    <w:rPr>
      <w:szCs w:val="20"/>
    </w:rPr>
  </w:style>
  <w:style w:type="character" w:customStyle="1" w:styleId="CommentaireCar">
    <w:name w:val="Commentaire Car"/>
    <w:basedOn w:val="Policepardfaut"/>
    <w:link w:val="Commentaire"/>
    <w:uiPriority w:val="99"/>
    <w:rsid w:val="00992B7A"/>
    <w:rPr>
      <w:szCs w:val="20"/>
    </w:rPr>
  </w:style>
  <w:style w:type="paragraph" w:styleId="Objetducommentaire">
    <w:name w:val="annotation subject"/>
    <w:basedOn w:val="Commentaire"/>
    <w:next w:val="Commentaire"/>
    <w:link w:val="ObjetducommentaireCar"/>
    <w:uiPriority w:val="99"/>
    <w:semiHidden/>
    <w:unhideWhenUsed/>
    <w:rsid w:val="00992B7A"/>
    <w:rPr>
      <w:b/>
      <w:bCs/>
    </w:rPr>
  </w:style>
  <w:style w:type="character" w:customStyle="1" w:styleId="ObjetducommentaireCar">
    <w:name w:val="Objet du commentaire Car"/>
    <w:basedOn w:val="CommentaireCar"/>
    <w:link w:val="Objetducommentaire"/>
    <w:uiPriority w:val="99"/>
    <w:semiHidden/>
    <w:rsid w:val="00992B7A"/>
    <w:rPr>
      <w:b/>
      <w:bCs/>
      <w:szCs w:val="20"/>
    </w:rPr>
  </w:style>
  <w:style w:type="paragraph" w:customStyle="1" w:styleId="isselectedend">
    <w:name w:val="isselectedend"/>
    <w:basedOn w:val="Normal"/>
    <w:rsid w:val="009D6620"/>
    <w:pPr>
      <w:spacing w:before="100" w:beforeAutospacing="1" w:after="100" w:afterAutospacing="1" w:line="240" w:lineRule="auto"/>
    </w:pPr>
    <w:rPr>
      <w:rFonts w:ascii="Times New Roman" w:eastAsia="Times New Roman" w:hAnsi="Times New Roman" w:cs="Times New Roman"/>
      <w:color w:val="auto"/>
      <w:kern w:val="0"/>
      <w:sz w:val="24"/>
      <w:szCs w:val="24"/>
      <w:lang w:eastAsia="fr-FR"/>
      <w14:ligatures w14:val="none"/>
    </w:rPr>
  </w:style>
  <w:style w:type="character" w:styleId="lev">
    <w:name w:val="Strong"/>
    <w:basedOn w:val="Policepardfaut"/>
    <w:uiPriority w:val="22"/>
    <w:qFormat/>
    <w:rsid w:val="009D6620"/>
    <w:rPr>
      <w:b/>
      <w:bCs/>
    </w:rPr>
  </w:style>
  <w:style w:type="paragraph" w:styleId="NormalWeb">
    <w:name w:val="Normal (Web)"/>
    <w:basedOn w:val="Normal"/>
    <w:uiPriority w:val="99"/>
    <w:semiHidden/>
    <w:unhideWhenUsed/>
    <w:rsid w:val="009D6620"/>
    <w:pPr>
      <w:spacing w:before="100" w:beforeAutospacing="1" w:after="100" w:afterAutospacing="1" w:line="240" w:lineRule="auto"/>
    </w:pPr>
    <w:rPr>
      <w:rFonts w:ascii="Times New Roman" w:eastAsia="Times New Roman" w:hAnsi="Times New Roman" w:cs="Times New Roman"/>
      <w:color w:val="auto"/>
      <w:kern w:val="0"/>
      <w:sz w:val="24"/>
      <w:szCs w:val="24"/>
      <w:lang w:eastAsia="fr-FR"/>
      <w14:ligatures w14:val="none"/>
    </w:rPr>
  </w:style>
  <w:style w:type="paragraph" w:styleId="Rvision">
    <w:name w:val="Revision"/>
    <w:hidden/>
    <w:uiPriority w:val="99"/>
    <w:semiHidden/>
    <w:rsid w:val="00974110"/>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image" Target="media/image6.jpeg"/><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5.png"/><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4.jpeg"/><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3.png"/><Relationship Id="rId23" Type="http://schemas.openxmlformats.org/officeDocument/2006/relationships/hyperlink" Target="https://www.iledefrance-mobilites.fr/le-reseau/projets/tram-t8-prolongement" TargetMode="External"/><Relationship Id="rId10" Type="http://schemas.openxmlformats.org/officeDocument/2006/relationships/webSettings" Target="webSettings.xml"/><Relationship Id="rId19" Type="http://schemas.openxmlformats.org/officeDocument/2006/relationships/image" Target="media/image7.png"/><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yperlink" Target="https://www.facebook.com/TramT8/"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13A21C34D914E1AB0136389A7AAB630"/>
        <w:category>
          <w:name w:val="Général"/>
          <w:gallery w:val="placeholder"/>
        </w:category>
        <w:types>
          <w:type w:val="bbPlcHdr"/>
        </w:types>
        <w:behaviors>
          <w:behavior w:val="content"/>
        </w:behaviors>
        <w:guid w:val="{D1B0FEB8-E1FD-4F6B-B1B6-B8B1E62E0809}"/>
      </w:docPartPr>
      <w:docPartBody>
        <w:p w:rsidR="00EC744B" w:rsidRDefault="00EC744B" w:rsidP="00EC744B">
          <w:pPr>
            <w:pStyle w:val="113A21C34D914E1AB0136389A7AAB630"/>
          </w:pPr>
          <w:r w:rsidRPr="003258A7">
            <w:rPr>
              <w:rStyle w:val="Textedelespacerserv"/>
            </w:rPr>
            <w:t>[Titre ]</w:t>
          </w:r>
        </w:p>
      </w:docPartBody>
    </w:docPart>
    <w:docPart>
      <w:docPartPr>
        <w:name w:val="72B7548991F9411E949F236E5657A229"/>
        <w:category>
          <w:name w:val="Général"/>
          <w:gallery w:val="placeholder"/>
        </w:category>
        <w:types>
          <w:type w:val="bbPlcHdr"/>
        </w:types>
        <w:behaviors>
          <w:behavior w:val="content"/>
        </w:behaviors>
        <w:guid w:val="{C7CAA1E7-6632-4D5D-AEB3-73F4D22AE36E}"/>
      </w:docPartPr>
      <w:docPartBody>
        <w:p w:rsidR="0088617E" w:rsidRDefault="00017E2F" w:rsidP="00017E2F">
          <w:pPr>
            <w:pStyle w:val="72B7548991F9411E949F236E5657A229"/>
          </w:pPr>
          <w:r w:rsidRPr="003258A7">
            <w:rPr>
              <w:rStyle w:val="Textedelespacerserv"/>
            </w:rPr>
            <w:t>[Titre ]</w:t>
          </w:r>
        </w:p>
      </w:docPartBody>
    </w:docPart>
    <w:docPart>
      <w:docPartPr>
        <w:name w:val="DA538451CD53466981C0D2C862CE48CA"/>
        <w:category>
          <w:name w:val="Général"/>
          <w:gallery w:val="placeholder"/>
        </w:category>
        <w:types>
          <w:type w:val="bbPlcHdr"/>
        </w:types>
        <w:behaviors>
          <w:behavior w:val="content"/>
        </w:behaviors>
        <w:guid w:val="{C7792676-8001-45DA-AE51-95187B915892}"/>
      </w:docPartPr>
      <w:docPartBody>
        <w:p w:rsidR="00CF1421" w:rsidRDefault="00CF1421" w:rsidP="00CF1421">
          <w:pPr>
            <w:pStyle w:val="DA538451CD53466981C0D2C862CE48CA"/>
          </w:pPr>
          <w:r w:rsidRPr="00BB7614">
            <w:rPr>
              <w:rStyle w:val="Textedelespacerserv"/>
            </w:rPr>
            <w:t>[Titre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Gothic">
    <w:altName w:val="游ゴシック"/>
    <w:panose1 w:val="020B0400000000000000"/>
    <w:charset w:val="80"/>
    <w:family w:val="swiss"/>
    <w:pitch w:val="variable"/>
    <w:sig w:usb0="E00002FF" w:usb1="2AC7FDFF" w:usb2="00000016" w:usb3="00000000" w:csb0="0002009F" w:csb1="00000000"/>
  </w:font>
  <w:font w:name="Arial">
    <w:panose1 w:val="020B0604020202020204"/>
    <w:charset w:val="00"/>
    <w:family w:val="swiss"/>
    <w:pitch w:val="variable"/>
    <w:sig w:usb0="E0002EFF" w:usb1="C000785B" w:usb2="00000009" w:usb3="00000000" w:csb0="000001FF" w:csb1="00000000"/>
  </w:font>
  <w:font w:name="Segoe UI Black">
    <w:panose1 w:val="020B0A02040204020203"/>
    <w:charset w:val="00"/>
    <w:family w:val="swiss"/>
    <w:pitch w:val="variable"/>
    <w:sig w:usb0="E00002FF" w:usb1="4000E47F" w:usb2="00000021" w:usb3="00000000" w:csb0="0000019F" w:csb1="00000000"/>
  </w:font>
  <w:font w:name="Yu Mincho">
    <w:charset w:val="80"/>
    <w:family w:val="roman"/>
    <w:pitch w:val="variable"/>
    <w:sig w:usb0="800002E7" w:usb1="2AC7FCFF" w:usb2="00000012"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C744B"/>
    <w:rsid w:val="00017E2F"/>
    <w:rsid w:val="001432B4"/>
    <w:rsid w:val="00150C22"/>
    <w:rsid w:val="0023380D"/>
    <w:rsid w:val="00251E5B"/>
    <w:rsid w:val="00360CE6"/>
    <w:rsid w:val="003B0F9A"/>
    <w:rsid w:val="003D03C2"/>
    <w:rsid w:val="003F7C9E"/>
    <w:rsid w:val="004045D4"/>
    <w:rsid w:val="004A283D"/>
    <w:rsid w:val="005861A1"/>
    <w:rsid w:val="00611A94"/>
    <w:rsid w:val="006B19C3"/>
    <w:rsid w:val="006B22AC"/>
    <w:rsid w:val="00810357"/>
    <w:rsid w:val="00842605"/>
    <w:rsid w:val="00864C21"/>
    <w:rsid w:val="008804BE"/>
    <w:rsid w:val="0088617E"/>
    <w:rsid w:val="0093490B"/>
    <w:rsid w:val="00A73B0F"/>
    <w:rsid w:val="00AB79B3"/>
    <w:rsid w:val="00AC3369"/>
    <w:rsid w:val="00AC3E0A"/>
    <w:rsid w:val="00B00D28"/>
    <w:rsid w:val="00B24EEA"/>
    <w:rsid w:val="00BE4D32"/>
    <w:rsid w:val="00C11929"/>
    <w:rsid w:val="00C956CA"/>
    <w:rsid w:val="00CE724B"/>
    <w:rsid w:val="00CF1421"/>
    <w:rsid w:val="00D53832"/>
    <w:rsid w:val="00D614BC"/>
    <w:rsid w:val="00D73217"/>
    <w:rsid w:val="00D97608"/>
    <w:rsid w:val="00DC4E73"/>
    <w:rsid w:val="00DC6AE1"/>
    <w:rsid w:val="00DD68DC"/>
    <w:rsid w:val="00E13A78"/>
    <w:rsid w:val="00EC744B"/>
    <w:rsid w:val="00FF5EF5"/>
  </w:rsids>
  <m:mathPr>
    <m:mathFont m:val="Cambria Math"/>
    <m:brkBin m:val="before"/>
    <m:brkBinSub m:val="--"/>
    <m:smallFrac m:val="0"/>
    <m:dispDef/>
    <m:lMargin m:val="0"/>
    <m:rMargin m:val="0"/>
    <m:defJc m:val="centerGroup"/>
    <m:wrapIndent m:val="1440"/>
    <m:intLim m:val="subSup"/>
    <m:naryLim m:val="undOvr"/>
  </m:mathPr>
  <w:themeFontLang w:val="fr-FR"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fr-FR" w:eastAsia="fr-F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CF1421"/>
    <w:rPr>
      <w:color w:val="666666"/>
    </w:rPr>
  </w:style>
  <w:style w:type="paragraph" w:customStyle="1" w:styleId="113A21C34D914E1AB0136389A7AAB630">
    <w:name w:val="113A21C34D914E1AB0136389A7AAB630"/>
    <w:rsid w:val="00EC744B"/>
  </w:style>
  <w:style w:type="paragraph" w:customStyle="1" w:styleId="72B7548991F9411E949F236E5657A229">
    <w:name w:val="72B7548991F9411E949F236E5657A229"/>
    <w:rsid w:val="00017E2F"/>
  </w:style>
  <w:style w:type="paragraph" w:customStyle="1" w:styleId="DA538451CD53466981C0D2C862CE48CA">
    <w:name w:val="DA538451CD53466981C0D2C862CE48CA"/>
    <w:rsid w:val="00CF142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hème Office">
  <a:themeElements>
    <a:clrScheme name="M3 - T8 - T10 - Trans V">
      <a:dk1>
        <a:srgbClr val="0E2841"/>
      </a:dk1>
      <a:lt1>
        <a:sysClr val="window" lastClr="FFFFFF"/>
      </a:lt1>
      <a:dk2>
        <a:srgbClr val="9F9825"/>
      </a:dk2>
      <a:lt2>
        <a:srgbClr val="E3E0C1"/>
      </a:lt2>
      <a:accent1>
        <a:srgbClr val="64B5F6"/>
      </a:accent1>
      <a:accent2>
        <a:srgbClr val="D2E9F7"/>
      </a:accent2>
      <a:accent3>
        <a:srgbClr val="9F9825"/>
      </a:accent3>
      <a:accent4>
        <a:srgbClr val="0F9ED5"/>
      </a:accent4>
      <a:accent5>
        <a:srgbClr val="A02B93"/>
      </a:accent5>
      <a:accent6>
        <a:srgbClr val="E3E0C1"/>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IDFM" ma:contentTypeID="0x0101000572BFEF5B05AF409027F1CF9052BA5500F0E9D13B58C34148AD030DA9062B41AD" ma:contentTypeVersion="3" ma:contentTypeDescription="" ma:contentTypeScope="" ma:versionID="37543a1df80ca39e06ff3babfa5d066c">
  <xsd:schema xmlns:xsd="http://www.w3.org/2001/XMLSchema" xmlns:xs="http://www.w3.org/2001/XMLSchema" xmlns:p="http://schemas.microsoft.com/office/2006/metadata/properties" xmlns:ns2="a24bb705-5e89-496b-ad88-723fde3c4639" xmlns:ns3="56e8419f-c6b9-4a13-921e-3f181b360bcb" targetNamespace="http://schemas.microsoft.com/office/2006/metadata/properties" ma:root="true" ma:fieldsID="a2da07d1fa3728c8846264d820545004" ns2:_="" ns3:_="">
    <xsd:import namespace="a24bb705-5e89-496b-ad88-723fde3c4639"/>
    <xsd:import namespace="56e8419f-c6b9-4a13-921e-3f181b360bcb"/>
    <xsd:element name="properties">
      <xsd:complexType>
        <xsd:sequence>
          <xsd:element name="documentManagement">
            <xsd:complexType>
              <xsd:all>
                <xsd:element ref="ns2:IDFMDescription" minOccurs="0"/>
                <xsd:element ref="ns2:_dlc_DocId" minOccurs="0"/>
                <xsd:element ref="ns2:_dlc_DocIdUrl" minOccurs="0"/>
                <xsd:element ref="ns2:_dlc_DocIdPersistId"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24bb705-5e89-496b-ad88-723fde3c4639" elementFormDefault="qualified">
    <xsd:import namespace="http://schemas.microsoft.com/office/2006/documentManagement/types"/>
    <xsd:import namespace="http://schemas.microsoft.com/office/infopath/2007/PartnerControls"/>
    <xsd:element name="IDFMDescription" ma:index="8" nillable="true" ma:displayName="Description du document" ma:description="Regroupe l’ensemble des métadonnées issues de Jalios" ma:internalName="IDFMDescription">
      <xsd:simpleType>
        <xsd:restriction base="dms:Note">
          <xsd:maxLength value="255"/>
        </xsd:restriction>
      </xsd:simpleType>
    </xsd:element>
    <xsd:element name="_dlc_DocId" ma:index="9" nillable="true" ma:displayName="Valeur d’ID de document" ma:description="Valeur de l’ID de document affecté à cet élément." ma:internalName="_dlc_DocId" ma:readOnly="true">
      <xsd:simpleType>
        <xsd:restriction base="dms:Text"/>
      </xsd:simpleType>
    </xsd:element>
    <xsd:element name="_dlc_DocIdUrl" ma:index="10" nillable="true" ma:displayName="ID de document" ma:description="Lien permanent vers ce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Conserver l’ID" ma:description="Conserver l’ID lors de l’ajout."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56e8419f-c6b9-4a13-921e-3f181b360bcb" elementFormDefault="qualified">
    <xsd:import namespace="http://schemas.microsoft.com/office/2006/documentManagement/types"/>
    <xsd:import namespace="http://schemas.microsoft.com/office/infopath/2007/PartnerControls"/>
    <xsd:element name="SharedWithUsers" ma:index="12" nillable="true" ma:displayName="Partagé avec"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IDFMDescription xmlns="a24bb705-5e89-496b-ad88-723fde3c4639" xsi:nil="true"/>
    <_dlc_DocId xmlns="a24bb705-5e89-496b-ad88-723fde3c4639">0376-635285338-2317</_dlc_DocId>
    <_dlc_DocIdUrl xmlns="a24bb705-5e89-496b-ad88-723fde3c4639">
      <Url>https://ged.iledefrance-mobilites.fr/Projet/0376/_layouts/15/DocIdRedir.aspx?ID=0376-635285338-2317</Url>
      <Description>0376-635285338-2317</Description>
    </_dlc_DocIdUrl>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8B8DA2D-0A10-4A21-BC65-79B07F0B0D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24bb705-5e89-496b-ad88-723fde3c4639"/>
    <ds:schemaRef ds:uri="56e8419f-c6b9-4a13-921e-3f181b360b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67B427C-F8FC-4AB0-864C-4CB3E5D64D66}">
  <ds:schemaRefs>
    <ds:schemaRef ds:uri="http://schemas.microsoft.com/sharepoint/v3/contenttype/forms"/>
  </ds:schemaRefs>
</ds:datastoreItem>
</file>

<file path=customXml/itemProps4.xml><?xml version="1.0" encoding="utf-8"?>
<ds:datastoreItem xmlns:ds="http://schemas.openxmlformats.org/officeDocument/2006/customXml" ds:itemID="{03C4E40E-5575-4A39-AE28-A587F37DD5E6}">
  <ds:schemaRefs>
    <ds:schemaRef ds:uri="http://schemas.openxmlformats.org/officeDocument/2006/bibliography"/>
  </ds:schemaRefs>
</ds:datastoreItem>
</file>

<file path=customXml/itemProps5.xml><?xml version="1.0" encoding="utf-8"?>
<ds:datastoreItem xmlns:ds="http://schemas.openxmlformats.org/officeDocument/2006/customXml" ds:itemID="{C0484534-8D0A-4037-A04D-4D2C3D9FE5E8}">
  <ds:schemaRefs>
    <ds:schemaRef ds:uri="http://schemas.microsoft.com/sharepoint/events"/>
  </ds:schemaRefs>
</ds:datastoreItem>
</file>

<file path=customXml/itemProps6.xml><?xml version="1.0" encoding="utf-8"?>
<ds:datastoreItem xmlns:ds="http://schemas.openxmlformats.org/officeDocument/2006/customXml" ds:itemID="{F20F7950-1A0B-4845-8BF2-538466BFE27E}">
  <ds:schemaRefs>
    <ds:schemaRef ds:uri="http://schemas.microsoft.com/office/2006/metadata/properties"/>
    <ds:schemaRef ds:uri="http://schemas.microsoft.com/office/infopath/2007/PartnerControls"/>
    <ds:schemaRef ds:uri="a24bb705-5e89-496b-ad88-723fde3c4639"/>
  </ds:schemaRefs>
</ds:datastoreItem>
</file>

<file path=docMetadata/LabelInfo.xml><?xml version="1.0" encoding="utf-8"?>
<clbl:labelList xmlns:clbl="http://schemas.microsoft.com/office/2020/mipLabelMetadata">
  <clbl:label id="{c52c58dd-e63b-40f1-b1c5-7af95e47d410}" enabled="1" method="Standard" siteId="{7dce31e1-0e64-442b-9c26-4c8cc8af1fb1}" removed="0"/>
</clbl:labelList>
</file>

<file path=docProps/app.xml><?xml version="1.0" encoding="utf-8"?>
<Properties xmlns="http://schemas.openxmlformats.org/officeDocument/2006/extended-properties" xmlns:vt="http://schemas.openxmlformats.org/officeDocument/2006/docPropsVTypes">
  <Template>Normal.dotm</Template>
  <TotalTime>28</TotalTime>
  <Pages>12</Pages>
  <Words>3976</Words>
  <Characters>22272</Characters>
  <Application>Microsoft Office Word</Application>
  <DocSecurity>0</DocSecurity>
  <Lines>420</Lines>
  <Paragraphs>211</Paragraphs>
  <ScaleCrop>false</ScaleCrop>
  <HeadingPairs>
    <vt:vector size="2" baseType="variant">
      <vt:variant>
        <vt:lpstr>Titre</vt:lpstr>
      </vt:variant>
      <vt:variant>
        <vt:i4>1</vt:i4>
      </vt:variant>
    </vt:vector>
  </HeadingPairs>
  <TitlesOfParts>
    <vt:vector size="1" baseType="lpstr">
      <vt:lpstr>Réunion publique à Saint-Denis</vt:lpstr>
    </vt:vector>
  </TitlesOfParts>
  <Company/>
  <LinksUpToDate>false</LinksUpToDate>
  <CharactersWithSpaces>26037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Réunion publique à Saint-Denis</dc:title>
  <dc:subject/>
  <dc:creator>Martine Iwan</dc:creator>
  <cp:keywords/>
  <dc:description/>
  <cp:lastModifiedBy>Kylian ANCIAUX</cp:lastModifiedBy>
  <cp:revision>5</cp:revision>
  <cp:lastPrinted>2026-09-29T14:49:00Z</cp:lastPrinted>
  <dcterms:created xsi:type="dcterms:W3CDTF">2026-09-29T16:12:00Z</dcterms:created>
  <dcterms:modified xsi:type="dcterms:W3CDTF">2026-10-07T08:53:00Z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0x0101000572BFEF5B05AF409027F1CF9052BA5500F0E9D13B58C34148AD030DA9062B41AD</vt:lpwstr>
  </property>
  <property fmtid="{D5CDD505-2E9C-101B-9397-08002B2CF9AE}" pid="3" name="MediaServiceImageTags">
    <vt:lpwstr/>
  </property>
  <property fmtid="{D5CDD505-2E9C-101B-9397-08002B2CF9AE}" pid="4" name="_dlc_DocIdItemGuid">
    <vt:lpwstr>f380189a-0c3f-4a75-a909-2d3c99997554</vt:lpwstr>
  </property>
</Properties>
</file>